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 id="2147483913" r:id="rId7"/>
    <p:sldMasterId id="2147483925" r:id="rId8"/>
    <p:sldMasterId id="2147483937" r:id="rId9"/>
    <p:sldMasterId id="2147483949" r:id="rId10"/>
    <p:sldMasterId id="2147483961" r:id="rId11"/>
    <p:sldMasterId id="2147483973" r:id="rId12"/>
    <p:sldMasterId id="2147483985" r:id="rId13"/>
  </p:sldMasterIdLst>
  <p:notesMasterIdLst>
    <p:notesMasterId r:id="rId38"/>
  </p:notesMasterIdLst>
  <p:handoutMasterIdLst>
    <p:handoutMasterId r:id="rId39"/>
  </p:handoutMasterIdLst>
  <p:sldIdLst>
    <p:sldId id="256" r:id="rId14"/>
    <p:sldId id="624" r:id="rId15"/>
    <p:sldId id="625" r:id="rId16"/>
    <p:sldId id="640" r:id="rId17"/>
    <p:sldId id="626" r:id="rId18"/>
    <p:sldId id="600" r:id="rId19"/>
    <p:sldId id="672" r:id="rId20"/>
    <p:sldId id="627" r:id="rId21"/>
    <p:sldId id="637" r:id="rId22"/>
    <p:sldId id="681" r:id="rId23"/>
    <p:sldId id="684" r:id="rId24"/>
    <p:sldId id="686" r:id="rId25"/>
    <p:sldId id="687" r:id="rId26"/>
    <p:sldId id="688" r:id="rId27"/>
    <p:sldId id="685" r:id="rId28"/>
    <p:sldId id="651" r:id="rId29"/>
    <p:sldId id="669" r:id="rId30"/>
    <p:sldId id="670" r:id="rId31"/>
    <p:sldId id="652" r:id="rId32"/>
    <p:sldId id="678" r:id="rId33"/>
    <p:sldId id="689" r:id="rId34"/>
    <p:sldId id="679" r:id="rId35"/>
    <p:sldId id="680" r:id="rId36"/>
    <p:sldId id="587" r:id="rId37"/>
  </p:sldIdLst>
  <p:sldSz cx="9144000" cy="6858000" type="screen4x3"/>
  <p:notesSz cx="7315200" cy="9601200"/>
  <p:custDataLst>
    <p:tags r:id="rId40"/>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50657" autoAdjust="0"/>
  </p:normalViewPr>
  <p:slideViewPr>
    <p:cSldViewPr>
      <p:cViewPr varScale="1">
        <p:scale>
          <a:sx n="75" d="100"/>
          <a:sy n="75" d="100"/>
        </p:scale>
        <p:origin x="1108" y="56"/>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handoutMaster" Target="handoutMasters/handoutMaster1.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notesMaster" Target="notesMasters/notesMaster1.xml"/><Relationship Id="rId20" Type="http://schemas.openxmlformats.org/officeDocument/2006/relationships/slide" Target="slides/slide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ira Ferreira, Júlio" userId="b0398a4e-5165-4128-b747-904da519835a" providerId="ADAL" clId="{E9BCF4EC-5F34-4248-B162-3CAA0C45E0DF}"/>
    <pc:docChg chg="modSld">
      <pc:chgData name="Vieira Ferreira, Júlio" userId="b0398a4e-5165-4128-b747-904da519835a" providerId="ADAL" clId="{E9BCF4EC-5F34-4248-B162-3CAA0C45E0DF}" dt="2021-09-01T15:49:40.651" v="1" actId="20577"/>
      <pc:docMkLst>
        <pc:docMk/>
      </pc:docMkLst>
      <pc:sldChg chg="modSp mod">
        <pc:chgData name="Vieira Ferreira, Júlio" userId="b0398a4e-5165-4128-b747-904da519835a" providerId="ADAL" clId="{E9BCF4EC-5F34-4248-B162-3CAA0C45E0DF}" dt="2021-09-01T15:49:40.651" v="1" actId="20577"/>
        <pc:sldMkLst>
          <pc:docMk/>
          <pc:sldMk cId="0" sldId="256"/>
        </pc:sldMkLst>
        <pc:spChg chg="mod">
          <ac:chgData name="Vieira Ferreira, Júlio" userId="b0398a4e-5165-4128-b747-904da519835a" providerId="ADAL" clId="{E9BCF4EC-5F34-4248-B162-3CAA0C45E0DF}" dt="2021-09-01T15:49:40.651" v="1" actId="20577"/>
          <ac:spMkLst>
            <pc:docMk/>
            <pc:sldMk cId="0" sldId="256"/>
            <ac:spMk id="13317" creationId="{00000000-0000-0000-0000-000000000000}"/>
          </ac:spMkLst>
        </pc:spChg>
      </pc:sldChg>
    </pc:docChg>
  </pc:docChgLst>
  <pc:docChgLst>
    <pc:chgData name="Vieira Ferreira, Júlio" userId="b0398a4e-5165-4128-b747-904da519835a" providerId="ADAL" clId="{DBE18D5B-3900-4CCA-9B80-31149FDC5288}"/>
    <pc:docChg chg="undo custSel addSld delSld modSld sldOrd">
      <pc:chgData name="Vieira Ferreira, Júlio" userId="b0398a4e-5165-4128-b747-904da519835a" providerId="ADAL" clId="{DBE18D5B-3900-4CCA-9B80-31149FDC5288}" dt="2021-07-20T20:06:35.264" v="808" actId="14100"/>
      <pc:docMkLst>
        <pc:docMk/>
      </pc:docMkLst>
      <pc:sldChg chg="modSp mod">
        <pc:chgData name="Vieira Ferreira, Júlio" userId="b0398a4e-5165-4128-b747-904da519835a" providerId="ADAL" clId="{DBE18D5B-3900-4CCA-9B80-31149FDC5288}" dt="2021-07-16T18:46:32.371" v="758" actId="20577"/>
        <pc:sldMkLst>
          <pc:docMk/>
          <pc:sldMk cId="0" sldId="256"/>
        </pc:sldMkLst>
        <pc:spChg chg="mod">
          <ac:chgData name="Vieira Ferreira, Júlio" userId="b0398a4e-5165-4128-b747-904da519835a" providerId="ADAL" clId="{DBE18D5B-3900-4CCA-9B80-31149FDC5288}" dt="2021-07-16T14:42:45.352" v="729" actId="20577"/>
          <ac:spMkLst>
            <pc:docMk/>
            <pc:sldMk cId="0" sldId="256"/>
            <ac:spMk id="13316" creationId="{00000000-0000-0000-0000-000000000000}"/>
          </ac:spMkLst>
        </pc:spChg>
        <pc:spChg chg="mod">
          <ac:chgData name="Vieira Ferreira, Júlio" userId="b0398a4e-5165-4128-b747-904da519835a" providerId="ADAL" clId="{DBE18D5B-3900-4CCA-9B80-31149FDC5288}" dt="2021-07-16T18:46:32.371" v="758" actId="20577"/>
          <ac:spMkLst>
            <pc:docMk/>
            <pc:sldMk cId="0" sldId="256"/>
            <ac:spMk id="13317" creationId="{00000000-0000-0000-0000-000000000000}"/>
          </ac:spMkLst>
        </pc:spChg>
      </pc:sldChg>
      <pc:sldChg chg="del">
        <pc:chgData name="Vieira Ferreira, Júlio" userId="b0398a4e-5165-4128-b747-904da519835a" providerId="ADAL" clId="{DBE18D5B-3900-4CCA-9B80-31149FDC5288}" dt="2021-07-16T20:17:31.123" v="768" actId="47"/>
        <pc:sldMkLst>
          <pc:docMk/>
          <pc:sldMk cId="545085447" sldId="258"/>
        </pc:sldMkLst>
      </pc:sldChg>
      <pc:sldChg chg="addSp delSp modSp mod ord">
        <pc:chgData name="Vieira Ferreira, Júlio" userId="b0398a4e-5165-4128-b747-904da519835a" providerId="ADAL" clId="{DBE18D5B-3900-4CCA-9B80-31149FDC5288}" dt="2021-07-20T20:06:35.264" v="808" actId="14100"/>
        <pc:sldMkLst>
          <pc:docMk/>
          <pc:sldMk cId="1292203461" sldId="600"/>
        </pc:sldMkLst>
        <pc:spChg chg="add del mod">
          <ac:chgData name="Vieira Ferreira, Júlio" userId="b0398a4e-5165-4128-b747-904da519835a" providerId="ADAL" clId="{DBE18D5B-3900-4CCA-9B80-31149FDC5288}" dt="2021-07-16T14:38:40.862" v="681" actId="478"/>
          <ac:spMkLst>
            <pc:docMk/>
            <pc:sldMk cId="1292203461" sldId="600"/>
            <ac:spMk id="4" creationId="{A25A041C-D284-4B05-BA90-AE469803CE3B}"/>
          </ac:spMkLst>
        </pc:spChg>
        <pc:spChg chg="add mod">
          <ac:chgData name="Vieira Ferreira, Júlio" userId="b0398a4e-5165-4128-b747-904da519835a" providerId="ADAL" clId="{DBE18D5B-3900-4CCA-9B80-31149FDC5288}" dt="2021-07-16T14:39:35.497" v="702"/>
          <ac:spMkLst>
            <pc:docMk/>
            <pc:sldMk cId="1292203461" sldId="600"/>
            <ac:spMk id="6" creationId="{FC3FDE43-14B3-4EFA-A979-52B3DCAC6CCC}"/>
          </ac:spMkLst>
        </pc:spChg>
        <pc:spChg chg="mod">
          <ac:chgData name="Vieira Ferreira, Júlio" userId="b0398a4e-5165-4128-b747-904da519835a" providerId="ADAL" clId="{DBE18D5B-3900-4CCA-9B80-31149FDC5288}" dt="2021-07-20T20:06:35.264" v="808" actId="14100"/>
          <ac:spMkLst>
            <pc:docMk/>
            <pc:sldMk cId="1292203461" sldId="600"/>
            <ac:spMk id="8" creationId="{DBB92F1F-B59A-4BED-A55A-1FC65C231675}"/>
          </ac:spMkLst>
        </pc:spChg>
        <pc:spChg chg="del">
          <ac:chgData name="Vieira Ferreira, Júlio" userId="b0398a4e-5165-4128-b747-904da519835a" providerId="ADAL" clId="{DBE18D5B-3900-4CCA-9B80-31149FDC5288}" dt="2021-07-16T14:38:34.904" v="680" actId="478"/>
          <ac:spMkLst>
            <pc:docMk/>
            <pc:sldMk cId="1292203461" sldId="600"/>
            <ac:spMk id="15" creationId="{00000000-0000-0000-0000-000000000000}"/>
          </ac:spMkLst>
        </pc:spChg>
        <pc:picChg chg="add mod">
          <ac:chgData name="Vieira Ferreira, Júlio" userId="b0398a4e-5165-4128-b747-904da519835a" providerId="ADAL" clId="{DBE18D5B-3900-4CCA-9B80-31149FDC5288}" dt="2021-07-20T20:06:03.627" v="805" actId="1076"/>
          <ac:picMkLst>
            <pc:docMk/>
            <pc:sldMk cId="1292203461" sldId="600"/>
            <ac:picMk id="2" creationId="{E6C23FAE-6AA8-4A09-AE31-BD1E33687920}"/>
          </ac:picMkLst>
        </pc:picChg>
        <pc:picChg chg="del">
          <ac:chgData name="Vieira Ferreira, Júlio" userId="b0398a4e-5165-4128-b747-904da519835a" providerId="ADAL" clId="{DBE18D5B-3900-4CCA-9B80-31149FDC5288}" dt="2021-07-20T20:06:00.841" v="803" actId="478"/>
          <ac:picMkLst>
            <pc:docMk/>
            <pc:sldMk cId="1292203461" sldId="600"/>
            <ac:picMk id="3" creationId="{50DF0419-DE3A-4A1D-89CF-BFED94B1BFD4}"/>
          </ac:picMkLst>
        </pc:picChg>
      </pc:sldChg>
      <pc:sldChg chg="addSp delSp modSp mod">
        <pc:chgData name="Vieira Ferreira, Júlio" userId="b0398a4e-5165-4128-b747-904da519835a" providerId="ADAL" clId="{DBE18D5B-3900-4CCA-9B80-31149FDC5288}" dt="2021-07-16T14:39:15.561" v="698" actId="6549"/>
        <pc:sldMkLst>
          <pc:docMk/>
          <pc:sldMk cId="4157582285" sldId="624"/>
        </pc:sldMkLst>
        <pc:spChg chg="add del mod">
          <ac:chgData name="Vieira Ferreira, Júlio" userId="b0398a4e-5165-4128-b747-904da519835a" providerId="ADAL" clId="{DBE18D5B-3900-4CCA-9B80-31149FDC5288}" dt="2021-07-16T14:39:03.756" v="686" actId="478"/>
          <ac:spMkLst>
            <pc:docMk/>
            <pc:sldMk cId="4157582285" sldId="624"/>
            <ac:spMk id="3" creationId="{46DC97ED-6098-4984-9ADF-7B88E2D6DF0D}"/>
          </ac:spMkLst>
        </pc:spChg>
        <pc:spChg chg="add mod">
          <ac:chgData name="Vieira Ferreira, Júlio" userId="b0398a4e-5165-4128-b747-904da519835a" providerId="ADAL" clId="{DBE18D5B-3900-4CCA-9B80-31149FDC5288}" dt="2021-07-16T14:39:15.561" v="698" actId="6549"/>
          <ac:spMkLst>
            <pc:docMk/>
            <pc:sldMk cId="4157582285" sldId="624"/>
            <ac:spMk id="7" creationId="{2BCF53F7-A109-4694-B2C4-BFC5BBA3C478}"/>
          </ac:spMkLst>
        </pc:spChg>
        <pc:spChg chg="del">
          <ac:chgData name="Vieira Ferreira, Júlio" userId="b0398a4e-5165-4128-b747-904da519835a" providerId="ADAL" clId="{DBE18D5B-3900-4CCA-9B80-31149FDC5288}" dt="2021-07-16T14:38:56.563" v="683" actId="478"/>
          <ac:spMkLst>
            <pc:docMk/>
            <pc:sldMk cId="4157582285" sldId="624"/>
            <ac:spMk id="15" creationId="{00000000-0000-0000-0000-000000000000}"/>
          </ac:spMkLst>
        </pc:spChg>
      </pc:sldChg>
      <pc:sldChg chg="modSp">
        <pc:chgData name="Vieira Ferreira, Júlio" userId="b0398a4e-5165-4128-b747-904da519835a" providerId="ADAL" clId="{DBE18D5B-3900-4CCA-9B80-31149FDC5288}" dt="2021-07-16T14:39:25.835" v="699"/>
        <pc:sldMkLst>
          <pc:docMk/>
          <pc:sldMk cId="3753881654" sldId="625"/>
        </pc:sldMkLst>
        <pc:spChg chg="mod">
          <ac:chgData name="Vieira Ferreira, Júlio" userId="b0398a4e-5165-4128-b747-904da519835a" providerId="ADAL" clId="{DBE18D5B-3900-4CCA-9B80-31149FDC5288}" dt="2021-07-16T14:39:25.835" v="699"/>
          <ac:spMkLst>
            <pc:docMk/>
            <pc:sldMk cId="3753881654" sldId="625"/>
            <ac:spMk id="23555" creationId="{00000000-0000-0000-0000-000000000000}"/>
          </ac:spMkLst>
        </pc:spChg>
      </pc:sldChg>
      <pc:sldChg chg="addSp delSp modSp mod">
        <pc:chgData name="Vieira Ferreira, Júlio" userId="b0398a4e-5165-4128-b747-904da519835a" providerId="ADAL" clId="{DBE18D5B-3900-4CCA-9B80-31149FDC5288}" dt="2021-07-16T14:39:32.812" v="701"/>
        <pc:sldMkLst>
          <pc:docMk/>
          <pc:sldMk cId="391996477" sldId="626"/>
        </pc:sldMkLst>
        <pc:spChg chg="mod">
          <ac:chgData name="Vieira Ferreira, Júlio" userId="b0398a4e-5165-4128-b747-904da519835a" providerId="ADAL" clId="{DBE18D5B-3900-4CCA-9B80-31149FDC5288}" dt="2021-07-16T14:39:32.812" v="701"/>
          <ac:spMkLst>
            <pc:docMk/>
            <pc:sldMk cId="391996477" sldId="626"/>
            <ac:spMk id="23555" creationId="{00000000-0000-0000-0000-000000000000}"/>
          </ac:spMkLst>
        </pc:spChg>
        <pc:picChg chg="add mod">
          <ac:chgData name="Vieira Ferreira, Júlio" userId="b0398a4e-5165-4128-b747-904da519835a" providerId="ADAL" clId="{DBE18D5B-3900-4CCA-9B80-31149FDC5288}" dt="2021-07-16T12:56:23.988" v="16" actId="1076"/>
          <ac:picMkLst>
            <pc:docMk/>
            <pc:sldMk cId="391996477" sldId="626"/>
            <ac:picMk id="2" creationId="{3E36BDD2-3A64-4169-B2B5-2AB34589262C}"/>
          </ac:picMkLst>
        </pc:picChg>
        <pc:picChg chg="del">
          <ac:chgData name="Vieira Ferreira, Júlio" userId="b0398a4e-5165-4128-b747-904da519835a" providerId="ADAL" clId="{DBE18D5B-3900-4CCA-9B80-31149FDC5288}" dt="2021-07-16T12:56:19.530" v="14" actId="478"/>
          <ac:picMkLst>
            <pc:docMk/>
            <pc:sldMk cId="391996477" sldId="626"/>
            <ac:picMk id="3" creationId="{A0C91BF2-460E-48B4-A447-BD5E11F0A4E1}"/>
          </ac:picMkLst>
        </pc:picChg>
      </pc:sldChg>
      <pc:sldChg chg="addSp delSp modSp mod">
        <pc:chgData name="Vieira Ferreira, Júlio" userId="b0398a4e-5165-4128-b747-904da519835a" providerId="ADAL" clId="{DBE18D5B-3900-4CCA-9B80-31149FDC5288}" dt="2021-07-16T14:39:41.778" v="704"/>
        <pc:sldMkLst>
          <pc:docMk/>
          <pc:sldMk cId="1312899334" sldId="627"/>
        </pc:sldMkLst>
        <pc:spChg chg="mod">
          <ac:chgData name="Vieira Ferreira, Júlio" userId="b0398a4e-5165-4128-b747-904da519835a" providerId="ADAL" clId="{DBE18D5B-3900-4CCA-9B80-31149FDC5288}" dt="2021-07-16T14:39:41.778" v="704"/>
          <ac:spMkLst>
            <pc:docMk/>
            <pc:sldMk cId="1312899334" sldId="627"/>
            <ac:spMk id="60419" creationId="{00000000-0000-0000-0000-000000000000}"/>
          </ac:spMkLst>
        </pc:spChg>
        <pc:picChg chg="add mod">
          <ac:chgData name="Vieira Ferreira, Júlio" userId="b0398a4e-5165-4128-b747-904da519835a" providerId="ADAL" clId="{DBE18D5B-3900-4CCA-9B80-31149FDC5288}" dt="2021-07-16T13:01:36.581" v="39" actId="1076"/>
          <ac:picMkLst>
            <pc:docMk/>
            <pc:sldMk cId="1312899334" sldId="627"/>
            <ac:picMk id="2" creationId="{BC1487D3-9B43-48BB-B422-B8866CF391FA}"/>
          </ac:picMkLst>
        </pc:picChg>
        <pc:picChg chg="del">
          <ac:chgData name="Vieira Ferreira, Júlio" userId="b0398a4e-5165-4128-b747-904da519835a" providerId="ADAL" clId="{DBE18D5B-3900-4CCA-9B80-31149FDC5288}" dt="2021-07-16T13:01:22.722" v="36" actId="478"/>
          <ac:picMkLst>
            <pc:docMk/>
            <pc:sldMk cId="1312899334" sldId="627"/>
            <ac:picMk id="3" creationId="{5BCF26C4-7E3E-4AD4-9B7D-D87DD3310F97}"/>
          </ac:picMkLst>
        </pc:picChg>
      </pc:sldChg>
      <pc:sldChg chg="addSp delSp modSp mod ord">
        <pc:chgData name="Vieira Ferreira, Júlio" userId="b0398a4e-5165-4128-b747-904da519835a" providerId="ADAL" clId="{DBE18D5B-3900-4CCA-9B80-31149FDC5288}" dt="2021-07-20T20:02:56.200" v="798" actId="14100"/>
        <pc:sldMkLst>
          <pc:docMk/>
          <pc:sldMk cId="1628545094" sldId="637"/>
        </pc:sldMkLst>
        <pc:spChg chg="mod">
          <ac:chgData name="Vieira Ferreira, Júlio" userId="b0398a4e-5165-4128-b747-904da519835a" providerId="ADAL" clId="{DBE18D5B-3900-4CCA-9B80-31149FDC5288}" dt="2021-07-16T13:04:37.780" v="66" actId="20577"/>
          <ac:spMkLst>
            <pc:docMk/>
            <pc:sldMk cId="1628545094" sldId="637"/>
            <ac:spMk id="6" creationId="{00000000-0000-0000-0000-000000000000}"/>
          </ac:spMkLst>
        </pc:spChg>
        <pc:spChg chg="mod">
          <ac:chgData name="Vieira Ferreira, Júlio" userId="b0398a4e-5165-4128-b747-904da519835a" providerId="ADAL" clId="{DBE18D5B-3900-4CCA-9B80-31149FDC5288}" dt="2021-07-16T14:39:45.323" v="705"/>
          <ac:spMkLst>
            <pc:docMk/>
            <pc:sldMk cId="1628545094" sldId="637"/>
            <ac:spMk id="60419" creationId="{00000000-0000-0000-0000-000000000000}"/>
          </ac:spMkLst>
        </pc:spChg>
        <pc:picChg chg="del">
          <ac:chgData name="Vieira Ferreira, Júlio" userId="b0398a4e-5165-4128-b747-904da519835a" providerId="ADAL" clId="{DBE18D5B-3900-4CCA-9B80-31149FDC5288}" dt="2021-07-16T13:03:04.193" v="59" actId="478"/>
          <ac:picMkLst>
            <pc:docMk/>
            <pc:sldMk cId="1628545094" sldId="637"/>
            <ac:picMk id="2" creationId="{23C9A80C-F9ED-461C-AFB4-C5A9FE042477}"/>
          </ac:picMkLst>
        </pc:picChg>
        <pc:picChg chg="add mod">
          <ac:chgData name="Vieira Ferreira, Júlio" userId="b0398a4e-5165-4128-b747-904da519835a" providerId="ADAL" clId="{DBE18D5B-3900-4CCA-9B80-31149FDC5288}" dt="2021-07-20T20:02:56.200" v="798" actId="14100"/>
          <ac:picMkLst>
            <pc:docMk/>
            <pc:sldMk cId="1628545094" sldId="637"/>
            <ac:picMk id="2" creationId="{6D940E29-3285-4482-A847-587F86E1AFE6}"/>
          </ac:picMkLst>
        </pc:picChg>
        <pc:picChg chg="add del mod">
          <ac:chgData name="Vieira Ferreira, Júlio" userId="b0398a4e-5165-4128-b747-904da519835a" providerId="ADAL" clId="{DBE18D5B-3900-4CCA-9B80-31149FDC5288}" dt="2021-07-20T20:02:50.136" v="795" actId="478"/>
          <ac:picMkLst>
            <pc:docMk/>
            <pc:sldMk cId="1628545094" sldId="637"/>
            <ac:picMk id="3" creationId="{0378C1B4-6DAA-40E0-AA44-75430DBE9180}"/>
          </ac:picMkLst>
        </pc:picChg>
      </pc:sldChg>
      <pc:sldChg chg="del">
        <pc:chgData name="Vieira Ferreira, Júlio" userId="b0398a4e-5165-4128-b747-904da519835a" providerId="ADAL" clId="{DBE18D5B-3900-4CCA-9B80-31149FDC5288}" dt="2021-07-16T12:58:22.539" v="33" actId="47"/>
        <pc:sldMkLst>
          <pc:docMk/>
          <pc:sldMk cId="35481940" sldId="639"/>
        </pc:sldMkLst>
      </pc:sldChg>
      <pc:sldChg chg="modSp">
        <pc:chgData name="Vieira Ferreira, Júlio" userId="b0398a4e-5165-4128-b747-904da519835a" providerId="ADAL" clId="{DBE18D5B-3900-4CCA-9B80-31149FDC5288}" dt="2021-07-16T14:39:29.016" v="700"/>
        <pc:sldMkLst>
          <pc:docMk/>
          <pc:sldMk cId="3630805046" sldId="640"/>
        </pc:sldMkLst>
        <pc:spChg chg="mod">
          <ac:chgData name="Vieira Ferreira, Júlio" userId="b0398a4e-5165-4128-b747-904da519835a" providerId="ADAL" clId="{DBE18D5B-3900-4CCA-9B80-31149FDC5288}" dt="2021-07-16T14:39:29.016" v="700"/>
          <ac:spMkLst>
            <pc:docMk/>
            <pc:sldMk cId="3630805046" sldId="640"/>
            <ac:spMk id="23555" creationId="{00000000-0000-0000-0000-000000000000}"/>
          </ac:spMkLst>
        </pc:spChg>
      </pc:sldChg>
      <pc:sldChg chg="addSp delSp modSp mod modNotesTx">
        <pc:chgData name="Vieira Ferreira, Júlio" userId="b0398a4e-5165-4128-b747-904da519835a" providerId="ADAL" clId="{DBE18D5B-3900-4CCA-9B80-31149FDC5288}" dt="2021-07-20T20:00:10.605" v="778" actId="1076"/>
        <pc:sldMkLst>
          <pc:docMk/>
          <pc:sldMk cId="1205079706" sldId="651"/>
        </pc:sldMkLst>
        <pc:spChg chg="mod">
          <ac:chgData name="Vieira Ferreira, Júlio" userId="b0398a4e-5165-4128-b747-904da519835a" providerId="ADAL" clId="{DBE18D5B-3900-4CCA-9B80-31149FDC5288}" dt="2021-07-16T13:17:25.435" v="278" actId="20577"/>
          <ac:spMkLst>
            <pc:docMk/>
            <pc:sldMk cId="1205079706" sldId="651"/>
            <ac:spMk id="6" creationId="{00000000-0000-0000-0000-000000000000}"/>
          </ac:spMkLst>
        </pc:spChg>
        <pc:spChg chg="mod">
          <ac:chgData name="Vieira Ferreira, Júlio" userId="b0398a4e-5165-4128-b747-904da519835a" providerId="ADAL" clId="{DBE18D5B-3900-4CCA-9B80-31149FDC5288}" dt="2021-07-16T14:40:13.725" v="713"/>
          <ac:spMkLst>
            <pc:docMk/>
            <pc:sldMk cId="1205079706" sldId="651"/>
            <ac:spMk id="60419" creationId="{00000000-0000-0000-0000-000000000000}"/>
          </ac:spMkLst>
        </pc:spChg>
        <pc:picChg chg="add del mod">
          <ac:chgData name="Vieira Ferreira, Júlio" userId="b0398a4e-5165-4128-b747-904da519835a" providerId="ADAL" clId="{DBE18D5B-3900-4CCA-9B80-31149FDC5288}" dt="2021-07-20T19:59:10.412" v="774"/>
          <ac:picMkLst>
            <pc:docMk/>
            <pc:sldMk cId="1205079706" sldId="651"/>
            <ac:picMk id="2" creationId="{16223BEE-ADD7-4DF4-AA1B-8A4FB2917FC0}"/>
          </ac:picMkLst>
        </pc:picChg>
        <pc:picChg chg="add del mod">
          <ac:chgData name="Vieira Ferreira, Júlio" userId="b0398a4e-5165-4128-b747-904da519835a" providerId="ADAL" clId="{DBE18D5B-3900-4CCA-9B80-31149FDC5288}" dt="2021-07-16T13:12:15.809" v="174" actId="478"/>
          <ac:picMkLst>
            <pc:docMk/>
            <pc:sldMk cId="1205079706" sldId="651"/>
            <ac:picMk id="2" creationId="{8B988012-0B0C-4E02-8176-90AC71FD2DF4}"/>
          </ac:picMkLst>
        </pc:picChg>
        <pc:picChg chg="add mod">
          <ac:chgData name="Vieira Ferreira, Júlio" userId="b0398a4e-5165-4128-b747-904da519835a" providerId="ADAL" clId="{DBE18D5B-3900-4CCA-9B80-31149FDC5288}" dt="2021-07-20T20:00:10.605" v="778" actId="1076"/>
          <ac:picMkLst>
            <pc:docMk/>
            <pc:sldMk cId="1205079706" sldId="651"/>
            <ac:picMk id="3" creationId="{115CD71C-684F-4792-AC48-D7F3DD821F5C}"/>
          </ac:picMkLst>
        </pc:picChg>
        <pc:picChg chg="del">
          <ac:chgData name="Vieira Ferreira, Júlio" userId="b0398a4e-5165-4128-b747-904da519835a" providerId="ADAL" clId="{DBE18D5B-3900-4CCA-9B80-31149FDC5288}" dt="2021-07-16T13:06:15.216" v="73" actId="478"/>
          <ac:picMkLst>
            <pc:docMk/>
            <pc:sldMk cId="1205079706" sldId="651"/>
            <ac:picMk id="3" creationId="{7846AD04-8532-4E2E-A859-ADDCDEAC1D6B}"/>
          </ac:picMkLst>
        </pc:picChg>
        <pc:picChg chg="add del mod">
          <ac:chgData name="Vieira Ferreira, Júlio" userId="b0398a4e-5165-4128-b747-904da519835a" providerId="ADAL" clId="{DBE18D5B-3900-4CCA-9B80-31149FDC5288}" dt="2021-07-20T20:00:06.756" v="776" actId="478"/>
          <ac:picMkLst>
            <pc:docMk/>
            <pc:sldMk cId="1205079706" sldId="651"/>
            <ac:picMk id="4" creationId="{CECC002F-9AC7-4A6E-AE14-B7CD4A957976}"/>
          </ac:picMkLst>
        </pc:picChg>
        <pc:picChg chg="add mod">
          <ac:chgData name="Vieira Ferreira, Júlio" userId="b0398a4e-5165-4128-b747-904da519835a" providerId="ADAL" clId="{DBE18D5B-3900-4CCA-9B80-31149FDC5288}" dt="2021-07-16T14:38:01.086" v="676" actId="1076"/>
          <ac:picMkLst>
            <pc:docMk/>
            <pc:sldMk cId="1205079706" sldId="651"/>
            <ac:picMk id="9" creationId="{E44F1509-1FC7-4B57-BE54-C0465391EC88}"/>
          </ac:picMkLst>
        </pc:picChg>
      </pc:sldChg>
      <pc:sldChg chg="addSp delSp modSp mod modNotesTx">
        <pc:chgData name="Vieira Ferreira, Júlio" userId="b0398a4e-5165-4128-b747-904da519835a" providerId="ADAL" clId="{DBE18D5B-3900-4CCA-9B80-31149FDC5288}" dt="2021-07-20T20:02:06.997" v="794" actId="14100"/>
        <pc:sldMkLst>
          <pc:docMk/>
          <pc:sldMk cId="3347430699" sldId="652"/>
        </pc:sldMkLst>
        <pc:spChg chg="add del mod">
          <ac:chgData name="Vieira Ferreira, Júlio" userId="b0398a4e-5165-4128-b747-904da519835a" providerId="ADAL" clId="{DBE18D5B-3900-4CCA-9B80-31149FDC5288}" dt="2021-07-16T18:59:23.267" v="763" actId="21"/>
          <ac:spMkLst>
            <pc:docMk/>
            <pc:sldMk cId="3347430699" sldId="652"/>
            <ac:spMk id="3" creationId="{E085482B-9AE7-4F85-B348-92F0FA93250B}"/>
          </ac:spMkLst>
        </pc:spChg>
        <pc:spChg chg="mod">
          <ac:chgData name="Vieira Ferreira, Júlio" userId="b0398a4e-5165-4128-b747-904da519835a" providerId="ADAL" clId="{DBE18D5B-3900-4CCA-9B80-31149FDC5288}" dt="2021-07-16T13:14:00.888" v="228" actId="20577"/>
          <ac:spMkLst>
            <pc:docMk/>
            <pc:sldMk cId="3347430699" sldId="652"/>
            <ac:spMk id="6" creationId="{00000000-0000-0000-0000-000000000000}"/>
          </ac:spMkLst>
        </pc:spChg>
        <pc:spChg chg="mod">
          <ac:chgData name="Vieira Ferreira, Júlio" userId="b0398a4e-5165-4128-b747-904da519835a" providerId="ADAL" clId="{DBE18D5B-3900-4CCA-9B80-31149FDC5288}" dt="2021-07-16T14:40:23.378" v="716"/>
          <ac:spMkLst>
            <pc:docMk/>
            <pc:sldMk cId="3347430699" sldId="652"/>
            <ac:spMk id="60419" creationId="{00000000-0000-0000-0000-000000000000}"/>
          </ac:spMkLst>
        </pc:spChg>
        <pc:picChg chg="add del mod">
          <ac:chgData name="Vieira Ferreira, Júlio" userId="b0398a4e-5165-4128-b747-904da519835a" providerId="ADAL" clId="{DBE18D5B-3900-4CCA-9B80-31149FDC5288}" dt="2021-07-20T20:01:22.650" v="787" actId="478"/>
          <ac:picMkLst>
            <pc:docMk/>
            <pc:sldMk cId="3347430699" sldId="652"/>
            <ac:picMk id="2" creationId="{EC2A4B20-3919-4863-98F8-471B8D577BF2}"/>
          </ac:picMkLst>
        </pc:picChg>
        <pc:picChg chg="add del mod">
          <ac:chgData name="Vieira Ferreira, Júlio" userId="b0398a4e-5165-4128-b747-904da519835a" providerId="ADAL" clId="{DBE18D5B-3900-4CCA-9B80-31149FDC5288}" dt="2021-07-20T20:02:01.813" v="791" actId="478"/>
          <ac:picMkLst>
            <pc:docMk/>
            <pc:sldMk cId="3347430699" sldId="652"/>
            <ac:picMk id="3" creationId="{1FFF3779-38E7-4139-8DDE-C030BA6C062D}"/>
          </ac:picMkLst>
        </pc:picChg>
        <pc:picChg chg="add mod">
          <ac:chgData name="Vieira Ferreira, Júlio" userId="b0398a4e-5165-4128-b747-904da519835a" providerId="ADAL" clId="{DBE18D5B-3900-4CCA-9B80-31149FDC5288}" dt="2021-07-20T20:02:06.997" v="794" actId="14100"/>
          <ac:picMkLst>
            <pc:docMk/>
            <pc:sldMk cId="3347430699" sldId="652"/>
            <ac:picMk id="4" creationId="{2A9A6863-2571-43A6-81CA-0BE87EE6DFF9}"/>
          </ac:picMkLst>
        </pc:picChg>
        <pc:picChg chg="del">
          <ac:chgData name="Vieira Ferreira, Júlio" userId="b0398a4e-5165-4128-b747-904da519835a" providerId="ADAL" clId="{DBE18D5B-3900-4CCA-9B80-31149FDC5288}" dt="2021-07-16T13:10:03.446" v="162" actId="478"/>
          <ac:picMkLst>
            <pc:docMk/>
            <pc:sldMk cId="3347430699" sldId="652"/>
            <ac:picMk id="8" creationId="{CB9EB9C6-414C-47C7-8792-5117AD15E75E}"/>
          </ac:picMkLst>
        </pc:picChg>
      </pc:sldChg>
      <pc:sldChg chg="del">
        <pc:chgData name="Vieira Ferreira, Júlio" userId="b0398a4e-5165-4128-b747-904da519835a" providerId="ADAL" clId="{DBE18D5B-3900-4CCA-9B80-31149FDC5288}" dt="2021-07-16T12:56:34.517" v="17" actId="47"/>
        <pc:sldMkLst>
          <pc:docMk/>
          <pc:sldMk cId="2056212490" sldId="653"/>
        </pc:sldMkLst>
      </pc:sldChg>
      <pc:sldChg chg="addSp delSp modSp mod">
        <pc:chgData name="Vieira Ferreira, Júlio" userId="b0398a4e-5165-4128-b747-904da519835a" providerId="ADAL" clId="{DBE18D5B-3900-4CCA-9B80-31149FDC5288}" dt="2021-07-20T20:00:48.562" v="782" actId="14100"/>
        <pc:sldMkLst>
          <pc:docMk/>
          <pc:sldMk cId="3305918037" sldId="669"/>
        </pc:sldMkLst>
        <pc:spChg chg="mod">
          <ac:chgData name="Vieira Ferreira, Júlio" userId="b0398a4e-5165-4128-b747-904da519835a" providerId="ADAL" clId="{DBE18D5B-3900-4CCA-9B80-31149FDC5288}" dt="2021-07-16T13:13:18.411" v="190" actId="20577"/>
          <ac:spMkLst>
            <pc:docMk/>
            <pc:sldMk cId="3305918037" sldId="669"/>
            <ac:spMk id="6" creationId="{00000000-0000-0000-0000-000000000000}"/>
          </ac:spMkLst>
        </pc:spChg>
        <pc:spChg chg="mod">
          <ac:chgData name="Vieira Ferreira, Júlio" userId="b0398a4e-5165-4128-b747-904da519835a" providerId="ADAL" clId="{DBE18D5B-3900-4CCA-9B80-31149FDC5288}" dt="2021-07-16T14:40:17.874" v="714"/>
          <ac:spMkLst>
            <pc:docMk/>
            <pc:sldMk cId="3305918037" sldId="669"/>
            <ac:spMk id="60419" creationId="{00000000-0000-0000-0000-000000000000}"/>
          </ac:spMkLst>
        </pc:spChg>
        <pc:picChg chg="add mod">
          <ac:chgData name="Vieira Ferreira, Júlio" userId="b0398a4e-5165-4128-b747-904da519835a" providerId="ADAL" clId="{DBE18D5B-3900-4CCA-9B80-31149FDC5288}" dt="2021-07-20T20:00:48.562" v="782" actId="14100"/>
          <ac:picMkLst>
            <pc:docMk/>
            <pc:sldMk cId="3305918037" sldId="669"/>
            <ac:picMk id="2" creationId="{6F2BF9F5-BF5E-40E1-90E8-460437FC0B58}"/>
          </ac:picMkLst>
        </pc:picChg>
        <pc:picChg chg="del">
          <ac:chgData name="Vieira Ferreira, Júlio" userId="b0398a4e-5165-4128-b747-904da519835a" providerId="ADAL" clId="{DBE18D5B-3900-4CCA-9B80-31149FDC5288}" dt="2021-07-16T13:07:14.568" v="94" actId="478"/>
          <ac:picMkLst>
            <pc:docMk/>
            <pc:sldMk cId="3305918037" sldId="669"/>
            <ac:picMk id="2" creationId="{E0FB10B3-F018-4927-9B1C-48C4CAACB8B8}"/>
          </ac:picMkLst>
        </pc:picChg>
        <pc:picChg chg="add del mod">
          <ac:chgData name="Vieira Ferreira, Júlio" userId="b0398a4e-5165-4128-b747-904da519835a" providerId="ADAL" clId="{DBE18D5B-3900-4CCA-9B80-31149FDC5288}" dt="2021-07-16T13:11:49.765" v="167" actId="478"/>
          <ac:picMkLst>
            <pc:docMk/>
            <pc:sldMk cId="3305918037" sldId="669"/>
            <ac:picMk id="3" creationId="{D3EA41EC-B650-4DEE-BFBF-9C289C53DA64}"/>
          </ac:picMkLst>
        </pc:picChg>
        <pc:picChg chg="add del mod">
          <ac:chgData name="Vieira Ferreira, Júlio" userId="b0398a4e-5165-4128-b747-904da519835a" providerId="ADAL" clId="{DBE18D5B-3900-4CCA-9B80-31149FDC5288}" dt="2021-07-16T13:12:07.568" v="170" actId="478"/>
          <ac:picMkLst>
            <pc:docMk/>
            <pc:sldMk cId="3305918037" sldId="669"/>
            <ac:picMk id="4" creationId="{377EE8BE-7AAA-4D5C-B98E-A416DE964E9B}"/>
          </ac:picMkLst>
        </pc:picChg>
        <pc:picChg chg="add del mod">
          <ac:chgData name="Vieira Ferreira, Júlio" userId="b0398a4e-5165-4128-b747-904da519835a" providerId="ADAL" clId="{DBE18D5B-3900-4CCA-9B80-31149FDC5288}" dt="2021-07-20T20:00:41.832" v="779" actId="478"/>
          <ac:picMkLst>
            <pc:docMk/>
            <pc:sldMk cId="3305918037" sldId="669"/>
            <ac:picMk id="5" creationId="{181C24AA-20EA-49F4-8213-95097DE94175}"/>
          </ac:picMkLst>
        </pc:picChg>
      </pc:sldChg>
      <pc:sldChg chg="addSp delSp modSp mod modNotesTx">
        <pc:chgData name="Vieira Ferreira, Júlio" userId="b0398a4e-5165-4128-b747-904da519835a" providerId="ADAL" clId="{DBE18D5B-3900-4CCA-9B80-31149FDC5288}" dt="2021-07-20T20:01:13.096" v="786" actId="14100"/>
        <pc:sldMkLst>
          <pc:docMk/>
          <pc:sldMk cId="1123459239" sldId="670"/>
        </pc:sldMkLst>
        <pc:spChg chg="mod">
          <ac:chgData name="Vieira Ferreira, Júlio" userId="b0398a4e-5165-4128-b747-904da519835a" providerId="ADAL" clId="{DBE18D5B-3900-4CCA-9B80-31149FDC5288}" dt="2021-07-16T13:09:17.255" v="140" actId="20577"/>
          <ac:spMkLst>
            <pc:docMk/>
            <pc:sldMk cId="1123459239" sldId="670"/>
            <ac:spMk id="6" creationId="{00000000-0000-0000-0000-000000000000}"/>
          </ac:spMkLst>
        </pc:spChg>
        <pc:spChg chg="mod">
          <ac:chgData name="Vieira Ferreira, Júlio" userId="b0398a4e-5165-4128-b747-904da519835a" providerId="ADAL" clId="{DBE18D5B-3900-4CCA-9B80-31149FDC5288}" dt="2021-07-16T14:40:20.763" v="715"/>
          <ac:spMkLst>
            <pc:docMk/>
            <pc:sldMk cId="1123459239" sldId="670"/>
            <ac:spMk id="60419" creationId="{00000000-0000-0000-0000-000000000000}"/>
          </ac:spMkLst>
        </pc:spChg>
        <pc:picChg chg="del">
          <ac:chgData name="Vieira Ferreira, Júlio" userId="b0398a4e-5165-4128-b747-904da519835a" providerId="ADAL" clId="{DBE18D5B-3900-4CCA-9B80-31149FDC5288}" dt="2021-07-16T13:08:38.727" v="112" actId="478"/>
          <ac:picMkLst>
            <pc:docMk/>
            <pc:sldMk cId="1123459239" sldId="670"/>
            <ac:picMk id="2" creationId="{0E815E63-5434-4995-9865-39430D3579F8}"/>
          </ac:picMkLst>
        </pc:picChg>
        <pc:picChg chg="add mod">
          <ac:chgData name="Vieira Ferreira, Júlio" userId="b0398a4e-5165-4128-b747-904da519835a" providerId="ADAL" clId="{DBE18D5B-3900-4CCA-9B80-31149FDC5288}" dt="2021-07-20T20:01:13.096" v="786" actId="14100"/>
          <ac:picMkLst>
            <pc:docMk/>
            <pc:sldMk cId="1123459239" sldId="670"/>
            <ac:picMk id="2" creationId="{7B081609-2E95-4C4D-8EF9-C688763E74B7}"/>
          </ac:picMkLst>
        </pc:picChg>
        <pc:picChg chg="add del mod">
          <ac:chgData name="Vieira Ferreira, Júlio" userId="b0398a4e-5165-4128-b747-904da519835a" providerId="ADAL" clId="{DBE18D5B-3900-4CCA-9B80-31149FDC5288}" dt="2021-07-20T20:01:08.334" v="783" actId="478"/>
          <ac:picMkLst>
            <pc:docMk/>
            <pc:sldMk cId="1123459239" sldId="670"/>
            <ac:picMk id="3" creationId="{513F90AE-AF2A-473C-AE84-AC9B4CE9222C}"/>
          </ac:picMkLst>
        </pc:picChg>
      </pc:sldChg>
      <pc:sldChg chg="addSp delSp modSp mod ord">
        <pc:chgData name="Vieira Ferreira, Júlio" userId="b0398a4e-5165-4128-b747-904da519835a" providerId="ADAL" clId="{DBE18D5B-3900-4CCA-9B80-31149FDC5288}" dt="2021-07-20T20:04:13.550" v="802" actId="14100"/>
        <pc:sldMkLst>
          <pc:docMk/>
          <pc:sldMk cId="415548475" sldId="672"/>
        </pc:sldMkLst>
        <pc:spChg chg="mod">
          <ac:chgData name="Vieira Ferreira, Júlio" userId="b0398a4e-5165-4128-b747-904da519835a" providerId="ADAL" clId="{DBE18D5B-3900-4CCA-9B80-31149FDC5288}" dt="2021-07-16T12:57:46.298" v="30" actId="14100"/>
          <ac:spMkLst>
            <pc:docMk/>
            <pc:sldMk cId="415548475" sldId="672"/>
            <ac:spMk id="8" creationId="{2EB50106-6296-4BEE-A7D6-8B679438D54E}"/>
          </ac:spMkLst>
        </pc:spChg>
        <pc:spChg chg="mod">
          <ac:chgData name="Vieira Ferreira, Júlio" userId="b0398a4e-5165-4128-b747-904da519835a" providerId="ADAL" clId="{DBE18D5B-3900-4CCA-9B80-31149FDC5288}" dt="2021-07-16T14:39:38.383" v="703"/>
          <ac:spMkLst>
            <pc:docMk/>
            <pc:sldMk cId="415548475" sldId="672"/>
            <ac:spMk id="23555" creationId="{00000000-0000-0000-0000-000000000000}"/>
          </ac:spMkLst>
        </pc:spChg>
        <pc:picChg chg="add del mod">
          <ac:chgData name="Vieira Ferreira, Júlio" userId="b0398a4e-5165-4128-b747-904da519835a" providerId="ADAL" clId="{DBE18D5B-3900-4CCA-9B80-31149FDC5288}" dt="2021-07-20T20:04:06.276" v="799" actId="478"/>
          <ac:picMkLst>
            <pc:docMk/>
            <pc:sldMk cId="415548475" sldId="672"/>
            <ac:picMk id="2" creationId="{A07481FF-D060-4F4A-B83F-B3C203845FDF}"/>
          </ac:picMkLst>
        </pc:picChg>
        <pc:picChg chg="del">
          <ac:chgData name="Vieira Ferreira, Júlio" userId="b0398a4e-5165-4128-b747-904da519835a" providerId="ADAL" clId="{DBE18D5B-3900-4CCA-9B80-31149FDC5288}" dt="2021-07-16T12:57:37.286" v="26" actId="478"/>
          <ac:picMkLst>
            <pc:docMk/>
            <pc:sldMk cId="415548475" sldId="672"/>
            <ac:picMk id="3" creationId="{13692F26-7FCB-4BEA-9067-4AB69FE576A9}"/>
          </ac:picMkLst>
        </pc:picChg>
        <pc:picChg chg="add mod">
          <ac:chgData name="Vieira Ferreira, Júlio" userId="b0398a4e-5165-4128-b747-904da519835a" providerId="ADAL" clId="{DBE18D5B-3900-4CCA-9B80-31149FDC5288}" dt="2021-07-20T20:04:13.550" v="802" actId="14100"/>
          <ac:picMkLst>
            <pc:docMk/>
            <pc:sldMk cId="415548475" sldId="672"/>
            <ac:picMk id="3" creationId="{B8A1ADD2-C716-45A5-8102-A5FD68EB3ECD}"/>
          </ac:picMkLst>
        </pc:picChg>
      </pc:sldChg>
      <pc:sldChg chg="del">
        <pc:chgData name="Vieira Ferreira, Júlio" userId="b0398a4e-5165-4128-b747-904da519835a" providerId="ADAL" clId="{DBE18D5B-3900-4CCA-9B80-31149FDC5288}" dt="2021-07-16T12:56:44.425" v="19" actId="47"/>
        <pc:sldMkLst>
          <pc:docMk/>
          <pc:sldMk cId="3017893445" sldId="673"/>
        </pc:sldMkLst>
      </pc:sldChg>
      <pc:sldChg chg="del">
        <pc:chgData name="Vieira Ferreira, Júlio" userId="b0398a4e-5165-4128-b747-904da519835a" providerId="ADAL" clId="{DBE18D5B-3900-4CCA-9B80-31149FDC5288}" dt="2021-07-16T13:14:43.513" v="232" actId="47"/>
        <pc:sldMkLst>
          <pc:docMk/>
          <pc:sldMk cId="3596565526" sldId="674"/>
        </pc:sldMkLst>
      </pc:sldChg>
      <pc:sldChg chg="del">
        <pc:chgData name="Vieira Ferreira, Júlio" userId="b0398a4e-5165-4128-b747-904da519835a" providerId="ADAL" clId="{DBE18D5B-3900-4CCA-9B80-31149FDC5288}" dt="2021-07-16T13:14:44.724" v="233" actId="47"/>
        <pc:sldMkLst>
          <pc:docMk/>
          <pc:sldMk cId="235036937" sldId="675"/>
        </pc:sldMkLst>
      </pc:sldChg>
      <pc:sldChg chg="del">
        <pc:chgData name="Vieira Ferreira, Júlio" userId="b0398a4e-5165-4128-b747-904da519835a" providerId="ADAL" clId="{DBE18D5B-3900-4CCA-9B80-31149FDC5288}" dt="2021-07-16T13:14:41.588" v="231" actId="47"/>
        <pc:sldMkLst>
          <pc:docMk/>
          <pc:sldMk cId="755354907" sldId="676"/>
        </pc:sldMkLst>
      </pc:sldChg>
      <pc:sldChg chg="del">
        <pc:chgData name="Vieira Ferreira, Júlio" userId="b0398a4e-5165-4128-b747-904da519835a" providerId="ADAL" clId="{DBE18D5B-3900-4CCA-9B80-31149FDC5288}" dt="2021-07-16T13:14:46.166" v="234" actId="47"/>
        <pc:sldMkLst>
          <pc:docMk/>
          <pc:sldMk cId="3907947844" sldId="677"/>
        </pc:sldMkLst>
      </pc:sldChg>
      <pc:sldChg chg="addSp delSp modSp mod">
        <pc:chgData name="Vieira Ferreira, Júlio" userId="b0398a4e-5165-4128-b747-904da519835a" providerId="ADAL" clId="{DBE18D5B-3900-4CCA-9B80-31149FDC5288}" dt="2021-07-16T18:59:39.768" v="767" actId="1076"/>
        <pc:sldMkLst>
          <pc:docMk/>
          <pc:sldMk cId="3259903716" sldId="678"/>
        </pc:sldMkLst>
        <pc:spChg chg="add mod">
          <ac:chgData name="Vieira Ferreira, Júlio" userId="b0398a4e-5165-4128-b747-904da519835a" providerId="ADAL" clId="{DBE18D5B-3900-4CCA-9B80-31149FDC5288}" dt="2021-07-16T18:59:39.768" v="767" actId="1076"/>
          <ac:spMkLst>
            <pc:docMk/>
            <pc:sldMk cId="3259903716" sldId="678"/>
            <ac:spMk id="8" creationId="{1ADBB8FA-9F0C-4DF5-9718-131042EE6334}"/>
          </ac:spMkLst>
        </pc:spChg>
        <pc:spChg chg="mod">
          <ac:chgData name="Vieira Ferreira, Júlio" userId="b0398a4e-5165-4128-b747-904da519835a" providerId="ADAL" clId="{DBE18D5B-3900-4CCA-9B80-31149FDC5288}" dt="2021-07-16T14:40:26.543" v="717"/>
          <ac:spMkLst>
            <pc:docMk/>
            <pc:sldMk cId="3259903716" sldId="678"/>
            <ac:spMk id="60419" creationId="{00000000-0000-0000-0000-000000000000}"/>
          </ac:spMkLst>
        </pc:spChg>
        <pc:picChg chg="del">
          <ac:chgData name="Vieira Ferreira, Júlio" userId="b0398a4e-5165-4128-b747-904da519835a" providerId="ADAL" clId="{DBE18D5B-3900-4CCA-9B80-31149FDC5288}" dt="2021-07-16T18:35:02.259" v="730" actId="478"/>
          <ac:picMkLst>
            <pc:docMk/>
            <pc:sldMk cId="3259903716" sldId="678"/>
            <ac:picMk id="2" creationId="{68B00264-49B1-450D-8006-4DD12C4D89B0}"/>
          </ac:picMkLst>
        </pc:picChg>
        <pc:picChg chg="add del mod">
          <ac:chgData name="Vieira Ferreira, Júlio" userId="b0398a4e-5165-4128-b747-904da519835a" providerId="ADAL" clId="{DBE18D5B-3900-4CCA-9B80-31149FDC5288}" dt="2021-07-16T18:37:49.988" v="734" actId="478"/>
          <ac:picMkLst>
            <pc:docMk/>
            <pc:sldMk cId="3259903716" sldId="678"/>
            <ac:picMk id="3" creationId="{9EC23920-E35C-4AEB-B532-0394992E5C06}"/>
          </ac:picMkLst>
        </pc:picChg>
        <pc:picChg chg="add mod">
          <ac:chgData name="Vieira Ferreira, Júlio" userId="b0398a4e-5165-4128-b747-904da519835a" providerId="ADAL" clId="{DBE18D5B-3900-4CCA-9B80-31149FDC5288}" dt="2021-07-16T18:38:01.848" v="737" actId="1076"/>
          <ac:picMkLst>
            <pc:docMk/>
            <pc:sldMk cId="3259903716" sldId="678"/>
            <ac:picMk id="4" creationId="{96D259D9-F223-4F82-BB08-13B732838545}"/>
          </ac:picMkLst>
        </pc:picChg>
        <pc:picChg chg="add mod">
          <ac:chgData name="Vieira Ferreira, Júlio" userId="b0398a4e-5165-4128-b747-904da519835a" providerId="ADAL" clId="{DBE18D5B-3900-4CCA-9B80-31149FDC5288}" dt="2021-07-16T18:38:51.138" v="744" actId="1076"/>
          <ac:picMkLst>
            <pc:docMk/>
            <pc:sldMk cId="3259903716" sldId="678"/>
            <ac:picMk id="5" creationId="{FFAFCF0F-FBD0-4E92-BABB-F540408AF7EF}"/>
          </ac:picMkLst>
        </pc:picChg>
      </pc:sldChg>
      <pc:sldChg chg="addSp delSp modSp mod">
        <pc:chgData name="Vieira Ferreira, Júlio" userId="b0398a4e-5165-4128-b747-904da519835a" providerId="ADAL" clId="{DBE18D5B-3900-4CCA-9B80-31149FDC5288}" dt="2021-07-16T18:41:19.191" v="747" actId="1076"/>
        <pc:sldMkLst>
          <pc:docMk/>
          <pc:sldMk cId="2953941175" sldId="679"/>
        </pc:sldMkLst>
        <pc:spChg chg="mod">
          <ac:chgData name="Vieira Ferreira, Júlio" userId="b0398a4e-5165-4128-b747-904da519835a" providerId="ADAL" clId="{DBE18D5B-3900-4CCA-9B80-31149FDC5288}" dt="2021-07-16T14:40:30.387" v="718"/>
          <ac:spMkLst>
            <pc:docMk/>
            <pc:sldMk cId="2953941175" sldId="679"/>
            <ac:spMk id="60419" creationId="{00000000-0000-0000-0000-000000000000}"/>
          </ac:spMkLst>
        </pc:spChg>
        <pc:picChg chg="add mod">
          <ac:chgData name="Vieira Ferreira, Júlio" userId="b0398a4e-5165-4128-b747-904da519835a" providerId="ADAL" clId="{DBE18D5B-3900-4CCA-9B80-31149FDC5288}" dt="2021-07-16T18:41:19.191" v="747" actId="1076"/>
          <ac:picMkLst>
            <pc:docMk/>
            <pc:sldMk cId="2953941175" sldId="679"/>
            <ac:picMk id="2" creationId="{2B178F06-4E7E-46FD-83DF-E2DD0ED10FA5}"/>
          </ac:picMkLst>
        </pc:picChg>
        <pc:picChg chg="del">
          <ac:chgData name="Vieira Ferreira, Júlio" userId="b0398a4e-5165-4128-b747-904da519835a" providerId="ADAL" clId="{DBE18D5B-3900-4CCA-9B80-31149FDC5288}" dt="2021-07-16T18:40:49.535" v="745" actId="478"/>
          <ac:picMkLst>
            <pc:docMk/>
            <pc:sldMk cId="2953941175" sldId="679"/>
            <ac:picMk id="3" creationId="{7C40236E-CD9D-403B-956F-1C56B043B3F8}"/>
          </ac:picMkLst>
        </pc:picChg>
      </pc:sldChg>
      <pc:sldChg chg="addSp delSp modSp mod">
        <pc:chgData name="Vieira Ferreira, Júlio" userId="b0398a4e-5165-4128-b747-904da519835a" providerId="ADAL" clId="{DBE18D5B-3900-4CCA-9B80-31149FDC5288}" dt="2021-07-16T18:42:21.899" v="756" actId="20577"/>
        <pc:sldMkLst>
          <pc:docMk/>
          <pc:sldMk cId="3728993708" sldId="680"/>
        </pc:sldMkLst>
        <pc:spChg chg="mod">
          <ac:chgData name="Vieira Ferreira, Júlio" userId="b0398a4e-5165-4128-b747-904da519835a" providerId="ADAL" clId="{DBE18D5B-3900-4CCA-9B80-31149FDC5288}" dt="2021-07-16T18:42:21.899" v="756" actId="20577"/>
          <ac:spMkLst>
            <pc:docMk/>
            <pc:sldMk cId="3728993708" sldId="680"/>
            <ac:spMk id="6" creationId="{00000000-0000-0000-0000-000000000000}"/>
          </ac:spMkLst>
        </pc:spChg>
        <pc:spChg chg="mod">
          <ac:chgData name="Vieira Ferreira, Júlio" userId="b0398a4e-5165-4128-b747-904da519835a" providerId="ADAL" clId="{DBE18D5B-3900-4CCA-9B80-31149FDC5288}" dt="2021-07-16T14:40:33.724" v="719"/>
          <ac:spMkLst>
            <pc:docMk/>
            <pc:sldMk cId="3728993708" sldId="680"/>
            <ac:spMk id="60419" creationId="{00000000-0000-0000-0000-000000000000}"/>
          </ac:spMkLst>
        </pc:spChg>
        <pc:picChg chg="del">
          <ac:chgData name="Vieira Ferreira, Júlio" userId="b0398a4e-5165-4128-b747-904da519835a" providerId="ADAL" clId="{DBE18D5B-3900-4CCA-9B80-31149FDC5288}" dt="2021-07-16T18:41:28.090" v="748" actId="478"/>
          <ac:picMkLst>
            <pc:docMk/>
            <pc:sldMk cId="3728993708" sldId="680"/>
            <ac:picMk id="2" creationId="{F71A06D6-B267-48AD-937A-4076F158C40C}"/>
          </ac:picMkLst>
        </pc:picChg>
        <pc:picChg chg="add mod">
          <ac:chgData name="Vieira Ferreira, Júlio" userId="b0398a4e-5165-4128-b747-904da519835a" providerId="ADAL" clId="{DBE18D5B-3900-4CCA-9B80-31149FDC5288}" dt="2021-07-16T18:42:18.742" v="750" actId="1076"/>
          <ac:picMkLst>
            <pc:docMk/>
            <pc:sldMk cId="3728993708" sldId="680"/>
            <ac:picMk id="3" creationId="{954BE258-363E-43B6-B967-52295CAA80ED}"/>
          </ac:picMkLst>
        </pc:picChg>
      </pc:sldChg>
      <pc:sldChg chg="addSp delSp modSp mod ord">
        <pc:chgData name="Vieira Ferreira, Júlio" userId="b0398a4e-5165-4128-b747-904da519835a" providerId="ADAL" clId="{DBE18D5B-3900-4CCA-9B80-31149FDC5288}" dt="2021-07-16T14:39:48.330" v="706"/>
        <pc:sldMkLst>
          <pc:docMk/>
          <pc:sldMk cId="1250131476" sldId="681"/>
        </pc:sldMkLst>
        <pc:spChg chg="mod">
          <ac:chgData name="Vieira Ferreira, Júlio" userId="b0398a4e-5165-4128-b747-904da519835a" providerId="ADAL" clId="{DBE18D5B-3900-4CCA-9B80-31149FDC5288}" dt="2021-07-16T13:55:36.053" v="293" actId="20577"/>
          <ac:spMkLst>
            <pc:docMk/>
            <pc:sldMk cId="1250131476" sldId="681"/>
            <ac:spMk id="6" creationId="{00000000-0000-0000-0000-000000000000}"/>
          </ac:spMkLst>
        </pc:spChg>
        <pc:spChg chg="mod">
          <ac:chgData name="Vieira Ferreira, Júlio" userId="b0398a4e-5165-4128-b747-904da519835a" providerId="ADAL" clId="{DBE18D5B-3900-4CCA-9B80-31149FDC5288}" dt="2021-07-16T14:39:48.330" v="706"/>
          <ac:spMkLst>
            <pc:docMk/>
            <pc:sldMk cId="1250131476" sldId="681"/>
            <ac:spMk id="60419" creationId="{00000000-0000-0000-0000-000000000000}"/>
          </ac:spMkLst>
        </pc:spChg>
        <pc:picChg chg="add del mod">
          <ac:chgData name="Vieira Ferreira, Júlio" userId="b0398a4e-5165-4128-b747-904da519835a" providerId="ADAL" clId="{DBE18D5B-3900-4CCA-9B80-31149FDC5288}" dt="2021-07-16T14:07:26.563" v="369" actId="21"/>
          <ac:picMkLst>
            <pc:docMk/>
            <pc:sldMk cId="1250131476" sldId="681"/>
            <ac:picMk id="2" creationId="{5397F44F-7629-4E87-8FDA-29CE2FA99FFE}"/>
          </ac:picMkLst>
        </pc:picChg>
        <pc:picChg chg="del">
          <ac:chgData name="Vieira Ferreira, Júlio" userId="b0398a4e-5165-4128-b747-904da519835a" providerId="ADAL" clId="{DBE18D5B-3900-4CCA-9B80-31149FDC5288}" dt="2021-07-16T13:53:50.857" v="288" actId="478"/>
          <ac:picMkLst>
            <pc:docMk/>
            <pc:sldMk cId="1250131476" sldId="681"/>
            <ac:picMk id="4" creationId="{038657A4-A729-459B-AA92-3D48D8E3FAA8}"/>
          </ac:picMkLst>
        </pc:picChg>
      </pc:sldChg>
      <pc:sldChg chg="del">
        <pc:chgData name="Vieira Ferreira, Júlio" userId="b0398a4e-5165-4128-b747-904da519835a" providerId="ADAL" clId="{DBE18D5B-3900-4CCA-9B80-31149FDC5288}" dt="2021-07-16T12:56:35.624" v="18" actId="47"/>
        <pc:sldMkLst>
          <pc:docMk/>
          <pc:sldMk cId="81810015" sldId="682"/>
        </pc:sldMkLst>
      </pc:sldChg>
      <pc:sldChg chg="addSp delSp modSp add del mod modNotesTx">
        <pc:chgData name="Vieira Ferreira, Júlio" userId="b0398a4e-5165-4128-b747-904da519835a" providerId="ADAL" clId="{DBE18D5B-3900-4CCA-9B80-31149FDC5288}" dt="2021-07-20T19:29:24.964" v="769" actId="47"/>
        <pc:sldMkLst>
          <pc:docMk/>
          <pc:sldMk cId="3654980414" sldId="682"/>
        </pc:sldMkLst>
        <pc:spChg chg="mod">
          <ac:chgData name="Vieira Ferreira, Júlio" userId="b0398a4e-5165-4128-b747-904da519835a" providerId="ADAL" clId="{DBE18D5B-3900-4CCA-9B80-31149FDC5288}" dt="2021-07-16T13:16:27.895" v="267" actId="20577"/>
          <ac:spMkLst>
            <pc:docMk/>
            <pc:sldMk cId="3654980414" sldId="682"/>
            <ac:spMk id="6" creationId="{00000000-0000-0000-0000-000000000000}"/>
          </ac:spMkLst>
        </pc:spChg>
        <pc:spChg chg="mod">
          <ac:chgData name="Vieira Ferreira, Júlio" userId="b0398a4e-5165-4128-b747-904da519835a" providerId="ADAL" clId="{DBE18D5B-3900-4CCA-9B80-31149FDC5288}" dt="2021-07-16T14:40:09.186" v="712"/>
          <ac:spMkLst>
            <pc:docMk/>
            <pc:sldMk cId="3654980414" sldId="682"/>
            <ac:spMk id="60419" creationId="{00000000-0000-0000-0000-000000000000}"/>
          </ac:spMkLst>
        </pc:spChg>
        <pc:picChg chg="add mod">
          <ac:chgData name="Vieira Ferreira, Júlio" userId="b0398a4e-5165-4128-b747-904da519835a" providerId="ADAL" clId="{DBE18D5B-3900-4CCA-9B80-31149FDC5288}" dt="2021-07-16T13:15:44.221" v="239" actId="14100"/>
          <ac:picMkLst>
            <pc:docMk/>
            <pc:sldMk cId="3654980414" sldId="682"/>
            <ac:picMk id="2" creationId="{22D97715-B4B6-4868-BC7C-5840FD9A0C66}"/>
          </ac:picMkLst>
        </pc:picChg>
        <pc:picChg chg="del">
          <ac:chgData name="Vieira Ferreira, Júlio" userId="b0398a4e-5165-4128-b747-904da519835a" providerId="ADAL" clId="{DBE18D5B-3900-4CCA-9B80-31149FDC5288}" dt="2021-07-16T13:15:39.402" v="236" actId="478"/>
          <ac:picMkLst>
            <pc:docMk/>
            <pc:sldMk cId="3654980414" sldId="682"/>
            <ac:picMk id="3" creationId="{0378C1B4-6DAA-40E0-AA44-75430DBE9180}"/>
          </ac:picMkLst>
        </pc:picChg>
      </pc:sldChg>
      <pc:sldChg chg="addSp delSp modSp add del mod">
        <pc:chgData name="Vieira Ferreira, Júlio" userId="b0398a4e-5165-4128-b747-904da519835a" providerId="ADAL" clId="{DBE18D5B-3900-4CCA-9B80-31149FDC5288}" dt="2021-07-16T14:38:04.872" v="677" actId="47"/>
        <pc:sldMkLst>
          <pc:docMk/>
          <pc:sldMk cId="259204889" sldId="683"/>
        </pc:sldMkLst>
        <pc:spChg chg="mod">
          <ac:chgData name="Vieira Ferreira, Júlio" userId="b0398a4e-5165-4128-b747-904da519835a" providerId="ADAL" clId="{DBE18D5B-3900-4CCA-9B80-31149FDC5288}" dt="2021-07-16T14:37:43.709" v="671" actId="20577"/>
          <ac:spMkLst>
            <pc:docMk/>
            <pc:sldMk cId="259204889" sldId="683"/>
            <ac:spMk id="6" creationId="{00000000-0000-0000-0000-000000000000}"/>
          </ac:spMkLst>
        </pc:spChg>
        <pc:picChg chg="add del mod">
          <ac:chgData name="Vieira Ferreira, Júlio" userId="b0398a4e-5165-4128-b747-904da519835a" providerId="ADAL" clId="{DBE18D5B-3900-4CCA-9B80-31149FDC5288}" dt="2021-07-16T14:37:52.790" v="672" actId="21"/>
          <ac:picMkLst>
            <pc:docMk/>
            <pc:sldMk cId="259204889" sldId="683"/>
            <ac:picMk id="2" creationId="{070DF507-B27C-4086-BF1B-BD050CD48787}"/>
          </ac:picMkLst>
        </pc:picChg>
        <pc:picChg chg="del">
          <ac:chgData name="Vieira Ferreira, Júlio" userId="b0398a4e-5165-4128-b747-904da519835a" providerId="ADAL" clId="{DBE18D5B-3900-4CCA-9B80-31149FDC5288}" dt="2021-07-16T14:37:25.490" v="652" actId="478"/>
          <ac:picMkLst>
            <pc:docMk/>
            <pc:sldMk cId="259204889" sldId="683"/>
            <ac:picMk id="4" creationId="{038657A4-A729-459B-AA92-3D48D8E3FAA8}"/>
          </ac:picMkLst>
        </pc:picChg>
      </pc:sldChg>
      <pc:sldChg chg="addSp delSp modSp add mod">
        <pc:chgData name="Vieira Ferreira, Júlio" userId="b0398a4e-5165-4128-b747-904da519835a" providerId="ADAL" clId="{DBE18D5B-3900-4CCA-9B80-31149FDC5288}" dt="2021-07-16T14:39:51.327" v="707"/>
        <pc:sldMkLst>
          <pc:docMk/>
          <pc:sldMk cId="3917279559" sldId="684"/>
        </pc:sldMkLst>
        <pc:spChg chg="mod">
          <ac:chgData name="Vieira Ferreira, Júlio" userId="b0398a4e-5165-4128-b747-904da519835a" providerId="ADAL" clId="{DBE18D5B-3900-4CCA-9B80-31149FDC5288}" dt="2021-07-16T14:11:33.524" v="440" actId="20577"/>
          <ac:spMkLst>
            <pc:docMk/>
            <pc:sldMk cId="3917279559" sldId="684"/>
            <ac:spMk id="6" creationId="{00000000-0000-0000-0000-000000000000}"/>
          </ac:spMkLst>
        </pc:spChg>
        <pc:spChg chg="mod">
          <ac:chgData name="Vieira Ferreira, Júlio" userId="b0398a4e-5165-4128-b747-904da519835a" providerId="ADAL" clId="{DBE18D5B-3900-4CCA-9B80-31149FDC5288}" dt="2021-07-16T14:39:51.327" v="707"/>
          <ac:spMkLst>
            <pc:docMk/>
            <pc:sldMk cId="3917279559" sldId="684"/>
            <ac:spMk id="60419" creationId="{00000000-0000-0000-0000-000000000000}"/>
          </ac:spMkLst>
        </pc:spChg>
        <pc:picChg chg="del">
          <ac:chgData name="Vieira Ferreira, Júlio" userId="b0398a4e-5165-4128-b747-904da519835a" providerId="ADAL" clId="{DBE18D5B-3900-4CCA-9B80-31149FDC5288}" dt="2021-07-16T13:59:52.113" v="300" actId="478"/>
          <ac:picMkLst>
            <pc:docMk/>
            <pc:sldMk cId="3917279559" sldId="684"/>
            <ac:picMk id="2" creationId="{5397F44F-7629-4E87-8FDA-29CE2FA99FFE}"/>
          </ac:picMkLst>
        </pc:picChg>
        <pc:picChg chg="add del mod">
          <ac:chgData name="Vieira Ferreira, Júlio" userId="b0398a4e-5165-4128-b747-904da519835a" providerId="ADAL" clId="{DBE18D5B-3900-4CCA-9B80-31149FDC5288}" dt="2021-07-16T14:07:30.466" v="371" actId="478"/>
          <ac:picMkLst>
            <pc:docMk/>
            <pc:sldMk cId="3917279559" sldId="684"/>
            <ac:picMk id="3" creationId="{BCA224B2-F60C-440F-89A6-8D1310F5C637}"/>
          </ac:picMkLst>
        </pc:picChg>
        <pc:picChg chg="add del mod">
          <ac:chgData name="Vieira Ferreira, Júlio" userId="b0398a4e-5165-4128-b747-904da519835a" providerId="ADAL" clId="{DBE18D5B-3900-4CCA-9B80-31149FDC5288}" dt="2021-07-16T14:08:55.847" v="377" actId="478"/>
          <ac:picMkLst>
            <pc:docMk/>
            <pc:sldMk cId="3917279559" sldId="684"/>
            <ac:picMk id="4" creationId="{4551F205-05BC-426F-B613-D9C8455AA7AF}"/>
          </ac:picMkLst>
        </pc:picChg>
        <pc:picChg chg="add mod">
          <ac:chgData name="Vieira Ferreira, Júlio" userId="b0398a4e-5165-4128-b747-904da519835a" providerId="ADAL" clId="{DBE18D5B-3900-4CCA-9B80-31149FDC5288}" dt="2021-07-16T14:10:53.220" v="416" actId="1076"/>
          <ac:picMkLst>
            <pc:docMk/>
            <pc:sldMk cId="3917279559" sldId="684"/>
            <ac:picMk id="8" creationId="{2BFDB3E6-CED7-4EAA-812F-77321AB3D002}"/>
          </ac:picMkLst>
        </pc:picChg>
      </pc:sldChg>
      <pc:sldChg chg="modSp add">
        <pc:chgData name="Vieira Ferreira, Júlio" userId="b0398a4e-5165-4128-b747-904da519835a" providerId="ADAL" clId="{DBE18D5B-3900-4CCA-9B80-31149FDC5288}" dt="2021-07-16T14:40:05.130" v="711"/>
        <pc:sldMkLst>
          <pc:docMk/>
          <pc:sldMk cId="2633754207" sldId="685"/>
        </pc:sldMkLst>
        <pc:spChg chg="mod">
          <ac:chgData name="Vieira Ferreira, Júlio" userId="b0398a4e-5165-4128-b747-904da519835a" providerId="ADAL" clId="{DBE18D5B-3900-4CCA-9B80-31149FDC5288}" dt="2021-07-16T14:40:05.130" v="711"/>
          <ac:spMkLst>
            <pc:docMk/>
            <pc:sldMk cId="2633754207" sldId="685"/>
            <ac:spMk id="60419" creationId="{00000000-0000-0000-0000-000000000000}"/>
          </ac:spMkLst>
        </pc:spChg>
      </pc:sldChg>
      <pc:sldChg chg="addSp delSp modSp add mod">
        <pc:chgData name="Vieira Ferreira, Júlio" userId="b0398a4e-5165-4128-b747-904da519835a" providerId="ADAL" clId="{DBE18D5B-3900-4CCA-9B80-31149FDC5288}" dt="2021-07-16T14:39:54.802" v="708"/>
        <pc:sldMkLst>
          <pc:docMk/>
          <pc:sldMk cId="3642401990" sldId="686"/>
        </pc:sldMkLst>
        <pc:spChg chg="mod">
          <ac:chgData name="Vieira Ferreira, Júlio" userId="b0398a4e-5165-4128-b747-904da519835a" providerId="ADAL" clId="{DBE18D5B-3900-4CCA-9B80-31149FDC5288}" dt="2021-07-16T14:15:45.871" v="490" actId="6549"/>
          <ac:spMkLst>
            <pc:docMk/>
            <pc:sldMk cId="3642401990" sldId="686"/>
            <ac:spMk id="6" creationId="{00000000-0000-0000-0000-000000000000}"/>
          </ac:spMkLst>
        </pc:spChg>
        <pc:spChg chg="mod">
          <ac:chgData name="Vieira Ferreira, Júlio" userId="b0398a4e-5165-4128-b747-904da519835a" providerId="ADAL" clId="{DBE18D5B-3900-4CCA-9B80-31149FDC5288}" dt="2021-07-16T14:39:54.802" v="708"/>
          <ac:spMkLst>
            <pc:docMk/>
            <pc:sldMk cId="3642401990" sldId="686"/>
            <ac:spMk id="60419" creationId="{00000000-0000-0000-0000-000000000000}"/>
          </ac:spMkLst>
        </pc:spChg>
        <pc:picChg chg="add mod">
          <ac:chgData name="Vieira Ferreira, Júlio" userId="b0398a4e-5165-4128-b747-904da519835a" providerId="ADAL" clId="{DBE18D5B-3900-4CCA-9B80-31149FDC5288}" dt="2021-07-16T14:15:44.171" v="489" actId="1076"/>
          <ac:picMkLst>
            <pc:docMk/>
            <pc:sldMk cId="3642401990" sldId="686"/>
            <ac:picMk id="2" creationId="{6CD3ABDC-B6ED-457D-9118-8D770DFF7A25}"/>
          </ac:picMkLst>
        </pc:picChg>
        <pc:picChg chg="del">
          <ac:chgData name="Vieira Ferreira, Júlio" userId="b0398a4e-5165-4128-b747-904da519835a" providerId="ADAL" clId="{DBE18D5B-3900-4CCA-9B80-31149FDC5288}" dt="2021-07-16T14:12:58.972" v="443" actId="478"/>
          <ac:picMkLst>
            <pc:docMk/>
            <pc:sldMk cId="3642401990" sldId="686"/>
            <ac:picMk id="8" creationId="{2BFDB3E6-CED7-4EAA-812F-77321AB3D002}"/>
          </ac:picMkLst>
        </pc:picChg>
      </pc:sldChg>
      <pc:sldChg chg="addSp delSp modSp add mod">
        <pc:chgData name="Vieira Ferreira, Júlio" userId="b0398a4e-5165-4128-b747-904da519835a" providerId="ADAL" clId="{DBE18D5B-3900-4CCA-9B80-31149FDC5288}" dt="2021-07-16T14:39:58.173" v="709"/>
        <pc:sldMkLst>
          <pc:docMk/>
          <pc:sldMk cId="3021275392" sldId="687"/>
        </pc:sldMkLst>
        <pc:spChg chg="mod">
          <ac:chgData name="Vieira Ferreira, Júlio" userId="b0398a4e-5165-4128-b747-904da519835a" providerId="ADAL" clId="{DBE18D5B-3900-4CCA-9B80-31149FDC5288}" dt="2021-07-16T14:23:20.420" v="579" actId="20577"/>
          <ac:spMkLst>
            <pc:docMk/>
            <pc:sldMk cId="3021275392" sldId="687"/>
            <ac:spMk id="6" creationId="{00000000-0000-0000-0000-000000000000}"/>
          </ac:spMkLst>
        </pc:spChg>
        <pc:spChg chg="mod">
          <ac:chgData name="Vieira Ferreira, Júlio" userId="b0398a4e-5165-4128-b747-904da519835a" providerId="ADAL" clId="{DBE18D5B-3900-4CCA-9B80-31149FDC5288}" dt="2021-07-16T14:39:58.173" v="709"/>
          <ac:spMkLst>
            <pc:docMk/>
            <pc:sldMk cId="3021275392" sldId="687"/>
            <ac:spMk id="60419" creationId="{00000000-0000-0000-0000-000000000000}"/>
          </ac:spMkLst>
        </pc:spChg>
        <pc:picChg chg="del">
          <ac:chgData name="Vieira Ferreira, Júlio" userId="b0398a4e-5165-4128-b747-904da519835a" providerId="ADAL" clId="{DBE18D5B-3900-4CCA-9B80-31149FDC5288}" dt="2021-07-16T14:17:44.510" v="497" actId="478"/>
          <ac:picMkLst>
            <pc:docMk/>
            <pc:sldMk cId="3021275392" sldId="687"/>
            <ac:picMk id="2" creationId="{6CD3ABDC-B6ED-457D-9118-8D770DFF7A25}"/>
          </ac:picMkLst>
        </pc:picChg>
        <pc:picChg chg="add del mod">
          <ac:chgData name="Vieira Ferreira, Júlio" userId="b0398a4e-5165-4128-b747-904da519835a" providerId="ADAL" clId="{DBE18D5B-3900-4CCA-9B80-31149FDC5288}" dt="2021-07-16T14:22:53.440" v="573" actId="478"/>
          <ac:picMkLst>
            <pc:docMk/>
            <pc:sldMk cId="3021275392" sldId="687"/>
            <ac:picMk id="3" creationId="{7C64CF05-04D0-4797-8945-E20CB43185CA}"/>
          </ac:picMkLst>
        </pc:picChg>
        <pc:picChg chg="add del mod">
          <ac:chgData name="Vieira Ferreira, Júlio" userId="b0398a4e-5165-4128-b747-904da519835a" providerId="ADAL" clId="{DBE18D5B-3900-4CCA-9B80-31149FDC5288}" dt="2021-07-16T14:25:37.923" v="583" actId="478"/>
          <ac:picMkLst>
            <pc:docMk/>
            <pc:sldMk cId="3021275392" sldId="687"/>
            <ac:picMk id="4" creationId="{0B9ED838-00A9-49BA-B62B-C6C9589A1C72}"/>
          </ac:picMkLst>
        </pc:picChg>
        <pc:picChg chg="add mod">
          <ac:chgData name="Vieira Ferreira, Júlio" userId="b0398a4e-5165-4128-b747-904da519835a" providerId="ADAL" clId="{DBE18D5B-3900-4CCA-9B80-31149FDC5288}" dt="2021-07-16T14:25:44.966" v="587" actId="1076"/>
          <ac:picMkLst>
            <pc:docMk/>
            <pc:sldMk cId="3021275392" sldId="687"/>
            <ac:picMk id="5" creationId="{C844E2A2-EFEA-4B02-9343-679FE08B229F}"/>
          </ac:picMkLst>
        </pc:picChg>
      </pc:sldChg>
      <pc:sldChg chg="addSp delSp modSp add mod ord">
        <pc:chgData name="Vieira Ferreira, Júlio" userId="b0398a4e-5165-4128-b747-904da519835a" providerId="ADAL" clId="{DBE18D5B-3900-4CCA-9B80-31149FDC5288}" dt="2021-07-16T14:40:01.115" v="710"/>
        <pc:sldMkLst>
          <pc:docMk/>
          <pc:sldMk cId="434812227" sldId="688"/>
        </pc:sldMkLst>
        <pc:spChg chg="mod">
          <ac:chgData name="Vieira Ferreira, Júlio" userId="b0398a4e-5165-4128-b747-904da519835a" providerId="ADAL" clId="{DBE18D5B-3900-4CCA-9B80-31149FDC5288}" dt="2021-07-16T14:33:44.213" v="647" actId="20577"/>
          <ac:spMkLst>
            <pc:docMk/>
            <pc:sldMk cId="434812227" sldId="688"/>
            <ac:spMk id="6" creationId="{00000000-0000-0000-0000-000000000000}"/>
          </ac:spMkLst>
        </pc:spChg>
        <pc:spChg chg="mod">
          <ac:chgData name="Vieira Ferreira, Júlio" userId="b0398a4e-5165-4128-b747-904da519835a" providerId="ADAL" clId="{DBE18D5B-3900-4CCA-9B80-31149FDC5288}" dt="2021-07-16T14:40:01.115" v="710"/>
          <ac:spMkLst>
            <pc:docMk/>
            <pc:sldMk cId="434812227" sldId="688"/>
            <ac:spMk id="60419" creationId="{00000000-0000-0000-0000-000000000000}"/>
          </ac:spMkLst>
        </pc:spChg>
        <pc:picChg chg="add mod">
          <ac:chgData name="Vieira Ferreira, Júlio" userId="b0398a4e-5165-4128-b747-904da519835a" providerId="ADAL" clId="{DBE18D5B-3900-4CCA-9B80-31149FDC5288}" dt="2021-07-16T14:34:25.381" v="651" actId="1076"/>
          <ac:picMkLst>
            <pc:docMk/>
            <pc:sldMk cId="434812227" sldId="688"/>
            <ac:picMk id="2" creationId="{D3B53DF4-68FC-4609-B9EB-5F05251E2759}"/>
          </ac:picMkLst>
        </pc:picChg>
        <pc:picChg chg="del">
          <ac:chgData name="Vieira Ferreira, Júlio" userId="b0398a4e-5165-4128-b747-904da519835a" providerId="ADAL" clId="{DBE18D5B-3900-4CCA-9B80-31149FDC5288}" dt="2021-07-16T14:32:46.703" v="603" actId="478"/>
          <ac:picMkLst>
            <pc:docMk/>
            <pc:sldMk cId="434812227" sldId="688"/>
            <ac:picMk id="5" creationId="{C844E2A2-EFEA-4B02-9343-679FE08B229F}"/>
          </ac:picMkLst>
        </pc:picChg>
      </pc:sldChg>
      <pc:sldChg chg="add">
        <pc:chgData name="Vieira Ferreira, Júlio" userId="b0398a4e-5165-4128-b747-904da519835a" providerId="ADAL" clId="{DBE18D5B-3900-4CCA-9B80-31149FDC5288}" dt="2021-07-16T18:37:46.733" v="733"/>
        <pc:sldMkLst>
          <pc:docMk/>
          <pc:sldMk cId="718283038" sldId="6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149105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437282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817663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1721634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3755058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it-IT"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67099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sz="1000" b="1" kern="1200" dirty="0" err="1">
                <a:solidFill>
                  <a:srgbClr val="000000"/>
                </a:solidFill>
                <a:latin typeface="Arial" pitchFamily="34" charset="0"/>
                <a:ea typeface="+mn-ea"/>
                <a:cs typeface="Arial" pitchFamily="34" charset="0"/>
              </a:rPr>
              <a:t>package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com.accenture.aluno.model</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java.io.Serializable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java.util.Date</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javax.persistence.Column</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javax.persistence.Entity</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javax.persistence.GeneratedValue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javax.persistence.GenerationType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javax.persistence.Id</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javax.persistence.PrePersist</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javax.persistence.PreUpdate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javax.persistence.Table</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lombok.AccessLevel</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lombok.AllArgsConstructor</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lombok.Builder</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lombok.Data</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lombok.NoArgsConstructor</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lombok.ToString</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@Data</a:t>
            </a:r>
          </a:p>
          <a:p>
            <a:r>
              <a:rPr lang="pt-BR" sz="1000" b="1" kern="1200" dirty="0">
                <a:solidFill>
                  <a:srgbClr val="000000"/>
                </a:solidFill>
                <a:latin typeface="Arial" pitchFamily="34" charset="0"/>
                <a:ea typeface="+mn-ea"/>
                <a:cs typeface="Arial" pitchFamily="34" charset="0"/>
              </a:rPr>
              <a:t>@NoArgsConstructor</a:t>
            </a:r>
          </a:p>
          <a:p>
            <a:r>
              <a:rPr lang="pt-BR" sz="1000" b="1" kern="1200" dirty="0">
                <a:solidFill>
                  <a:srgbClr val="000000"/>
                </a:solidFill>
                <a:latin typeface="Arial" pitchFamily="34" charset="0"/>
                <a:ea typeface="+mn-ea"/>
                <a:cs typeface="Arial" pitchFamily="34" charset="0"/>
              </a:rPr>
              <a:t>@AllArgsConstructor(access = </a:t>
            </a:r>
            <a:r>
              <a:rPr lang="pt-BR" sz="1000" b="1" kern="1200" dirty="0" err="1">
                <a:solidFill>
                  <a:srgbClr val="000000"/>
                </a:solidFill>
                <a:latin typeface="Arial" pitchFamily="34" charset="0"/>
                <a:ea typeface="+mn-ea"/>
                <a:cs typeface="Arial" pitchFamily="34" charset="0"/>
              </a:rPr>
              <a:t>AccessLevel.PRIVATE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@Entity</a:t>
            </a:r>
          </a:p>
          <a:p>
            <a:r>
              <a:rPr lang="pt-BR" sz="1000" b="1" kern="1200" dirty="0">
                <a:solidFill>
                  <a:srgbClr val="000000"/>
                </a:solidFill>
                <a:latin typeface="Arial" pitchFamily="34" charset="0"/>
                <a:ea typeface="+mn-ea"/>
                <a:cs typeface="Arial" pitchFamily="34" charset="0"/>
              </a:rPr>
              <a:t>@Table(name = "aluno")</a:t>
            </a:r>
          </a:p>
          <a:p>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class</a:t>
            </a:r>
            <a:r>
              <a:rPr lang="pt-BR" sz="1000" b="1" kern="1200" dirty="0">
                <a:solidFill>
                  <a:srgbClr val="000000"/>
                </a:solidFill>
                <a:latin typeface="Arial" pitchFamily="34" charset="0"/>
                <a:ea typeface="+mn-ea"/>
                <a:cs typeface="Arial" pitchFamily="34" charset="0"/>
              </a:rPr>
              <a:t> Aluno </a:t>
            </a:r>
            <a:r>
              <a:rPr lang="pt-BR" sz="1000" b="1" kern="1200" dirty="0" err="1">
                <a:solidFill>
                  <a:srgbClr val="000000"/>
                </a:solidFill>
                <a:latin typeface="Arial" pitchFamily="34" charset="0"/>
                <a:ea typeface="+mn-ea"/>
                <a:cs typeface="Arial" pitchFamily="34" charset="0"/>
              </a:rPr>
              <a:t>implements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Serializable</a:t>
            </a:r>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static</a:t>
            </a:r>
            <a:r>
              <a:rPr lang="pt-BR" sz="1000" b="1" kern="1200" dirty="0">
                <a:solidFill>
                  <a:srgbClr val="000000"/>
                </a:solidFill>
                <a:latin typeface="Arial" pitchFamily="34" charset="0"/>
                <a:ea typeface="+mn-ea"/>
                <a:cs typeface="Arial" pitchFamily="34" charset="0"/>
              </a:rPr>
              <a:t> final </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serialVersionUID</a:t>
            </a:r>
            <a:r>
              <a:rPr lang="pt-BR" sz="1000" b="1" kern="1200" dirty="0">
                <a:solidFill>
                  <a:srgbClr val="000000"/>
                </a:solidFill>
                <a:latin typeface="Arial" pitchFamily="34" charset="0"/>
                <a:ea typeface="+mn-ea"/>
                <a:cs typeface="Arial" pitchFamily="34" charset="0"/>
              </a:rPr>
              <a:t> = 1L;</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@Id</a:t>
            </a:r>
          </a:p>
          <a:p>
            <a:r>
              <a:rPr lang="pt-BR" sz="1000" b="1" kern="1200" dirty="0">
                <a:solidFill>
                  <a:srgbClr val="000000"/>
                </a:solidFill>
                <a:latin typeface="Arial" pitchFamily="34" charset="0"/>
                <a:ea typeface="+mn-ea"/>
                <a:cs typeface="Arial" pitchFamily="34" charset="0"/>
              </a:rPr>
              <a:t>    @GeneratedValue(strategy = </a:t>
            </a:r>
            <a:r>
              <a:rPr lang="pt-BR" sz="1000" b="1" kern="1200" dirty="0" err="1">
                <a:solidFill>
                  <a:srgbClr val="000000"/>
                </a:solidFill>
                <a:latin typeface="Arial" pitchFamily="34" charset="0"/>
                <a:ea typeface="+mn-ea"/>
                <a:cs typeface="Arial" pitchFamily="34" charset="0"/>
              </a:rPr>
              <a:t>GenerationType.AUTO</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int</a:t>
            </a:r>
            <a:r>
              <a:rPr lang="pt-BR" sz="1000" b="1" kern="1200" dirty="0">
                <a:solidFill>
                  <a:srgbClr val="000000"/>
                </a:solidFill>
                <a:latin typeface="Arial" pitchFamily="34" charset="0"/>
                <a:ea typeface="+mn-ea"/>
                <a:cs typeface="Arial" pitchFamily="34" charset="0"/>
              </a:rPr>
              <a:t> id;</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@Column(name="nome", </a:t>
            </a:r>
            <a:r>
              <a:rPr lang="pt-BR" sz="1000" b="1" kern="1200" dirty="0" err="1">
                <a:solidFill>
                  <a:srgbClr val="000000"/>
                </a:solidFill>
                <a:latin typeface="Arial" pitchFamily="34" charset="0"/>
                <a:ea typeface="+mn-ea"/>
                <a:cs typeface="Arial" pitchFamily="34" charset="0"/>
              </a:rPr>
              <a:t>nullable</a:t>
            </a:r>
            <a:r>
              <a:rPr lang="pt-BR" sz="1000" b="1" kern="1200" dirty="0">
                <a:solidFill>
                  <a:srgbClr val="000000"/>
                </a:solidFill>
                <a:latin typeface="Arial" pitchFamily="34" charset="0"/>
                <a:ea typeface="+mn-ea"/>
                <a:cs typeface="Arial" pitchFamily="34" charset="0"/>
              </a:rPr>
              <a:t>=false)</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String</a:t>
            </a:r>
            <a:r>
              <a:rPr lang="pt-BR" sz="1000" b="1" kern="1200" dirty="0">
                <a:solidFill>
                  <a:srgbClr val="000000"/>
                </a:solidFill>
                <a:latin typeface="Arial" pitchFamily="34" charset="0"/>
                <a:ea typeface="+mn-ea"/>
                <a:cs typeface="Arial" pitchFamily="34" charset="0"/>
              </a:rPr>
              <a:t> nome;</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@Column(name="email", </a:t>
            </a:r>
            <a:r>
              <a:rPr lang="pt-BR" sz="1000" b="1" kern="1200" dirty="0" err="1">
                <a:solidFill>
                  <a:srgbClr val="000000"/>
                </a:solidFill>
                <a:latin typeface="Arial" pitchFamily="34" charset="0"/>
                <a:ea typeface="+mn-ea"/>
                <a:cs typeface="Arial" pitchFamily="34" charset="0"/>
              </a:rPr>
              <a:t>unique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true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String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email</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@Column(name="cpf", </a:t>
            </a:r>
            <a:r>
              <a:rPr lang="pt-BR" sz="1000" b="1" kern="1200" dirty="0" err="1">
                <a:solidFill>
                  <a:srgbClr val="000000"/>
                </a:solidFill>
                <a:latin typeface="Arial" pitchFamily="34" charset="0"/>
                <a:ea typeface="+mn-ea"/>
                <a:cs typeface="Arial" pitchFamily="34" charset="0"/>
              </a:rPr>
              <a:t>unique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true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String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cpf</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@Column(name = "</a:t>
            </a:r>
            <a:r>
              <a:rPr lang="pt-BR" sz="1000" b="1" kern="1200" dirty="0" err="1">
                <a:solidFill>
                  <a:srgbClr val="000000"/>
                </a:solidFill>
                <a:latin typeface="Arial" pitchFamily="34" charset="0"/>
                <a:ea typeface="+mn-ea"/>
                <a:cs typeface="Arial" pitchFamily="34" charset="0"/>
              </a:rPr>
              <a:t>data_criacao</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nullable</a:t>
            </a:r>
            <a:r>
              <a:rPr lang="pt-BR" sz="1000" b="1" kern="1200" dirty="0">
                <a:solidFill>
                  <a:srgbClr val="000000"/>
                </a:solidFill>
                <a:latin typeface="Arial" pitchFamily="34" charset="0"/>
                <a:ea typeface="+mn-ea"/>
                <a:cs typeface="Arial" pitchFamily="34" charset="0"/>
              </a:rPr>
              <a:t> = false)</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Date </a:t>
            </a:r>
            <a:r>
              <a:rPr lang="pt-BR" sz="1000" b="1" kern="1200" dirty="0" err="1">
                <a:solidFill>
                  <a:srgbClr val="000000"/>
                </a:solidFill>
                <a:latin typeface="Arial" pitchFamily="34" charset="0"/>
                <a:ea typeface="+mn-ea"/>
                <a:cs typeface="Arial" pitchFamily="34" charset="0"/>
              </a:rPr>
              <a:t>dataCriacao</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@Column(name = "</a:t>
            </a:r>
            <a:r>
              <a:rPr lang="pt-BR" sz="1000" b="1" kern="1200" dirty="0" err="1">
                <a:solidFill>
                  <a:srgbClr val="000000"/>
                </a:solidFill>
                <a:latin typeface="Arial" pitchFamily="34" charset="0"/>
                <a:ea typeface="+mn-ea"/>
                <a:cs typeface="Arial" pitchFamily="34" charset="0"/>
              </a:rPr>
              <a:t>data_atualizacao</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nullable</a:t>
            </a:r>
            <a:r>
              <a:rPr lang="pt-BR" sz="1000" b="1" kern="1200" dirty="0">
                <a:solidFill>
                  <a:srgbClr val="000000"/>
                </a:solidFill>
                <a:latin typeface="Arial" pitchFamily="34" charset="0"/>
                <a:ea typeface="+mn-ea"/>
                <a:cs typeface="Arial" pitchFamily="34" charset="0"/>
              </a:rPr>
              <a:t> = false)</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Date </a:t>
            </a:r>
            <a:r>
              <a:rPr lang="pt-BR" sz="1000" b="1" kern="1200" dirty="0" err="1">
                <a:solidFill>
                  <a:srgbClr val="000000"/>
                </a:solidFill>
                <a:latin typeface="Arial" pitchFamily="34" charset="0"/>
                <a:ea typeface="+mn-ea"/>
                <a:cs typeface="Arial" pitchFamily="34" charset="0"/>
              </a:rPr>
              <a:t>dataAtualizacao</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@PreUpdate</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preUpdate</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dataAtualizacao</a:t>
            </a:r>
            <a:r>
              <a:rPr lang="pt-BR" sz="1000" b="1" kern="1200" dirty="0">
                <a:solidFill>
                  <a:srgbClr val="000000"/>
                </a:solidFill>
                <a:latin typeface="Arial" pitchFamily="34" charset="0"/>
                <a:ea typeface="+mn-ea"/>
                <a:cs typeface="Arial" pitchFamily="34" charset="0"/>
              </a:rPr>
              <a:t> = new Date();</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@PrePersist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prePersist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final Date atual = new Date();</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dataCriacao</a:t>
            </a:r>
            <a:r>
              <a:rPr lang="pt-BR" sz="1000" b="1" kern="1200" dirty="0">
                <a:solidFill>
                  <a:srgbClr val="000000"/>
                </a:solidFill>
                <a:latin typeface="Arial" pitchFamily="34" charset="0"/>
                <a:ea typeface="+mn-ea"/>
                <a:cs typeface="Arial" pitchFamily="34" charset="0"/>
              </a:rPr>
              <a:t> = atual;</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dataAtualizacao</a:t>
            </a:r>
            <a:r>
              <a:rPr lang="pt-BR" sz="1000" b="1" kern="1200" dirty="0">
                <a:solidFill>
                  <a:srgbClr val="000000"/>
                </a:solidFill>
                <a:latin typeface="Arial" pitchFamily="34" charset="0"/>
                <a:ea typeface="+mn-ea"/>
                <a:cs typeface="Arial" pitchFamily="34" charset="0"/>
              </a:rPr>
              <a:t> = atual;</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001225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sz="1000" b="1" kern="1200" dirty="0" err="1">
                <a:solidFill>
                  <a:srgbClr val="000000"/>
                </a:solidFill>
                <a:latin typeface="Arial" pitchFamily="34" charset="0"/>
                <a:ea typeface="+mn-ea"/>
                <a:cs typeface="Arial" pitchFamily="34" charset="0"/>
              </a:rPr>
              <a:t>package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com.accenture.aluno.repository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org.springframework.data.repository.CrudRepository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com.accenture.aluno.model.Aluno</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interface </a:t>
            </a:r>
            <a:r>
              <a:rPr lang="pt-BR" sz="1000" b="1" kern="1200" dirty="0" err="1">
                <a:solidFill>
                  <a:srgbClr val="000000"/>
                </a:solidFill>
                <a:latin typeface="Arial" pitchFamily="34" charset="0"/>
                <a:ea typeface="+mn-ea"/>
                <a:cs typeface="Arial" pitchFamily="34" charset="0"/>
              </a:rPr>
              <a:t>AlunoRepository</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extends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CrudRepository</a:t>
            </a:r>
            <a:r>
              <a:rPr lang="pt-BR" sz="1000" b="1" kern="1200" dirty="0">
                <a:solidFill>
                  <a:srgbClr val="000000"/>
                </a:solidFill>
                <a:latin typeface="Arial" pitchFamily="34" charset="0"/>
                <a:ea typeface="+mn-ea"/>
                <a:cs typeface="Arial" pitchFamily="34" charset="0"/>
              </a:rPr>
              <a:t>&lt;Aluno, </a:t>
            </a:r>
            <a:r>
              <a:rPr lang="pt-BR" sz="1000" b="1" kern="1200" dirty="0" err="1">
                <a:solidFill>
                  <a:srgbClr val="000000"/>
                </a:solidFill>
                <a:latin typeface="Arial" pitchFamily="34" charset="0"/>
                <a:ea typeface="+mn-ea"/>
                <a:cs typeface="Arial" pitchFamily="34" charset="0"/>
              </a:rPr>
              <a:t>Integer</a:t>
            </a:r>
            <a:r>
              <a:rPr lang="pt-BR" sz="1000" b="1" kern="1200" dirty="0">
                <a:solidFill>
                  <a:srgbClr val="000000"/>
                </a:solidFill>
                <a:latin typeface="Arial" pitchFamily="34" charset="0"/>
                <a:ea typeface="+mn-ea"/>
                <a:cs typeface="Arial" pitchFamily="34" charset="0"/>
              </a:rPr>
              <a:t>&gt;{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a:t>
            </a:r>
          </a:p>
        </p:txBody>
      </p:sp>
    </p:spTree>
    <p:extLst>
      <p:ext uri="{BB962C8B-B14F-4D97-AF65-F5344CB8AC3E}">
        <p14:creationId xmlns:p14="http://schemas.microsoft.com/office/powerpoint/2010/main" val="383914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sz="1000" b="1" kern="1200" dirty="0" err="1">
                <a:solidFill>
                  <a:srgbClr val="000000"/>
                </a:solidFill>
                <a:latin typeface="Arial" pitchFamily="34" charset="0"/>
                <a:ea typeface="+mn-ea"/>
                <a:cs typeface="Arial" pitchFamily="34" charset="0"/>
              </a:rPr>
              <a:t>package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com.accenture.aluno.service</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java.util.ArrayList</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java.util.List</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org.springframework.beans.factory.annotation.Autowired</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org.springframework.stereotype.Service</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com.accenture.aluno.model.Aluno</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com.accenture.aluno.repository.AlunoRepository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defining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the</a:t>
            </a:r>
            <a:r>
              <a:rPr lang="pt-BR" sz="1000" b="1" kern="1200" dirty="0">
                <a:solidFill>
                  <a:srgbClr val="000000"/>
                </a:solidFill>
                <a:latin typeface="Arial" pitchFamily="34" charset="0"/>
                <a:ea typeface="+mn-ea"/>
                <a:cs typeface="Arial" pitchFamily="34" charset="0"/>
              </a:rPr>
              <a:t> business </a:t>
            </a:r>
            <a:r>
              <a:rPr lang="pt-BR" sz="1000" b="1" kern="1200" dirty="0" err="1">
                <a:solidFill>
                  <a:srgbClr val="000000"/>
                </a:solidFill>
                <a:latin typeface="Arial" pitchFamily="34" charset="0"/>
                <a:ea typeface="+mn-ea"/>
                <a:cs typeface="Arial" pitchFamily="34" charset="0"/>
              </a:rPr>
              <a:t>logic</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@Service</a:t>
            </a:r>
          </a:p>
          <a:p>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class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AlunoService</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@Autowired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AlunoRepository</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alunoRepository</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getting</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all</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student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records</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List</a:t>
            </a:r>
            <a:r>
              <a:rPr lang="pt-BR" sz="1000" b="1" kern="1200" dirty="0">
                <a:solidFill>
                  <a:srgbClr val="000000"/>
                </a:solidFill>
                <a:latin typeface="Arial" pitchFamily="34" charset="0"/>
                <a:ea typeface="+mn-ea"/>
                <a:cs typeface="Arial" pitchFamily="34" charset="0"/>
              </a:rPr>
              <a:t>&lt;Aluno&gt; </a:t>
            </a:r>
            <a:r>
              <a:rPr lang="pt-BR" sz="1000" b="1" kern="1200" dirty="0" err="1">
                <a:solidFill>
                  <a:srgbClr val="000000"/>
                </a:solidFill>
                <a:latin typeface="Arial" pitchFamily="34" charset="0"/>
                <a:ea typeface="+mn-ea"/>
                <a:cs typeface="Arial" pitchFamily="34" charset="0"/>
              </a:rPr>
              <a:t>getAllAluno</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List</a:t>
            </a:r>
            <a:r>
              <a:rPr lang="pt-BR" sz="1000" b="1" kern="1200" dirty="0">
                <a:solidFill>
                  <a:srgbClr val="000000"/>
                </a:solidFill>
                <a:latin typeface="Arial" pitchFamily="34" charset="0"/>
                <a:ea typeface="+mn-ea"/>
                <a:cs typeface="Arial" pitchFamily="34" charset="0"/>
              </a:rPr>
              <a:t>&lt;Aluno&gt; alunos = new </a:t>
            </a:r>
            <a:r>
              <a:rPr lang="pt-BR" sz="1000" b="1" kern="1200" dirty="0" err="1">
                <a:solidFill>
                  <a:srgbClr val="000000"/>
                </a:solidFill>
                <a:latin typeface="Arial" pitchFamily="34" charset="0"/>
                <a:ea typeface="+mn-ea"/>
                <a:cs typeface="Arial" pitchFamily="34" charset="0"/>
              </a:rPr>
              <a:t>ArrayList</a:t>
            </a:r>
            <a:r>
              <a:rPr lang="pt-BR" sz="1000" b="1" kern="1200" dirty="0">
                <a:solidFill>
                  <a:srgbClr val="000000"/>
                </a:solidFill>
                <a:latin typeface="Arial" pitchFamily="34" charset="0"/>
                <a:ea typeface="+mn-ea"/>
                <a:cs typeface="Arial" pitchFamily="34" charset="0"/>
              </a:rPr>
              <a:t>&lt;Aluno&gt;();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alunoRepository.findAll</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forEach</a:t>
            </a:r>
            <a:r>
              <a:rPr lang="pt-BR" sz="1000" b="1" kern="1200" dirty="0">
                <a:solidFill>
                  <a:srgbClr val="000000"/>
                </a:solidFill>
                <a:latin typeface="Arial" pitchFamily="34" charset="0"/>
                <a:ea typeface="+mn-ea"/>
                <a:cs typeface="Arial" pitchFamily="34" charset="0"/>
              </a:rPr>
              <a:t>(aluno -&gt; </a:t>
            </a:r>
            <a:r>
              <a:rPr lang="pt-BR" sz="1000" b="1" kern="1200" dirty="0" err="1">
                <a:solidFill>
                  <a:srgbClr val="000000"/>
                </a:solidFill>
                <a:latin typeface="Arial" pitchFamily="34" charset="0"/>
                <a:ea typeface="+mn-ea"/>
                <a:cs typeface="Arial" pitchFamily="34" charset="0"/>
              </a:rPr>
              <a:t>alunos.add</a:t>
            </a:r>
            <a:r>
              <a:rPr lang="pt-BR" sz="1000" b="1" kern="1200" dirty="0">
                <a:solidFill>
                  <a:srgbClr val="000000"/>
                </a:solidFill>
                <a:latin typeface="Arial" pitchFamily="34" charset="0"/>
                <a:ea typeface="+mn-ea"/>
                <a:cs typeface="Arial" pitchFamily="34" charset="0"/>
              </a:rPr>
              <a:t>(aluno));</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alunos;</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getting</a:t>
            </a:r>
            <a:r>
              <a:rPr lang="pt-BR" sz="1000" b="1" kern="1200" dirty="0">
                <a:solidFill>
                  <a:srgbClr val="000000"/>
                </a:solidFill>
                <a:latin typeface="Arial" pitchFamily="34" charset="0"/>
                <a:ea typeface="+mn-ea"/>
                <a:cs typeface="Arial" pitchFamily="34" charset="0"/>
              </a:rPr>
              <a:t> a </a:t>
            </a:r>
            <a:r>
              <a:rPr lang="pt-BR" sz="1000" b="1" kern="1200" dirty="0" err="1">
                <a:solidFill>
                  <a:srgbClr val="000000"/>
                </a:solidFill>
                <a:latin typeface="Arial" pitchFamily="34" charset="0"/>
                <a:ea typeface="+mn-ea"/>
                <a:cs typeface="Arial" pitchFamily="34" charset="0"/>
              </a:rPr>
              <a:t>specific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record</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Aluno </a:t>
            </a:r>
            <a:r>
              <a:rPr lang="pt-BR" sz="1000" b="1" kern="1200" dirty="0" err="1">
                <a:solidFill>
                  <a:srgbClr val="000000"/>
                </a:solidFill>
                <a:latin typeface="Arial" pitchFamily="34" charset="0"/>
                <a:ea typeface="+mn-ea"/>
                <a:cs typeface="Arial" pitchFamily="34" charset="0"/>
              </a:rPr>
              <a:t>getAlunoById</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int</a:t>
            </a:r>
            <a:r>
              <a:rPr lang="pt-BR" sz="1000" b="1" kern="1200" dirty="0">
                <a:solidFill>
                  <a:srgbClr val="000000"/>
                </a:solidFill>
                <a:latin typeface="Arial" pitchFamily="34" charset="0"/>
                <a:ea typeface="+mn-ea"/>
                <a:cs typeface="Arial" pitchFamily="34" charset="0"/>
              </a:rPr>
              <a:t> id) </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alunoRepository.findById</a:t>
            </a:r>
            <a:r>
              <a:rPr lang="pt-BR" sz="1000" b="1" kern="1200" dirty="0">
                <a:solidFill>
                  <a:srgbClr val="000000"/>
                </a:solidFill>
                <a:latin typeface="Arial" pitchFamily="34" charset="0"/>
                <a:ea typeface="+mn-ea"/>
                <a:cs typeface="Arial" pitchFamily="34" charset="0"/>
              </a:rPr>
              <a:t>(id).</a:t>
            </a:r>
            <a:r>
              <a:rPr lang="pt-BR" sz="1000" b="1" kern="1200" dirty="0" err="1">
                <a:solidFill>
                  <a:srgbClr val="000000"/>
                </a:solidFill>
                <a:latin typeface="Arial" pitchFamily="34" charset="0"/>
                <a:ea typeface="+mn-ea"/>
                <a:cs typeface="Arial" pitchFamily="34" charset="0"/>
              </a:rPr>
              <a:t>get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saveOrUpdate</a:t>
            </a:r>
            <a:r>
              <a:rPr lang="pt-BR" sz="1000" b="1" kern="1200" dirty="0">
                <a:solidFill>
                  <a:srgbClr val="000000"/>
                </a:solidFill>
                <a:latin typeface="Arial" pitchFamily="34" charset="0"/>
                <a:ea typeface="+mn-ea"/>
                <a:cs typeface="Arial" pitchFamily="34" charset="0"/>
              </a:rPr>
              <a:t>(Aluno </a:t>
            </a:r>
            <a:r>
              <a:rPr lang="pt-BR" sz="1000" b="1" kern="1200" dirty="0" err="1">
                <a:solidFill>
                  <a:srgbClr val="000000"/>
                </a:solidFill>
                <a:latin typeface="Arial" pitchFamily="34" charset="0"/>
                <a:ea typeface="+mn-ea"/>
                <a:cs typeface="Arial" pitchFamily="34" charset="0"/>
              </a:rPr>
              <a:t>aluno</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alunoRepository.save</a:t>
            </a:r>
            <a:r>
              <a:rPr lang="pt-BR" sz="1000" b="1" kern="1200" dirty="0">
                <a:solidFill>
                  <a:srgbClr val="000000"/>
                </a:solidFill>
                <a:latin typeface="Arial" pitchFamily="34" charset="0"/>
                <a:ea typeface="+mn-ea"/>
                <a:cs typeface="Arial" pitchFamily="34" charset="0"/>
              </a:rPr>
              <a:t>(aluno);</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deleting</a:t>
            </a:r>
            <a:r>
              <a:rPr lang="pt-BR" sz="1000" b="1" kern="1200" dirty="0">
                <a:solidFill>
                  <a:srgbClr val="000000"/>
                </a:solidFill>
                <a:latin typeface="Arial" pitchFamily="34" charset="0"/>
                <a:ea typeface="+mn-ea"/>
                <a:cs typeface="Arial" pitchFamily="34" charset="0"/>
              </a:rPr>
              <a:t> a </a:t>
            </a:r>
            <a:r>
              <a:rPr lang="pt-BR" sz="1000" b="1" kern="1200" dirty="0" err="1">
                <a:solidFill>
                  <a:srgbClr val="000000"/>
                </a:solidFill>
                <a:latin typeface="Arial" pitchFamily="34" charset="0"/>
                <a:ea typeface="+mn-ea"/>
                <a:cs typeface="Arial" pitchFamily="34" charset="0"/>
              </a:rPr>
              <a:t>specific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record</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void</a:t>
            </a:r>
            <a:r>
              <a:rPr lang="pt-BR" sz="1000" b="1" kern="1200" dirty="0">
                <a:solidFill>
                  <a:srgbClr val="000000"/>
                </a:solidFill>
                <a:latin typeface="Arial" pitchFamily="34" charset="0"/>
                <a:ea typeface="+mn-ea"/>
                <a:cs typeface="Arial" pitchFamily="34" charset="0"/>
              </a:rPr>
              <a:t> delete(</a:t>
            </a:r>
            <a:r>
              <a:rPr lang="pt-BR" sz="1000" b="1" kern="1200" dirty="0" err="1">
                <a:solidFill>
                  <a:srgbClr val="000000"/>
                </a:solidFill>
                <a:latin typeface="Arial" pitchFamily="34" charset="0"/>
                <a:ea typeface="+mn-ea"/>
                <a:cs typeface="Arial" pitchFamily="34" charset="0"/>
              </a:rPr>
              <a:t>int</a:t>
            </a:r>
            <a:r>
              <a:rPr lang="pt-BR" sz="1000" b="1" kern="1200" dirty="0">
                <a:solidFill>
                  <a:srgbClr val="000000"/>
                </a:solidFill>
                <a:latin typeface="Arial" pitchFamily="34" charset="0"/>
                <a:ea typeface="+mn-ea"/>
                <a:cs typeface="Arial" pitchFamily="34" charset="0"/>
              </a:rPr>
              <a:t> id) </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alunoRepository.deleteById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2123733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com.acenture.alunocontroller</a:t>
            </a:r>
            <a:r>
              <a:rPr lang="pt-BR" dirty="0"/>
              <a:t>;</a:t>
            </a:r>
          </a:p>
          <a:p>
            <a:endParaRPr lang="pt-BR" dirty="0"/>
          </a:p>
          <a:p>
            <a:r>
              <a:rPr lang="pt-BR" dirty="0" err="1"/>
              <a:t>import</a:t>
            </a:r>
            <a:r>
              <a:rPr lang="pt-BR" dirty="0"/>
              <a:t> </a:t>
            </a:r>
            <a:r>
              <a:rPr lang="pt-BR" dirty="0" err="1"/>
              <a:t>java.util.List</a:t>
            </a:r>
            <a:r>
              <a:rPr lang="pt-BR" dirty="0"/>
              <a:t>;</a:t>
            </a:r>
          </a:p>
          <a:p>
            <a:endParaRPr lang="pt-BR" dirty="0"/>
          </a:p>
          <a:p>
            <a:r>
              <a:rPr lang="pt-BR" dirty="0" err="1"/>
              <a:t>import</a:t>
            </a:r>
            <a:r>
              <a:rPr lang="pt-BR" dirty="0"/>
              <a:t> </a:t>
            </a:r>
            <a:r>
              <a:rPr lang="pt-BR" dirty="0" err="1"/>
              <a:t>org.springframework.beans.factory.annotation.Autowired</a:t>
            </a:r>
            <a:r>
              <a:rPr lang="pt-BR" dirty="0"/>
              <a:t>;</a:t>
            </a:r>
          </a:p>
          <a:p>
            <a:r>
              <a:rPr lang="pt-BR" dirty="0" err="1"/>
              <a:t>import</a:t>
            </a:r>
            <a:r>
              <a:rPr lang="pt-BR" dirty="0"/>
              <a:t> </a:t>
            </a:r>
            <a:r>
              <a:rPr lang="pt-BR" dirty="0" err="1"/>
              <a:t>org.springframework.web.bind.annotation.DeleteMapping</a:t>
            </a:r>
            <a:r>
              <a:rPr lang="pt-BR" dirty="0"/>
              <a:t>;</a:t>
            </a:r>
          </a:p>
          <a:p>
            <a:r>
              <a:rPr lang="pt-BR" dirty="0" err="1"/>
              <a:t>import</a:t>
            </a:r>
            <a:r>
              <a:rPr lang="pt-BR" dirty="0"/>
              <a:t> </a:t>
            </a:r>
            <a:r>
              <a:rPr lang="pt-BR" dirty="0" err="1"/>
              <a:t>org.springframework.web.bind.annotation.GetMapping</a:t>
            </a:r>
            <a:r>
              <a:rPr lang="pt-BR" dirty="0"/>
              <a:t>;</a:t>
            </a:r>
          </a:p>
          <a:p>
            <a:r>
              <a:rPr lang="pt-BR" dirty="0" err="1"/>
              <a:t>import</a:t>
            </a:r>
            <a:r>
              <a:rPr lang="pt-BR" dirty="0"/>
              <a:t> </a:t>
            </a:r>
            <a:r>
              <a:rPr lang="pt-BR" dirty="0" err="1"/>
              <a:t>org.springframework.web.bind.annotation.PathVariable</a:t>
            </a:r>
            <a:r>
              <a:rPr lang="pt-BR" dirty="0"/>
              <a:t>;</a:t>
            </a:r>
          </a:p>
          <a:p>
            <a:r>
              <a:rPr lang="pt-BR" dirty="0" err="1"/>
              <a:t>import</a:t>
            </a:r>
            <a:r>
              <a:rPr lang="pt-BR" dirty="0"/>
              <a:t> </a:t>
            </a:r>
            <a:r>
              <a:rPr lang="pt-BR" dirty="0" err="1"/>
              <a:t>org.springframework.web.bind.annotation.PostMapping</a:t>
            </a:r>
            <a:r>
              <a:rPr lang="pt-BR" dirty="0"/>
              <a:t>;</a:t>
            </a:r>
          </a:p>
          <a:p>
            <a:r>
              <a:rPr lang="pt-BR" dirty="0" err="1"/>
              <a:t>import</a:t>
            </a:r>
            <a:r>
              <a:rPr lang="pt-BR" dirty="0"/>
              <a:t> </a:t>
            </a:r>
            <a:r>
              <a:rPr lang="pt-BR" dirty="0" err="1"/>
              <a:t>org.springframework.web.bind.annotation.RequestBody</a:t>
            </a:r>
            <a:r>
              <a:rPr lang="pt-BR" dirty="0"/>
              <a:t>;</a:t>
            </a:r>
          </a:p>
          <a:p>
            <a:r>
              <a:rPr lang="pt-BR" dirty="0" err="1"/>
              <a:t>import</a:t>
            </a:r>
            <a:r>
              <a:rPr lang="pt-BR" dirty="0"/>
              <a:t> </a:t>
            </a:r>
            <a:r>
              <a:rPr lang="pt-BR" dirty="0" err="1"/>
              <a:t>org.springframework.web.bind.annotation.RestController</a:t>
            </a:r>
            <a:r>
              <a:rPr lang="pt-BR" dirty="0"/>
              <a:t>;</a:t>
            </a:r>
          </a:p>
          <a:p>
            <a:endParaRPr lang="pt-BR" dirty="0"/>
          </a:p>
          <a:p>
            <a:r>
              <a:rPr lang="pt-BR" dirty="0" err="1"/>
              <a:t>import</a:t>
            </a:r>
            <a:r>
              <a:rPr lang="pt-BR" dirty="0"/>
              <a:t> </a:t>
            </a:r>
            <a:r>
              <a:rPr lang="pt-BR" dirty="0" err="1"/>
              <a:t>com.accenture.aluno.model.Aluno</a:t>
            </a:r>
            <a:r>
              <a:rPr lang="pt-BR" dirty="0"/>
              <a:t>;</a:t>
            </a:r>
          </a:p>
          <a:p>
            <a:r>
              <a:rPr lang="pt-BR" dirty="0" err="1"/>
              <a:t>import</a:t>
            </a:r>
            <a:r>
              <a:rPr lang="pt-BR" dirty="0"/>
              <a:t> </a:t>
            </a:r>
            <a:r>
              <a:rPr lang="pt-BR" dirty="0" err="1"/>
              <a:t>com.accenture.aluno.service.AlunoService</a:t>
            </a:r>
            <a:r>
              <a:rPr lang="pt-BR" dirty="0"/>
              <a:t>;</a:t>
            </a:r>
          </a:p>
          <a:p>
            <a:endParaRPr lang="pt-BR" dirty="0"/>
          </a:p>
          <a:p>
            <a:r>
              <a:rPr lang="pt-BR" dirty="0"/>
              <a:t>//</a:t>
            </a:r>
            <a:r>
              <a:rPr lang="pt-BR" dirty="0" err="1"/>
              <a:t>creating</a:t>
            </a:r>
            <a:r>
              <a:rPr lang="pt-BR" dirty="0"/>
              <a:t> </a:t>
            </a:r>
            <a:r>
              <a:rPr lang="pt-BR" dirty="0" err="1"/>
              <a:t>RestController</a:t>
            </a:r>
            <a:endParaRPr lang="pt-BR" dirty="0"/>
          </a:p>
          <a:p>
            <a:r>
              <a:rPr lang="pt-BR" dirty="0"/>
              <a:t>@RestController</a:t>
            </a:r>
          </a:p>
          <a:p>
            <a:r>
              <a:rPr lang="pt-BR" dirty="0" err="1"/>
              <a:t>public</a:t>
            </a:r>
            <a:r>
              <a:rPr lang="pt-BR" dirty="0"/>
              <a:t> </a:t>
            </a:r>
            <a:r>
              <a:rPr lang="pt-BR" dirty="0" err="1"/>
              <a:t>class</a:t>
            </a:r>
            <a:r>
              <a:rPr lang="pt-BR" dirty="0"/>
              <a:t> </a:t>
            </a:r>
            <a:r>
              <a:rPr lang="pt-BR" dirty="0" err="1"/>
              <a:t>AlunoController</a:t>
            </a:r>
            <a:r>
              <a:rPr lang="pt-BR" dirty="0"/>
              <a:t> {</a:t>
            </a:r>
          </a:p>
          <a:p>
            <a:r>
              <a:rPr lang="pt-BR" dirty="0"/>
              <a:t>	//</a:t>
            </a:r>
            <a:r>
              <a:rPr lang="pt-BR" dirty="0" err="1"/>
              <a:t>autowired</a:t>
            </a:r>
            <a:r>
              <a:rPr lang="pt-BR" dirty="0"/>
              <a:t> </a:t>
            </a:r>
            <a:r>
              <a:rPr lang="pt-BR" dirty="0" err="1"/>
              <a:t>the</a:t>
            </a:r>
            <a:r>
              <a:rPr lang="pt-BR" dirty="0"/>
              <a:t> </a:t>
            </a:r>
            <a:r>
              <a:rPr lang="pt-BR" dirty="0" err="1"/>
              <a:t>StudentService</a:t>
            </a:r>
            <a:r>
              <a:rPr lang="pt-BR" dirty="0"/>
              <a:t> </a:t>
            </a:r>
            <a:r>
              <a:rPr lang="pt-BR" dirty="0" err="1"/>
              <a:t>class</a:t>
            </a:r>
            <a:endParaRPr lang="pt-BR" dirty="0"/>
          </a:p>
          <a:p>
            <a:r>
              <a:rPr lang="pt-BR" dirty="0"/>
              <a:t>	@Autowired</a:t>
            </a:r>
          </a:p>
          <a:p>
            <a:r>
              <a:rPr lang="pt-BR" dirty="0"/>
              <a:t>	</a:t>
            </a:r>
            <a:r>
              <a:rPr lang="pt-BR" dirty="0" err="1"/>
              <a:t>AlunoService</a:t>
            </a:r>
            <a:r>
              <a:rPr lang="pt-BR" dirty="0"/>
              <a:t> </a:t>
            </a:r>
            <a:r>
              <a:rPr lang="pt-BR" dirty="0" err="1"/>
              <a:t>alunoService</a:t>
            </a:r>
            <a:r>
              <a:rPr lang="pt-BR" dirty="0"/>
              <a:t>;</a:t>
            </a:r>
          </a:p>
          <a:p>
            <a:r>
              <a:rPr lang="pt-BR" dirty="0"/>
              <a:t>	</a:t>
            </a:r>
          </a:p>
          <a:p>
            <a:r>
              <a:rPr lang="pt-BR" dirty="0"/>
              <a:t>	//</a:t>
            </a:r>
            <a:r>
              <a:rPr lang="pt-BR" dirty="0" err="1"/>
              <a:t>creating</a:t>
            </a:r>
            <a:r>
              <a:rPr lang="pt-BR" dirty="0"/>
              <a:t> a </a:t>
            </a:r>
            <a:r>
              <a:rPr lang="pt-BR" dirty="0" err="1"/>
              <a:t>get</a:t>
            </a:r>
            <a:r>
              <a:rPr lang="pt-BR" dirty="0"/>
              <a:t> mapping </a:t>
            </a:r>
            <a:r>
              <a:rPr lang="pt-BR" dirty="0" err="1"/>
              <a:t>that</a:t>
            </a:r>
            <a:r>
              <a:rPr lang="pt-BR" dirty="0"/>
              <a:t> </a:t>
            </a:r>
            <a:r>
              <a:rPr lang="pt-BR" dirty="0" err="1"/>
              <a:t>retrieves</a:t>
            </a:r>
            <a:r>
              <a:rPr lang="pt-BR" dirty="0"/>
              <a:t> </a:t>
            </a:r>
            <a:r>
              <a:rPr lang="pt-BR" dirty="0" err="1"/>
              <a:t>all</a:t>
            </a:r>
            <a:r>
              <a:rPr lang="pt-BR" dirty="0"/>
              <a:t> </a:t>
            </a:r>
            <a:r>
              <a:rPr lang="pt-BR" dirty="0" err="1"/>
              <a:t>the</a:t>
            </a:r>
            <a:r>
              <a:rPr lang="pt-BR" dirty="0"/>
              <a:t> alunos </a:t>
            </a:r>
            <a:r>
              <a:rPr lang="pt-BR" dirty="0" err="1"/>
              <a:t>detail</a:t>
            </a:r>
            <a:r>
              <a:rPr lang="pt-BR" dirty="0"/>
              <a:t> from </a:t>
            </a:r>
            <a:r>
              <a:rPr lang="pt-BR" dirty="0" err="1"/>
              <a:t>the</a:t>
            </a:r>
            <a:r>
              <a:rPr lang="pt-BR" dirty="0"/>
              <a:t> </a:t>
            </a:r>
            <a:r>
              <a:rPr lang="pt-BR" dirty="0" err="1"/>
              <a:t>database</a:t>
            </a:r>
            <a:r>
              <a:rPr lang="pt-BR" dirty="0"/>
              <a:t> </a:t>
            </a:r>
          </a:p>
          <a:p>
            <a:r>
              <a:rPr lang="pt-BR" dirty="0"/>
              <a:t>	@GetMapping("/aluno")</a:t>
            </a:r>
          </a:p>
          <a:p>
            <a:r>
              <a:rPr lang="pt-BR" dirty="0"/>
              <a:t>	</a:t>
            </a:r>
            <a:r>
              <a:rPr lang="pt-BR" dirty="0" err="1"/>
              <a:t>private</a:t>
            </a:r>
            <a:r>
              <a:rPr lang="pt-BR" dirty="0"/>
              <a:t> </a:t>
            </a:r>
            <a:r>
              <a:rPr lang="pt-BR" dirty="0" err="1"/>
              <a:t>List</a:t>
            </a:r>
            <a:r>
              <a:rPr lang="pt-BR" dirty="0"/>
              <a:t>&lt;Aluno&gt; </a:t>
            </a:r>
            <a:r>
              <a:rPr lang="pt-BR" dirty="0" err="1"/>
              <a:t>getAllAluno</a:t>
            </a:r>
            <a:r>
              <a:rPr lang="pt-BR" dirty="0"/>
              <a:t>() </a:t>
            </a:r>
          </a:p>
          <a:p>
            <a:r>
              <a:rPr lang="pt-BR" dirty="0"/>
              <a:t>	{</a:t>
            </a:r>
          </a:p>
          <a:p>
            <a:r>
              <a:rPr lang="pt-BR" dirty="0"/>
              <a:t>		</a:t>
            </a:r>
            <a:r>
              <a:rPr lang="pt-BR" dirty="0" err="1"/>
              <a:t>return</a:t>
            </a:r>
            <a:r>
              <a:rPr lang="pt-BR" dirty="0"/>
              <a:t> </a:t>
            </a:r>
            <a:r>
              <a:rPr lang="pt-BR" dirty="0" err="1"/>
              <a:t>alunoService.getAllAluno</a:t>
            </a:r>
            <a:r>
              <a:rPr lang="pt-BR" dirty="0"/>
              <a:t>();</a:t>
            </a:r>
          </a:p>
          <a:p>
            <a:r>
              <a:rPr lang="pt-BR" dirty="0"/>
              <a:t>	}</a:t>
            </a:r>
          </a:p>
          <a:p>
            <a:r>
              <a:rPr lang="pt-BR" dirty="0"/>
              <a:t>	</a:t>
            </a:r>
          </a:p>
          <a:p>
            <a:r>
              <a:rPr lang="pt-BR" dirty="0"/>
              <a:t>	//</a:t>
            </a:r>
            <a:r>
              <a:rPr lang="pt-BR" dirty="0" err="1"/>
              <a:t>creating</a:t>
            </a:r>
            <a:r>
              <a:rPr lang="pt-BR" dirty="0"/>
              <a:t> a </a:t>
            </a:r>
            <a:r>
              <a:rPr lang="pt-BR" dirty="0" err="1"/>
              <a:t>get</a:t>
            </a:r>
            <a:r>
              <a:rPr lang="pt-BR" dirty="0"/>
              <a:t> mapping </a:t>
            </a:r>
            <a:r>
              <a:rPr lang="pt-BR" dirty="0" err="1"/>
              <a:t>that</a:t>
            </a:r>
            <a:r>
              <a:rPr lang="pt-BR" dirty="0"/>
              <a:t> </a:t>
            </a:r>
            <a:r>
              <a:rPr lang="pt-BR" dirty="0" err="1"/>
              <a:t>retrieves</a:t>
            </a:r>
            <a:r>
              <a:rPr lang="pt-BR" dirty="0"/>
              <a:t> </a:t>
            </a:r>
            <a:r>
              <a:rPr lang="pt-BR" dirty="0" err="1"/>
              <a:t>the</a:t>
            </a:r>
            <a:r>
              <a:rPr lang="pt-BR" dirty="0"/>
              <a:t> </a:t>
            </a:r>
            <a:r>
              <a:rPr lang="pt-BR" dirty="0" err="1"/>
              <a:t>detail</a:t>
            </a:r>
            <a:r>
              <a:rPr lang="pt-BR" dirty="0"/>
              <a:t> </a:t>
            </a:r>
            <a:r>
              <a:rPr lang="pt-BR" dirty="0" err="1"/>
              <a:t>of</a:t>
            </a:r>
            <a:r>
              <a:rPr lang="pt-BR" dirty="0"/>
              <a:t> a </a:t>
            </a:r>
            <a:r>
              <a:rPr lang="pt-BR" dirty="0" err="1"/>
              <a:t>specific</a:t>
            </a:r>
            <a:r>
              <a:rPr lang="pt-BR" dirty="0"/>
              <a:t> aluno</a:t>
            </a:r>
          </a:p>
          <a:p>
            <a:r>
              <a:rPr lang="pt-BR" dirty="0"/>
              <a:t>	@GetMapping("/aluno/{id}")</a:t>
            </a:r>
          </a:p>
          <a:p>
            <a:r>
              <a:rPr lang="pt-BR" dirty="0"/>
              <a:t>	</a:t>
            </a:r>
            <a:r>
              <a:rPr lang="pt-BR" dirty="0" err="1"/>
              <a:t>private</a:t>
            </a:r>
            <a:r>
              <a:rPr lang="pt-BR" dirty="0"/>
              <a:t> Aluno </a:t>
            </a:r>
            <a:r>
              <a:rPr lang="pt-BR" dirty="0" err="1"/>
              <a:t>getAluno</a:t>
            </a:r>
            <a:r>
              <a:rPr lang="pt-BR" dirty="0"/>
              <a:t>(@PathVariable("id") </a:t>
            </a:r>
            <a:r>
              <a:rPr lang="pt-BR" dirty="0" err="1"/>
              <a:t>int</a:t>
            </a:r>
            <a:r>
              <a:rPr lang="pt-BR" dirty="0"/>
              <a:t> id) </a:t>
            </a:r>
          </a:p>
          <a:p>
            <a:r>
              <a:rPr lang="pt-BR" dirty="0"/>
              <a:t>	{</a:t>
            </a:r>
          </a:p>
          <a:p>
            <a:r>
              <a:rPr lang="pt-BR" dirty="0"/>
              <a:t>		</a:t>
            </a:r>
            <a:r>
              <a:rPr lang="pt-BR" dirty="0" err="1"/>
              <a:t>return</a:t>
            </a:r>
            <a:r>
              <a:rPr lang="pt-BR" dirty="0"/>
              <a:t> </a:t>
            </a:r>
            <a:r>
              <a:rPr lang="pt-BR" dirty="0" err="1"/>
              <a:t>alunoService.getAlunoById</a:t>
            </a:r>
            <a:r>
              <a:rPr lang="pt-BR" dirty="0"/>
              <a:t>(id);</a:t>
            </a:r>
          </a:p>
          <a:p>
            <a:r>
              <a:rPr lang="pt-BR" dirty="0"/>
              <a:t>	}</a:t>
            </a:r>
          </a:p>
          <a:p>
            <a:r>
              <a:rPr lang="pt-BR" dirty="0"/>
              <a:t>	</a:t>
            </a:r>
          </a:p>
          <a:p>
            <a:r>
              <a:rPr lang="pt-BR" dirty="0"/>
              <a:t>	//</a:t>
            </a:r>
            <a:r>
              <a:rPr lang="pt-BR" dirty="0" err="1"/>
              <a:t>creating</a:t>
            </a:r>
            <a:r>
              <a:rPr lang="pt-BR" dirty="0"/>
              <a:t> a delete mapping </a:t>
            </a:r>
            <a:r>
              <a:rPr lang="pt-BR" dirty="0" err="1"/>
              <a:t>that</a:t>
            </a:r>
            <a:r>
              <a:rPr lang="pt-BR" dirty="0"/>
              <a:t> deletes a </a:t>
            </a:r>
            <a:r>
              <a:rPr lang="pt-BR" dirty="0" err="1"/>
              <a:t>specific</a:t>
            </a:r>
            <a:r>
              <a:rPr lang="pt-BR" dirty="0"/>
              <a:t> aluno</a:t>
            </a:r>
          </a:p>
          <a:p>
            <a:r>
              <a:rPr lang="pt-BR" dirty="0"/>
              <a:t>	@DeleteMapping("/aluno/{id}")</a:t>
            </a:r>
          </a:p>
          <a:p>
            <a:r>
              <a:rPr lang="pt-BR" dirty="0"/>
              <a:t>	</a:t>
            </a:r>
            <a:r>
              <a:rPr lang="pt-BR" dirty="0" err="1"/>
              <a:t>private</a:t>
            </a:r>
            <a:r>
              <a:rPr lang="pt-BR" dirty="0"/>
              <a:t> </a:t>
            </a:r>
            <a:r>
              <a:rPr lang="pt-BR" dirty="0" err="1"/>
              <a:t>void</a:t>
            </a:r>
            <a:r>
              <a:rPr lang="pt-BR" dirty="0"/>
              <a:t> </a:t>
            </a:r>
            <a:r>
              <a:rPr lang="pt-BR" dirty="0" err="1"/>
              <a:t>deleteAluno</a:t>
            </a:r>
            <a:r>
              <a:rPr lang="pt-BR" dirty="0"/>
              <a:t>(@PathVariable("id") </a:t>
            </a:r>
            <a:r>
              <a:rPr lang="pt-BR" dirty="0" err="1"/>
              <a:t>int</a:t>
            </a:r>
            <a:r>
              <a:rPr lang="pt-BR" dirty="0"/>
              <a:t> id) </a:t>
            </a:r>
          </a:p>
          <a:p>
            <a:r>
              <a:rPr lang="pt-BR" dirty="0"/>
              <a:t>	{</a:t>
            </a:r>
          </a:p>
          <a:p>
            <a:r>
              <a:rPr lang="pt-BR" dirty="0"/>
              <a:t>		</a:t>
            </a:r>
            <a:r>
              <a:rPr lang="pt-BR" dirty="0" err="1"/>
              <a:t>alunoService.delete</a:t>
            </a:r>
            <a:r>
              <a:rPr lang="pt-BR" dirty="0"/>
              <a:t>(id);</a:t>
            </a:r>
          </a:p>
          <a:p>
            <a:r>
              <a:rPr lang="pt-BR" dirty="0"/>
              <a:t>	}</a:t>
            </a:r>
          </a:p>
          <a:p>
            <a:r>
              <a:rPr lang="pt-BR" dirty="0"/>
              <a:t>	</a:t>
            </a:r>
          </a:p>
          <a:p>
            <a:r>
              <a:rPr lang="pt-BR" dirty="0"/>
              <a:t>	//</a:t>
            </a:r>
            <a:r>
              <a:rPr lang="pt-BR" dirty="0" err="1"/>
              <a:t>creating</a:t>
            </a:r>
            <a:r>
              <a:rPr lang="pt-BR" dirty="0"/>
              <a:t> post mapping </a:t>
            </a:r>
            <a:r>
              <a:rPr lang="pt-BR" dirty="0" err="1"/>
              <a:t>that</a:t>
            </a:r>
            <a:r>
              <a:rPr lang="pt-BR" dirty="0"/>
              <a:t> post </a:t>
            </a:r>
            <a:r>
              <a:rPr lang="pt-BR" dirty="0" err="1"/>
              <a:t>the</a:t>
            </a:r>
            <a:r>
              <a:rPr lang="pt-BR" dirty="0"/>
              <a:t> aluno </a:t>
            </a:r>
            <a:r>
              <a:rPr lang="pt-BR" dirty="0" err="1"/>
              <a:t>detail</a:t>
            </a:r>
            <a:r>
              <a:rPr lang="pt-BR" dirty="0"/>
              <a:t> in </a:t>
            </a:r>
            <a:r>
              <a:rPr lang="pt-BR" dirty="0" err="1"/>
              <a:t>the</a:t>
            </a:r>
            <a:r>
              <a:rPr lang="pt-BR" dirty="0"/>
              <a:t> </a:t>
            </a:r>
            <a:r>
              <a:rPr lang="pt-BR" dirty="0" err="1"/>
              <a:t>database</a:t>
            </a:r>
            <a:endParaRPr lang="pt-BR" dirty="0"/>
          </a:p>
          <a:p>
            <a:r>
              <a:rPr lang="pt-BR" dirty="0"/>
              <a:t>	@PostMapping("/aluno")</a:t>
            </a:r>
          </a:p>
          <a:p>
            <a:r>
              <a:rPr lang="pt-BR" dirty="0"/>
              <a:t>	</a:t>
            </a:r>
            <a:r>
              <a:rPr lang="pt-BR" dirty="0" err="1"/>
              <a:t>private</a:t>
            </a:r>
            <a:r>
              <a:rPr lang="pt-BR" dirty="0"/>
              <a:t> </a:t>
            </a:r>
            <a:r>
              <a:rPr lang="pt-BR" dirty="0" err="1"/>
              <a:t>int</a:t>
            </a:r>
            <a:r>
              <a:rPr lang="pt-BR" dirty="0"/>
              <a:t> </a:t>
            </a:r>
            <a:r>
              <a:rPr lang="pt-BR" dirty="0" err="1"/>
              <a:t>saveAluno</a:t>
            </a:r>
            <a:r>
              <a:rPr lang="pt-BR" dirty="0"/>
              <a:t>(@RequestBody Aluno </a:t>
            </a:r>
            <a:r>
              <a:rPr lang="pt-BR" dirty="0" err="1"/>
              <a:t>aluno</a:t>
            </a:r>
            <a:r>
              <a:rPr lang="pt-BR" dirty="0"/>
              <a:t>) </a:t>
            </a:r>
          </a:p>
          <a:p>
            <a:r>
              <a:rPr lang="pt-BR" dirty="0"/>
              <a:t>	{</a:t>
            </a:r>
          </a:p>
          <a:p>
            <a:r>
              <a:rPr lang="pt-BR" dirty="0"/>
              <a:t>		</a:t>
            </a:r>
            <a:r>
              <a:rPr lang="pt-BR" dirty="0" err="1"/>
              <a:t>alunoService.saveOrUpdate</a:t>
            </a:r>
            <a:r>
              <a:rPr lang="pt-BR" dirty="0"/>
              <a:t>(aluno);</a:t>
            </a:r>
          </a:p>
          <a:p>
            <a:r>
              <a:rPr lang="pt-BR" dirty="0"/>
              <a:t>		</a:t>
            </a:r>
            <a:r>
              <a:rPr lang="pt-BR" dirty="0" err="1"/>
              <a:t>return</a:t>
            </a:r>
            <a:r>
              <a:rPr lang="pt-BR" dirty="0"/>
              <a:t> </a:t>
            </a:r>
            <a:r>
              <a:rPr lang="pt-BR" dirty="0" err="1"/>
              <a:t>aluno.getId</a:t>
            </a:r>
            <a:r>
              <a:rPr lang="pt-BR" dirty="0"/>
              <a:t>();</a:t>
            </a:r>
          </a:p>
          <a:p>
            <a:r>
              <a:rPr lang="pt-BR" dirty="0"/>
              <a:t>	}</a:t>
            </a:r>
          </a:p>
          <a:p>
            <a:r>
              <a:rPr lang="pt-BR" dirty="0"/>
              <a:t>}</a:t>
            </a:r>
          </a:p>
          <a:p>
            <a:endParaRPr lang="pt-BR" dirty="0"/>
          </a:p>
        </p:txBody>
      </p:sp>
    </p:spTree>
    <p:extLst>
      <p:ext uri="{BB962C8B-B14F-4D97-AF65-F5344CB8AC3E}">
        <p14:creationId xmlns:p14="http://schemas.microsoft.com/office/powerpoint/2010/main" val="39356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com.example.jpa.exception</a:t>
            </a:r>
            <a:r>
              <a:rPr lang="pt-BR" dirty="0"/>
              <a:t>;</a:t>
            </a:r>
          </a:p>
          <a:p>
            <a:endParaRPr lang="pt-BR" dirty="0"/>
          </a:p>
          <a:p>
            <a:r>
              <a:rPr lang="pt-BR" dirty="0" err="1"/>
              <a:t>import</a:t>
            </a:r>
            <a:r>
              <a:rPr lang="pt-BR" dirty="0"/>
              <a:t> </a:t>
            </a:r>
            <a:r>
              <a:rPr lang="pt-BR" dirty="0" err="1"/>
              <a:t>org.springframework.http.HttpStatus</a:t>
            </a:r>
            <a:r>
              <a:rPr lang="pt-BR" dirty="0"/>
              <a:t>;</a:t>
            </a:r>
          </a:p>
          <a:p>
            <a:r>
              <a:rPr lang="pt-BR" dirty="0" err="1"/>
              <a:t>import</a:t>
            </a:r>
            <a:r>
              <a:rPr lang="pt-BR" dirty="0"/>
              <a:t> </a:t>
            </a:r>
            <a:r>
              <a:rPr lang="pt-BR" dirty="0" err="1"/>
              <a:t>org.springframework.web.bind.annotation.ResponseStatus</a:t>
            </a:r>
            <a:r>
              <a:rPr lang="pt-BR" dirty="0"/>
              <a:t>;</a:t>
            </a:r>
          </a:p>
          <a:p>
            <a:endParaRPr lang="pt-BR" dirty="0"/>
          </a:p>
          <a:p>
            <a:r>
              <a:rPr lang="pt-BR" dirty="0"/>
              <a:t>@ResponseStatus(HttpStatus.NOT_FOUND)</a:t>
            </a:r>
          </a:p>
          <a:p>
            <a:r>
              <a:rPr lang="pt-BR" dirty="0" err="1"/>
              <a:t>public</a:t>
            </a:r>
            <a:r>
              <a:rPr lang="pt-BR" dirty="0"/>
              <a:t> </a:t>
            </a:r>
            <a:r>
              <a:rPr lang="pt-BR" dirty="0" err="1"/>
              <a:t>class</a:t>
            </a:r>
            <a:r>
              <a:rPr lang="pt-BR" dirty="0"/>
              <a:t> </a:t>
            </a:r>
            <a:r>
              <a:rPr lang="pt-BR" dirty="0" err="1"/>
              <a:t>ResourceNotFoundException</a:t>
            </a:r>
            <a:r>
              <a:rPr lang="pt-BR" dirty="0"/>
              <a:t> </a:t>
            </a:r>
            <a:r>
              <a:rPr lang="pt-BR" dirty="0" err="1"/>
              <a:t>extends</a:t>
            </a:r>
            <a:r>
              <a:rPr lang="pt-BR" dirty="0"/>
              <a:t> </a:t>
            </a:r>
            <a:r>
              <a:rPr lang="pt-BR" dirty="0" err="1"/>
              <a:t>RuntimeException</a:t>
            </a:r>
            <a:r>
              <a:rPr lang="pt-BR" dirty="0"/>
              <a:t> {</a:t>
            </a:r>
          </a:p>
          <a:p>
            <a:r>
              <a:rPr lang="pt-BR" dirty="0"/>
              <a:t>    </a:t>
            </a:r>
            <a:r>
              <a:rPr lang="pt-BR" dirty="0" err="1"/>
              <a:t>public</a:t>
            </a:r>
            <a:r>
              <a:rPr lang="pt-BR" dirty="0"/>
              <a:t> </a:t>
            </a:r>
            <a:r>
              <a:rPr lang="pt-BR" dirty="0" err="1"/>
              <a:t>ResourceNotFoundException</a:t>
            </a:r>
            <a:r>
              <a:rPr lang="pt-BR" dirty="0"/>
              <a:t>() {</a:t>
            </a:r>
          </a:p>
          <a:p>
            <a:r>
              <a:rPr lang="pt-BR" dirty="0"/>
              <a:t>        super();</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p>
          <a:p>
            <a:r>
              <a:rPr lang="pt-BR" dirty="0"/>
              <a:t>        super(</a:t>
            </a:r>
            <a:r>
              <a:rPr lang="pt-BR" dirty="0" err="1"/>
              <a:t>message</a:t>
            </a:r>
            <a:r>
              <a:rPr lang="pt-BR" dirty="0"/>
              <a:t>);</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r>
              <a:rPr lang="pt-BR" dirty="0" err="1"/>
              <a:t>Throwable</a:t>
            </a:r>
            <a:r>
              <a:rPr lang="pt-BR" dirty="0"/>
              <a:t> cause) {</a:t>
            </a:r>
          </a:p>
          <a:p>
            <a:r>
              <a:rPr lang="pt-BR" dirty="0"/>
              <a:t>        super(</a:t>
            </a:r>
            <a:r>
              <a:rPr lang="pt-BR" dirty="0" err="1"/>
              <a:t>message</a:t>
            </a:r>
            <a:r>
              <a:rPr lang="pt-BR" dirty="0"/>
              <a:t>, cause);</a:t>
            </a:r>
          </a:p>
          <a:p>
            <a:r>
              <a:rPr lang="pt-BR" dirty="0"/>
              <a:t>    }</a:t>
            </a:r>
          </a:p>
          <a:p>
            <a:r>
              <a:rPr lang="pt-BR" dirty="0"/>
              <a:t>}</a:t>
            </a:r>
          </a:p>
          <a:p>
            <a:endParaRPr lang="pt-BR" dirty="0"/>
          </a:p>
        </p:txBody>
      </p:sp>
    </p:spTree>
    <p:extLst>
      <p:ext uri="{BB962C8B-B14F-4D97-AF65-F5344CB8AC3E}">
        <p14:creationId xmlns:p14="http://schemas.microsoft.com/office/powerpoint/2010/main" val="3764920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com.example.jpa.exception</a:t>
            </a:r>
            <a:r>
              <a:rPr lang="pt-BR" dirty="0"/>
              <a:t>;</a:t>
            </a:r>
          </a:p>
          <a:p>
            <a:endParaRPr lang="pt-BR" dirty="0"/>
          </a:p>
          <a:p>
            <a:r>
              <a:rPr lang="pt-BR" dirty="0" err="1"/>
              <a:t>import</a:t>
            </a:r>
            <a:r>
              <a:rPr lang="pt-BR" dirty="0"/>
              <a:t> </a:t>
            </a:r>
            <a:r>
              <a:rPr lang="pt-BR" dirty="0" err="1"/>
              <a:t>org.springframework.http.HttpStatus</a:t>
            </a:r>
            <a:r>
              <a:rPr lang="pt-BR" dirty="0"/>
              <a:t>;</a:t>
            </a:r>
          </a:p>
          <a:p>
            <a:r>
              <a:rPr lang="pt-BR" dirty="0" err="1"/>
              <a:t>import</a:t>
            </a:r>
            <a:r>
              <a:rPr lang="pt-BR" dirty="0"/>
              <a:t> </a:t>
            </a:r>
            <a:r>
              <a:rPr lang="pt-BR" dirty="0" err="1"/>
              <a:t>org.springframework.web.bind.annotation.ResponseStatus</a:t>
            </a:r>
            <a:r>
              <a:rPr lang="pt-BR" dirty="0"/>
              <a:t>;</a:t>
            </a:r>
          </a:p>
          <a:p>
            <a:endParaRPr lang="pt-BR" dirty="0"/>
          </a:p>
          <a:p>
            <a:r>
              <a:rPr lang="pt-BR" dirty="0"/>
              <a:t>@ResponseStatus(HttpStatus.NOT_FOUND)</a:t>
            </a:r>
          </a:p>
          <a:p>
            <a:r>
              <a:rPr lang="pt-BR" dirty="0" err="1"/>
              <a:t>public</a:t>
            </a:r>
            <a:r>
              <a:rPr lang="pt-BR" dirty="0"/>
              <a:t> </a:t>
            </a:r>
            <a:r>
              <a:rPr lang="pt-BR" dirty="0" err="1"/>
              <a:t>class</a:t>
            </a:r>
            <a:r>
              <a:rPr lang="pt-BR" dirty="0"/>
              <a:t> </a:t>
            </a:r>
            <a:r>
              <a:rPr lang="pt-BR" dirty="0" err="1"/>
              <a:t>ResourceNotFoundException</a:t>
            </a:r>
            <a:r>
              <a:rPr lang="pt-BR" dirty="0"/>
              <a:t> </a:t>
            </a:r>
            <a:r>
              <a:rPr lang="pt-BR" dirty="0" err="1"/>
              <a:t>extends</a:t>
            </a:r>
            <a:r>
              <a:rPr lang="pt-BR" dirty="0"/>
              <a:t> </a:t>
            </a:r>
            <a:r>
              <a:rPr lang="pt-BR" dirty="0" err="1"/>
              <a:t>RuntimeException</a:t>
            </a:r>
            <a:r>
              <a:rPr lang="pt-BR" dirty="0"/>
              <a:t> {</a:t>
            </a:r>
          </a:p>
          <a:p>
            <a:r>
              <a:rPr lang="pt-BR" dirty="0"/>
              <a:t>    </a:t>
            </a:r>
            <a:r>
              <a:rPr lang="pt-BR" dirty="0" err="1"/>
              <a:t>public</a:t>
            </a:r>
            <a:r>
              <a:rPr lang="pt-BR" dirty="0"/>
              <a:t> </a:t>
            </a:r>
            <a:r>
              <a:rPr lang="pt-BR" dirty="0" err="1"/>
              <a:t>ResourceNotFoundException</a:t>
            </a:r>
            <a:r>
              <a:rPr lang="pt-BR" dirty="0"/>
              <a:t>() {</a:t>
            </a:r>
          </a:p>
          <a:p>
            <a:r>
              <a:rPr lang="pt-BR" dirty="0"/>
              <a:t>        super();</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p>
          <a:p>
            <a:r>
              <a:rPr lang="pt-BR" dirty="0"/>
              <a:t>        super(</a:t>
            </a:r>
            <a:r>
              <a:rPr lang="pt-BR" dirty="0" err="1"/>
              <a:t>message</a:t>
            </a:r>
            <a:r>
              <a:rPr lang="pt-BR" dirty="0"/>
              <a:t>);</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r>
              <a:rPr lang="pt-BR" dirty="0" err="1"/>
              <a:t>Throwable</a:t>
            </a:r>
            <a:r>
              <a:rPr lang="pt-BR" dirty="0"/>
              <a:t> cause) {</a:t>
            </a:r>
          </a:p>
          <a:p>
            <a:r>
              <a:rPr lang="pt-BR" dirty="0"/>
              <a:t>        super(</a:t>
            </a:r>
            <a:r>
              <a:rPr lang="pt-BR" dirty="0" err="1"/>
              <a:t>message</a:t>
            </a:r>
            <a:r>
              <a:rPr lang="pt-BR" dirty="0"/>
              <a:t>, cause);</a:t>
            </a:r>
          </a:p>
          <a:p>
            <a:r>
              <a:rPr lang="pt-BR" dirty="0"/>
              <a:t>    }</a:t>
            </a:r>
          </a:p>
          <a:p>
            <a:r>
              <a:rPr lang="pt-BR" dirty="0"/>
              <a:t>}</a:t>
            </a:r>
          </a:p>
          <a:p>
            <a:endParaRPr lang="pt-BR" dirty="0"/>
          </a:p>
        </p:txBody>
      </p:sp>
    </p:spTree>
    <p:extLst>
      <p:ext uri="{BB962C8B-B14F-4D97-AF65-F5344CB8AC3E}">
        <p14:creationId xmlns:p14="http://schemas.microsoft.com/office/powerpoint/2010/main" val="2904011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com.example.jpa.exception</a:t>
            </a:r>
            <a:r>
              <a:rPr lang="pt-BR" dirty="0"/>
              <a:t>;</a:t>
            </a:r>
          </a:p>
          <a:p>
            <a:endParaRPr lang="pt-BR" dirty="0"/>
          </a:p>
          <a:p>
            <a:r>
              <a:rPr lang="pt-BR" dirty="0" err="1"/>
              <a:t>import</a:t>
            </a:r>
            <a:r>
              <a:rPr lang="pt-BR" dirty="0"/>
              <a:t> </a:t>
            </a:r>
            <a:r>
              <a:rPr lang="pt-BR" dirty="0" err="1"/>
              <a:t>org.springframework.http.HttpStatus</a:t>
            </a:r>
            <a:r>
              <a:rPr lang="pt-BR" dirty="0"/>
              <a:t>;</a:t>
            </a:r>
          </a:p>
          <a:p>
            <a:r>
              <a:rPr lang="pt-BR" dirty="0" err="1"/>
              <a:t>import</a:t>
            </a:r>
            <a:r>
              <a:rPr lang="pt-BR" dirty="0"/>
              <a:t> </a:t>
            </a:r>
            <a:r>
              <a:rPr lang="pt-BR" dirty="0" err="1"/>
              <a:t>org.springframework.web.bind.annotation.ResponseStatus</a:t>
            </a:r>
            <a:r>
              <a:rPr lang="pt-BR" dirty="0"/>
              <a:t>;</a:t>
            </a:r>
          </a:p>
          <a:p>
            <a:endParaRPr lang="pt-BR" dirty="0"/>
          </a:p>
          <a:p>
            <a:r>
              <a:rPr lang="pt-BR" dirty="0"/>
              <a:t>@ResponseStatus(HttpStatus.NOT_FOUND)</a:t>
            </a:r>
          </a:p>
          <a:p>
            <a:r>
              <a:rPr lang="pt-BR" dirty="0" err="1"/>
              <a:t>public</a:t>
            </a:r>
            <a:r>
              <a:rPr lang="pt-BR" dirty="0"/>
              <a:t> </a:t>
            </a:r>
            <a:r>
              <a:rPr lang="pt-BR" dirty="0" err="1"/>
              <a:t>class</a:t>
            </a:r>
            <a:r>
              <a:rPr lang="pt-BR" dirty="0"/>
              <a:t> </a:t>
            </a:r>
            <a:r>
              <a:rPr lang="pt-BR" dirty="0" err="1"/>
              <a:t>ResourceNotFoundException</a:t>
            </a:r>
            <a:r>
              <a:rPr lang="pt-BR" dirty="0"/>
              <a:t> </a:t>
            </a:r>
            <a:r>
              <a:rPr lang="pt-BR" dirty="0" err="1"/>
              <a:t>extends</a:t>
            </a:r>
            <a:r>
              <a:rPr lang="pt-BR" dirty="0"/>
              <a:t> </a:t>
            </a:r>
            <a:r>
              <a:rPr lang="pt-BR" dirty="0" err="1"/>
              <a:t>RuntimeException</a:t>
            </a:r>
            <a:r>
              <a:rPr lang="pt-BR" dirty="0"/>
              <a:t> {</a:t>
            </a:r>
          </a:p>
          <a:p>
            <a:r>
              <a:rPr lang="pt-BR" dirty="0"/>
              <a:t>    </a:t>
            </a:r>
            <a:r>
              <a:rPr lang="pt-BR" dirty="0" err="1"/>
              <a:t>public</a:t>
            </a:r>
            <a:r>
              <a:rPr lang="pt-BR" dirty="0"/>
              <a:t> </a:t>
            </a:r>
            <a:r>
              <a:rPr lang="pt-BR" dirty="0" err="1"/>
              <a:t>ResourceNotFoundException</a:t>
            </a:r>
            <a:r>
              <a:rPr lang="pt-BR" dirty="0"/>
              <a:t>() {</a:t>
            </a:r>
          </a:p>
          <a:p>
            <a:r>
              <a:rPr lang="pt-BR" dirty="0"/>
              <a:t>        super();</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p>
          <a:p>
            <a:r>
              <a:rPr lang="pt-BR" dirty="0"/>
              <a:t>        super(</a:t>
            </a:r>
            <a:r>
              <a:rPr lang="pt-BR" dirty="0" err="1"/>
              <a:t>message</a:t>
            </a:r>
            <a:r>
              <a:rPr lang="pt-BR" dirty="0"/>
              <a:t>);</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r>
              <a:rPr lang="pt-BR" dirty="0" err="1"/>
              <a:t>Throwable</a:t>
            </a:r>
            <a:r>
              <a:rPr lang="pt-BR" dirty="0"/>
              <a:t> cause) {</a:t>
            </a:r>
          </a:p>
          <a:p>
            <a:r>
              <a:rPr lang="pt-BR" dirty="0"/>
              <a:t>        super(</a:t>
            </a:r>
            <a:r>
              <a:rPr lang="pt-BR" dirty="0" err="1"/>
              <a:t>message</a:t>
            </a:r>
            <a:r>
              <a:rPr lang="pt-BR" dirty="0"/>
              <a:t>, cause);</a:t>
            </a:r>
          </a:p>
          <a:p>
            <a:r>
              <a:rPr lang="pt-BR" dirty="0"/>
              <a:t>    }</a:t>
            </a:r>
          </a:p>
          <a:p>
            <a:r>
              <a:rPr lang="pt-BR" dirty="0"/>
              <a:t>}</a:t>
            </a:r>
          </a:p>
          <a:p>
            <a:endParaRPr lang="pt-BR" dirty="0"/>
          </a:p>
        </p:txBody>
      </p:sp>
    </p:spTree>
    <p:extLst>
      <p:ext uri="{BB962C8B-B14F-4D97-AF65-F5344CB8AC3E}">
        <p14:creationId xmlns:p14="http://schemas.microsoft.com/office/powerpoint/2010/main" val="49525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com.example.jpa.exception</a:t>
            </a:r>
            <a:r>
              <a:rPr lang="pt-BR" dirty="0"/>
              <a:t>;</a:t>
            </a:r>
          </a:p>
          <a:p>
            <a:endParaRPr lang="pt-BR" dirty="0"/>
          </a:p>
          <a:p>
            <a:r>
              <a:rPr lang="pt-BR" dirty="0" err="1"/>
              <a:t>import</a:t>
            </a:r>
            <a:r>
              <a:rPr lang="pt-BR" dirty="0"/>
              <a:t> </a:t>
            </a:r>
            <a:r>
              <a:rPr lang="pt-BR" dirty="0" err="1"/>
              <a:t>org.springframework.http.HttpStatus</a:t>
            </a:r>
            <a:r>
              <a:rPr lang="pt-BR" dirty="0"/>
              <a:t>;</a:t>
            </a:r>
          </a:p>
          <a:p>
            <a:r>
              <a:rPr lang="pt-BR" dirty="0" err="1"/>
              <a:t>import</a:t>
            </a:r>
            <a:r>
              <a:rPr lang="pt-BR" dirty="0"/>
              <a:t> </a:t>
            </a:r>
            <a:r>
              <a:rPr lang="pt-BR" dirty="0" err="1"/>
              <a:t>org.springframework.web.bind.annotation.ResponseStatus</a:t>
            </a:r>
            <a:r>
              <a:rPr lang="pt-BR" dirty="0"/>
              <a:t>;</a:t>
            </a:r>
          </a:p>
          <a:p>
            <a:endParaRPr lang="pt-BR" dirty="0"/>
          </a:p>
          <a:p>
            <a:r>
              <a:rPr lang="pt-BR" dirty="0"/>
              <a:t>@ResponseStatus(HttpStatus.NOT_FOUND)</a:t>
            </a:r>
          </a:p>
          <a:p>
            <a:r>
              <a:rPr lang="pt-BR" dirty="0" err="1"/>
              <a:t>public</a:t>
            </a:r>
            <a:r>
              <a:rPr lang="pt-BR" dirty="0"/>
              <a:t> </a:t>
            </a:r>
            <a:r>
              <a:rPr lang="pt-BR" dirty="0" err="1"/>
              <a:t>class</a:t>
            </a:r>
            <a:r>
              <a:rPr lang="pt-BR" dirty="0"/>
              <a:t> </a:t>
            </a:r>
            <a:r>
              <a:rPr lang="pt-BR" dirty="0" err="1"/>
              <a:t>ResourceNotFoundException</a:t>
            </a:r>
            <a:r>
              <a:rPr lang="pt-BR" dirty="0"/>
              <a:t> </a:t>
            </a:r>
            <a:r>
              <a:rPr lang="pt-BR" dirty="0" err="1"/>
              <a:t>extends</a:t>
            </a:r>
            <a:r>
              <a:rPr lang="pt-BR" dirty="0"/>
              <a:t> </a:t>
            </a:r>
            <a:r>
              <a:rPr lang="pt-BR" dirty="0" err="1"/>
              <a:t>RuntimeException</a:t>
            </a:r>
            <a:r>
              <a:rPr lang="pt-BR" dirty="0"/>
              <a:t> {</a:t>
            </a:r>
          </a:p>
          <a:p>
            <a:r>
              <a:rPr lang="pt-BR" dirty="0"/>
              <a:t>    </a:t>
            </a:r>
            <a:r>
              <a:rPr lang="pt-BR" dirty="0" err="1"/>
              <a:t>public</a:t>
            </a:r>
            <a:r>
              <a:rPr lang="pt-BR" dirty="0"/>
              <a:t> </a:t>
            </a:r>
            <a:r>
              <a:rPr lang="pt-BR" dirty="0" err="1"/>
              <a:t>ResourceNotFoundException</a:t>
            </a:r>
            <a:r>
              <a:rPr lang="pt-BR" dirty="0"/>
              <a:t>() {</a:t>
            </a:r>
          </a:p>
          <a:p>
            <a:r>
              <a:rPr lang="pt-BR" dirty="0"/>
              <a:t>        super();</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p>
          <a:p>
            <a:r>
              <a:rPr lang="pt-BR" dirty="0"/>
              <a:t>        super(</a:t>
            </a:r>
            <a:r>
              <a:rPr lang="pt-BR" dirty="0" err="1"/>
              <a:t>message</a:t>
            </a:r>
            <a:r>
              <a:rPr lang="pt-BR" dirty="0"/>
              <a:t>);</a:t>
            </a:r>
          </a:p>
          <a:p>
            <a:r>
              <a:rPr lang="pt-BR" dirty="0"/>
              <a:t>    }</a:t>
            </a:r>
          </a:p>
          <a:p>
            <a:endParaRPr lang="pt-BR" dirty="0"/>
          </a:p>
          <a:p>
            <a:r>
              <a:rPr lang="pt-BR" dirty="0"/>
              <a:t>    </a:t>
            </a:r>
            <a:r>
              <a:rPr lang="pt-BR" dirty="0" err="1"/>
              <a:t>public</a:t>
            </a:r>
            <a:r>
              <a:rPr lang="pt-BR" dirty="0"/>
              <a:t> </a:t>
            </a:r>
            <a:r>
              <a:rPr lang="pt-BR" dirty="0" err="1"/>
              <a:t>ResourceNotFoundException</a:t>
            </a:r>
            <a:r>
              <a:rPr lang="pt-BR" dirty="0"/>
              <a:t>(</a:t>
            </a:r>
            <a:r>
              <a:rPr lang="pt-BR" dirty="0" err="1"/>
              <a:t>String</a:t>
            </a:r>
            <a:r>
              <a:rPr lang="pt-BR" dirty="0"/>
              <a:t> </a:t>
            </a:r>
            <a:r>
              <a:rPr lang="pt-BR" dirty="0" err="1"/>
              <a:t>message</a:t>
            </a:r>
            <a:r>
              <a:rPr lang="pt-BR" dirty="0"/>
              <a:t>, </a:t>
            </a:r>
            <a:r>
              <a:rPr lang="pt-BR" dirty="0" err="1"/>
              <a:t>Throwable</a:t>
            </a:r>
            <a:r>
              <a:rPr lang="pt-BR" dirty="0"/>
              <a:t> cause) {</a:t>
            </a:r>
          </a:p>
          <a:p>
            <a:r>
              <a:rPr lang="pt-BR" dirty="0"/>
              <a:t>        super(</a:t>
            </a:r>
            <a:r>
              <a:rPr lang="pt-BR" dirty="0" err="1"/>
              <a:t>message</a:t>
            </a:r>
            <a:r>
              <a:rPr lang="pt-BR" dirty="0"/>
              <a:t>, cause);</a:t>
            </a:r>
          </a:p>
          <a:p>
            <a:r>
              <a:rPr lang="pt-BR" dirty="0"/>
              <a:t>    }</a:t>
            </a:r>
          </a:p>
          <a:p>
            <a:r>
              <a:rPr lang="pt-BR" dirty="0"/>
              <a:t>}</a:t>
            </a:r>
          </a:p>
          <a:p>
            <a:endParaRPr lang="pt-BR" dirty="0"/>
          </a:p>
        </p:txBody>
      </p:sp>
    </p:spTree>
    <p:extLst>
      <p:ext uri="{BB962C8B-B14F-4D97-AF65-F5344CB8AC3E}">
        <p14:creationId xmlns:p14="http://schemas.microsoft.com/office/powerpoint/2010/main" val="355887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6418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8060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latin typeface="Arial" charset="0"/>
                <a:cs typeface="Arial" charset="0"/>
              </a:rPr>
              <a:t>&lt;?xml version="1.0" encoding="UTF-8"?&gt;</a:t>
            </a:r>
          </a:p>
          <a:p>
            <a:r>
              <a:rPr lang="en-US" dirty="0">
                <a:latin typeface="Arial" charset="0"/>
                <a:cs typeface="Arial" charset="0"/>
              </a:rPr>
              <a:t>&lt;project </a:t>
            </a:r>
            <a:r>
              <a:rPr lang="en-US" dirty="0" err="1">
                <a:latin typeface="Arial" charset="0"/>
                <a:cs typeface="Arial" charset="0"/>
              </a:rPr>
              <a:t>xmlns</a:t>
            </a:r>
            <a:r>
              <a:rPr lang="en-US" dirty="0">
                <a:latin typeface="Arial" charset="0"/>
                <a:cs typeface="Arial" charset="0"/>
              </a:rPr>
              <a:t>="http://maven.apache.org/POM/4.0.0" </a:t>
            </a:r>
            <a:r>
              <a:rPr lang="en-US" dirty="0" err="1">
                <a:latin typeface="Arial" charset="0"/>
                <a:cs typeface="Arial" charset="0"/>
              </a:rPr>
              <a:t>xmlns:xsi</a:t>
            </a:r>
            <a:r>
              <a:rPr lang="en-US" dirty="0">
                <a:latin typeface="Arial" charset="0"/>
                <a:cs typeface="Arial" charset="0"/>
              </a:rPr>
              <a:t>="http://www.w3.org/2001/XMLSchema-instance"</a:t>
            </a:r>
          </a:p>
          <a:p>
            <a:r>
              <a:rPr lang="en-US" dirty="0">
                <a:latin typeface="Arial" charset="0"/>
                <a:cs typeface="Arial" charset="0"/>
              </a:rPr>
              <a:t>	</a:t>
            </a:r>
            <a:r>
              <a:rPr lang="en-US" dirty="0" err="1">
                <a:latin typeface="Arial" charset="0"/>
                <a:cs typeface="Arial" charset="0"/>
              </a:rPr>
              <a:t>xsi:schemaLocation</a:t>
            </a:r>
            <a:r>
              <a:rPr lang="en-US" dirty="0">
                <a:latin typeface="Arial" charset="0"/>
                <a:cs typeface="Arial" charset="0"/>
              </a:rPr>
              <a:t>="http://maven.apache.org/POM/4.0.0 https://maven.apache.org/xsd/maven-4.0.0.xsd"&gt;</a:t>
            </a:r>
          </a:p>
          <a:p>
            <a:r>
              <a:rPr lang="en-US" dirty="0">
                <a:latin typeface="Arial" charset="0"/>
                <a:cs typeface="Arial" charset="0"/>
              </a:rPr>
              <a:t>	&lt;</a:t>
            </a:r>
            <a:r>
              <a:rPr lang="en-US" dirty="0" err="1">
                <a:latin typeface="Arial" charset="0"/>
                <a:cs typeface="Arial" charset="0"/>
              </a:rPr>
              <a:t>modelVersion</a:t>
            </a:r>
            <a:r>
              <a:rPr lang="en-US" dirty="0">
                <a:latin typeface="Arial" charset="0"/>
                <a:cs typeface="Arial" charset="0"/>
              </a:rPr>
              <a:t>&gt;4.0.0&lt;/</a:t>
            </a:r>
            <a:r>
              <a:rPr lang="en-US" dirty="0" err="1">
                <a:latin typeface="Arial" charset="0"/>
                <a:cs typeface="Arial" charset="0"/>
              </a:rPr>
              <a:t>modelVersion</a:t>
            </a:r>
            <a:r>
              <a:rPr lang="en-US" dirty="0">
                <a:latin typeface="Arial" charset="0"/>
                <a:cs typeface="Arial" charset="0"/>
              </a:rPr>
              <a:t>&gt;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&gt;spring-boot-starter-parent&lt;/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&lt;version&gt;2.5.0&lt;/version&gt;</a:t>
            </a:r>
          </a:p>
          <a:p>
            <a:r>
              <a:rPr lang="en-US" dirty="0">
                <a:latin typeface="Arial" charset="0"/>
                <a:cs typeface="Arial" charset="0"/>
              </a:rPr>
              <a:t>		&lt;</a:t>
            </a:r>
            <a:r>
              <a:rPr lang="en-US" dirty="0" err="1">
                <a:latin typeface="Arial" charset="0"/>
                <a:cs typeface="Arial" charset="0"/>
              </a:rPr>
              <a:t>relativePath</a:t>
            </a:r>
            <a:r>
              <a:rPr lang="en-US" dirty="0">
                <a:latin typeface="Arial" charset="0"/>
                <a:cs typeface="Arial" charset="0"/>
              </a:rPr>
              <a:t>/&gt; &lt;!-- lookup parent from repository --&gt;</a:t>
            </a:r>
          </a:p>
          <a:p>
            <a:r>
              <a:rPr lang="en-US" dirty="0">
                <a:latin typeface="Arial" charset="0"/>
                <a:cs typeface="Arial" charset="0"/>
              </a:rPr>
              <a:t>	&lt;/parent&gt;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com.accenture</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aluno</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&lt;version&gt;0.0.1-SNAPSHOT&lt;/version&gt;</a:t>
            </a:r>
          </a:p>
          <a:p>
            <a:r>
              <a:rPr lang="en-US" dirty="0">
                <a:latin typeface="Arial" charset="0"/>
                <a:cs typeface="Arial" charset="0"/>
              </a:rPr>
              <a:t>	&lt;name&gt;</a:t>
            </a:r>
            <a:r>
              <a:rPr lang="en-US" dirty="0" err="1">
                <a:latin typeface="Arial" charset="0"/>
                <a:cs typeface="Arial" charset="0"/>
              </a:rPr>
              <a:t>api</a:t>
            </a:r>
            <a:r>
              <a:rPr lang="en-US" dirty="0">
                <a:latin typeface="Arial" charset="0"/>
                <a:cs typeface="Arial" charset="0"/>
              </a:rPr>
              <a:t>&lt;/name&gt;</a:t>
            </a:r>
          </a:p>
          <a:p>
            <a:r>
              <a:rPr lang="en-US" dirty="0">
                <a:latin typeface="Arial" charset="0"/>
                <a:cs typeface="Arial" charset="0"/>
              </a:rPr>
              <a:t>	&lt;description&gt;API Rest </a:t>
            </a:r>
            <a:r>
              <a:rPr lang="en-US" dirty="0" err="1">
                <a:latin typeface="Arial" charset="0"/>
                <a:cs typeface="Arial" charset="0"/>
              </a:rPr>
              <a:t>utilizando</a:t>
            </a:r>
            <a:r>
              <a:rPr lang="en-US" dirty="0">
                <a:latin typeface="Arial" charset="0"/>
                <a:cs typeface="Arial" charset="0"/>
              </a:rPr>
              <a:t> Spring Boot&lt;/description&gt;</a:t>
            </a:r>
          </a:p>
          <a:p>
            <a:r>
              <a:rPr lang="en-US" dirty="0">
                <a:latin typeface="Arial" charset="0"/>
                <a:cs typeface="Arial" charset="0"/>
              </a:rPr>
              <a:t>	&lt;properties&gt;</a:t>
            </a:r>
          </a:p>
          <a:p>
            <a:r>
              <a:rPr lang="en-US" dirty="0">
                <a:latin typeface="Arial" charset="0"/>
                <a:cs typeface="Arial" charset="0"/>
              </a:rPr>
              <a:t>		&lt;</a:t>
            </a:r>
            <a:r>
              <a:rPr lang="en-US" dirty="0" err="1">
                <a:latin typeface="Arial" charset="0"/>
                <a:cs typeface="Arial" charset="0"/>
              </a:rPr>
              <a:t>java.version</a:t>
            </a:r>
            <a:r>
              <a:rPr lang="en-US" dirty="0">
                <a:latin typeface="Arial" charset="0"/>
                <a:cs typeface="Arial" charset="0"/>
              </a:rPr>
              <a:t>&gt;1.8&lt;/</a:t>
            </a:r>
            <a:r>
              <a:rPr lang="en-US" dirty="0" err="1">
                <a:latin typeface="Arial" charset="0"/>
                <a:cs typeface="Arial" charset="0"/>
              </a:rPr>
              <a:t>java.version</a:t>
            </a:r>
            <a:r>
              <a:rPr lang="en-US" dirty="0">
                <a:latin typeface="Arial" charset="0"/>
                <a:cs typeface="Arial" charset="0"/>
              </a:rPr>
              <a:t>&gt;</a:t>
            </a:r>
          </a:p>
          <a:p>
            <a:r>
              <a:rPr lang="en-US" dirty="0">
                <a:latin typeface="Arial" charset="0"/>
                <a:cs typeface="Arial" charset="0"/>
              </a:rPr>
              <a:t>	&lt;/properties&gt;</a:t>
            </a:r>
          </a:p>
          <a:p>
            <a:r>
              <a:rPr lang="en-US" dirty="0">
                <a:latin typeface="Arial" charset="0"/>
                <a:cs typeface="Arial" charset="0"/>
              </a:rPr>
              <a:t>	&lt;dependencies&gt;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&gt;spring-boot-starter-actuator&lt;/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&gt;spring-boot-starter-data-</a:t>
            </a:r>
            <a:r>
              <a:rPr lang="en-US" dirty="0" err="1">
                <a:latin typeface="Arial" charset="0"/>
                <a:cs typeface="Arial" charset="0"/>
              </a:rPr>
              <a:t>jpa</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&gt;spring-boot-starter-web&lt;/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&lt;/dependency&gt;</a:t>
            </a:r>
          </a:p>
          <a:p>
            <a:endParaRPr lang="en-US" dirty="0">
              <a:latin typeface="Arial" charset="0"/>
              <a:cs typeface="Arial" charset="0"/>
            </a:endParaRP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a:t>
            </a:r>
            <a:r>
              <a:rPr lang="en-US" dirty="0" err="1">
                <a:latin typeface="Arial" charset="0"/>
                <a:cs typeface="Arial" charset="0"/>
              </a:rPr>
              <a:t>devtools</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&lt;optional&gt;true&lt;/optional&gt;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mysql</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mysql</a:t>
            </a:r>
            <a:r>
              <a:rPr lang="en-US" dirty="0">
                <a:latin typeface="Arial" charset="0"/>
                <a:cs typeface="Arial" charset="0"/>
              </a:rPr>
              <a:t>-connector-java&lt;/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&lt;scope&gt;runtime&lt;/scope&gt;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org.projectlombok</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lombok</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&lt;optional&gt;true&lt;/optional&gt;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&gt;spring-boot-starter-test&lt;/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&lt;scope&gt;test&lt;/scope&gt;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io.springfox</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&gt;springfox-swagger2&lt;/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&lt;version&gt;3.0.0&lt;/version&gt;</a:t>
            </a:r>
          </a:p>
          <a:p>
            <a:r>
              <a:rPr lang="en-US" dirty="0">
                <a:latin typeface="Arial" charset="0"/>
                <a:cs typeface="Arial" charset="0"/>
              </a:rPr>
              <a:t>		&lt;/dependency&gt;</a:t>
            </a:r>
          </a:p>
          <a:p>
            <a:r>
              <a:rPr lang="en-US" dirty="0">
                <a:latin typeface="Arial" charset="0"/>
                <a:cs typeface="Arial" charset="0"/>
              </a:rPr>
              <a:t>		&lt;dependency&gt;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io.springfox</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springfox</a:t>
            </a:r>
            <a:r>
              <a:rPr lang="en-US" dirty="0">
                <a:latin typeface="Arial" charset="0"/>
                <a:cs typeface="Arial" charset="0"/>
              </a:rPr>
              <a:t>-swagger-</a:t>
            </a:r>
            <a:r>
              <a:rPr lang="en-US" dirty="0" err="1">
                <a:latin typeface="Arial" charset="0"/>
                <a:cs typeface="Arial" charset="0"/>
              </a:rPr>
              <a:t>ui</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&lt;version&gt;3.0.0&lt;/version&gt;</a:t>
            </a:r>
          </a:p>
          <a:p>
            <a:r>
              <a:rPr lang="en-US" dirty="0">
                <a:latin typeface="Arial" charset="0"/>
                <a:cs typeface="Arial" charset="0"/>
              </a:rPr>
              <a:t>		&lt;/dependency&gt;</a:t>
            </a:r>
          </a:p>
          <a:p>
            <a:r>
              <a:rPr lang="en-US" dirty="0">
                <a:latin typeface="Arial" charset="0"/>
                <a:cs typeface="Arial" charset="0"/>
              </a:rPr>
              <a:t>	&lt;/dependencies&gt;</a:t>
            </a:r>
          </a:p>
          <a:p>
            <a:endParaRPr lang="en-US" dirty="0">
              <a:latin typeface="Arial" charset="0"/>
              <a:cs typeface="Arial" charset="0"/>
            </a:endParaRPr>
          </a:p>
          <a:p>
            <a:r>
              <a:rPr lang="en-US" dirty="0">
                <a:latin typeface="Arial" charset="0"/>
                <a:cs typeface="Arial" charset="0"/>
              </a:rPr>
              <a:t>	&lt;build&gt;</a:t>
            </a:r>
          </a:p>
          <a:p>
            <a:r>
              <a:rPr lang="en-US" dirty="0">
                <a:latin typeface="Arial" charset="0"/>
                <a:cs typeface="Arial" charset="0"/>
              </a:rPr>
              <a:t>		&lt;plugins&gt;</a:t>
            </a:r>
          </a:p>
          <a:p>
            <a:r>
              <a:rPr lang="en-US" dirty="0">
                <a:latin typeface="Arial" charset="0"/>
                <a:cs typeface="Arial" charset="0"/>
              </a:rPr>
              <a:t>			&lt;plugin&gt;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org.springframework.boot</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&gt;spring-boot-maven-plugin&lt;/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&lt;configuration&gt;</a:t>
            </a:r>
          </a:p>
          <a:p>
            <a:r>
              <a:rPr lang="en-US" dirty="0">
                <a:latin typeface="Arial" charset="0"/>
                <a:cs typeface="Arial" charset="0"/>
              </a:rPr>
              <a:t>					&lt;excludes&gt;</a:t>
            </a:r>
          </a:p>
          <a:p>
            <a:r>
              <a:rPr lang="en-US" dirty="0">
                <a:latin typeface="Arial" charset="0"/>
                <a:cs typeface="Arial" charset="0"/>
              </a:rPr>
              <a:t>						&lt;exclude&gt;</a:t>
            </a:r>
          </a:p>
          <a:p>
            <a:r>
              <a:rPr lang="en-US" dirty="0">
                <a:latin typeface="Arial" charset="0"/>
                <a:cs typeface="Arial" charset="0"/>
              </a:rPr>
              <a:t>							&lt;</a:t>
            </a:r>
            <a:r>
              <a:rPr lang="en-US" dirty="0" err="1">
                <a:latin typeface="Arial" charset="0"/>
                <a:cs typeface="Arial" charset="0"/>
              </a:rPr>
              <a:t>groupId</a:t>
            </a:r>
            <a:r>
              <a:rPr lang="en-US" dirty="0">
                <a:latin typeface="Arial" charset="0"/>
                <a:cs typeface="Arial" charset="0"/>
              </a:rPr>
              <a:t>&gt;</a:t>
            </a:r>
            <a:r>
              <a:rPr lang="en-US" dirty="0" err="1">
                <a:latin typeface="Arial" charset="0"/>
                <a:cs typeface="Arial" charset="0"/>
              </a:rPr>
              <a:t>org.projectlombok</a:t>
            </a:r>
            <a:r>
              <a:rPr lang="en-US" dirty="0">
                <a:latin typeface="Arial" charset="0"/>
                <a:cs typeface="Arial" charset="0"/>
              </a:rPr>
              <a:t>&lt;/</a:t>
            </a:r>
            <a:r>
              <a:rPr lang="en-US" dirty="0" err="1">
                <a:latin typeface="Arial" charset="0"/>
                <a:cs typeface="Arial" charset="0"/>
              </a:rPr>
              <a:t>groupId</a:t>
            </a:r>
            <a:r>
              <a:rPr lang="en-US" dirty="0">
                <a:latin typeface="Arial" charset="0"/>
                <a:cs typeface="Arial" charset="0"/>
              </a:rPr>
              <a:t>&gt;</a:t>
            </a:r>
          </a:p>
          <a:p>
            <a:r>
              <a:rPr lang="en-US" dirty="0">
                <a:latin typeface="Arial" charset="0"/>
                <a:cs typeface="Arial" charset="0"/>
              </a:rPr>
              <a:t>							&lt;</a:t>
            </a:r>
            <a:r>
              <a:rPr lang="en-US" dirty="0" err="1">
                <a:latin typeface="Arial" charset="0"/>
                <a:cs typeface="Arial" charset="0"/>
              </a:rPr>
              <a:t>artifactId</a:t>
            </a:r>
            <a:r>
              <a:rPr lang="en-US" dirty="0">
                <a:latin typeface="Arial" charset="0"/>
                <a:cs typeface="Arial" charset="0"/>
              </a:rPr>
              <a:t>&gt;</a:t>
            </a:r>
            <a:r>
              <a:rPr lang="en-US" dirty="0" err="1">
                <a:latin typeface="Arial" charset="0"/>
                <a:cs typeface="Arial" charset="0"/>
              </a:rPr>
              <a:t>lombok</a:t>
            </a:r>
            <a:r>
              <a:rPr lang="en-US" dirty="0">
                <a:latin typeface="Arial" charset="0"/>
                <a:cs typeface="Arial" charset="0"/>
              </a:rPr>
              <a:t>&lt;/</a:t>
            </a:r>
            <a:r>
              <a:rPr lang="en-US" dirty="0" err="1">
                <a:latin typeface="Arial" charset="0"/>
                <a:cs typeface="Arial" charset="0"/>
              </a:rPr>
              <a:t>artifactId</a:t>
            </a:r>
            <a:r>
              <a:rPr lang="en-US" dirty="0">
                <a:latin typeface="Arial" charset="0"/>
                <a:cs typeface="Arial" charset="0"/>
              </a:rPr>
              <a:t>&gt;</a:t>
            </a:r>
          </a:p>
          <a:p>
            <a:r>
              <a:rPr lang="en-US" dirty="0">
                <a:latin typeface="Arial" charset="0"/>
                <a:cs typeface="Arial" charset="0"/>
              </a:rPr>
              <a:t>						&lt;/exclude&gt;</a:t>
            </a:r>
          </a:p>
          <a:p>
            <a:r>
              <a:rPr lang="en-US" dirty="0">
                <a:latin typeface="Arial" charset="0"/>
                <a:cs typeface="Arial" charset="0"/>
              </a:rPr>
              <a:t>					&lt;/excludes&gt;</a:t>
            </a:r>
          </a:p>
          <a:p>
            <a:r>
              <a:rPr lang="en-US" dirty="0">
                <a:latin typeface="Arial" charset="0"/>
                <a:cs typeface="Arial" charset="0"/>
              </a:rPr>
              <a:t>				&lt;/configuration&gt;</a:t>
            </a:r>
          </a:p>
          <a:p>
            <a:r>
              <a:rPr lang="en-US" dirty="0">
                <a:latin typeface="Arial" charset="0"/>
                <a:cs typeface="Arial" charset="0"/>
              </a:rPr>
              <a:t>			&lt;/plugin&gt;</a:t>
            </a:r>
          </a:p>
          <a:p>
            <a:r>
              <a:rPr lang="en-US" dirty="0">
                <a:latin typeface="Arial" charset="0"/>
                <a:cs typeface="Arial" charset="0"/>
              </a:rPr>
              <a:t>		&lt;/plugins&gt;</a:t>
            </a:r>
          </a:p>
          <a:p>
            <a:r>
              <a:rPr lang="en-US" dirty="0">
                <a:latin typeface="Arial" charset="0"/>
                <a:cs typeface="Arial" charset="0"/>
              </a:rPr>
              <a:t>	&lt;/build&gt;</a:t>
            </a:r>
          </a:p>
          <a:p>
            <a:endParaRPr lang="en-US" dirty="0">
              <a:latin typeface="Arial" charset="0"/>
              <a:cs typeface="Arial" charset="0"/>
            </a:endParaRPr>
          </a:p>
          <a:p>
            <a:r>
              <a:rPr lang="en-US" dirty="0">
                <a:latin typeface="Arial" charset="0"/>
                <a:cs typeface="Arial" charset="0"/>
              </a:rPr>
              <a:t>&lt;/project&gt;</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07896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Database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Properties</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spring.datasource.url = </a:t>
            </a:r>
            <a:r>
              <a:rPr lang="pt-BR" sz="1000" b="1" kern="1200" dirty="0" err="1">
                <a:solidFill>
                  <a:srgbClr val="000000"/>
                </a:solidFill>
                <a:latin typeface="Arial" pitchFamily="34" charset="0"/>
                <a:ea typeface="+mn-ea"/>
                <a:cs typeface="Arial" pitchFamily="34" charset="0"/>
              </a:rPr>
              <a:t>jdbc:mysql</a:t>
            </a:r>
            <a:r>
              <a:rPr lang="pt-BR" sz="1000" b="1" kern="1200" dirty="0">
                <a:solidFill>
                  <a:srgbClr val="000000"/>
                </a:solidFill>
                <a:latin typeface="Arial" pitchFamily="34" charset="0"/>
                <a:ea typeface="+mn-ea"/>
                <a:cs typeface="Arial" pitchFamily="34" charset="0"/>
              </a:rPr>
              <a:t>://localhost:3306/</a:t>
            </a:r>
            <a:r>
              <a:rPr lang="pt-BR" sz="1000" b="1" kern="1200" dirty="0" err="1">
                <a:solidFill>
                  <a:srgbClr val="000000"/>
                </a:solidFill>
                <a:latin typeface="Arial" pitchFamily="34" charset="0"/>
                <a:ea typeface="+mn-ea"/>
                <a:cs typeface="Arial" pitchFamily="34" charset="0"/>
              </a:rPr>
              <a:t>mydb?useSSL</a:t>
            </a:r>
            <a:r>
              <a:rPr lang="pt-BR" sz="1000" b="1" kern="1200" dirty="0">
                <a:solidFill>
                  <a:srgbClr val="000000"/>
                </a:solidFill>
                <a:latin typeface="Arial" pitchFamily="34" charset="0"/>
                <a:ea typeface="+mn-ea"/>
                <a:cs typeface="Arial" pitchFamily="34" charset="0"/>
              </a:rPr>
              <a:t>=false</a:t>
            </a:r>
          </a:p>
          <a:p>
            <a:r>
              <a:rPr lang="pt-BR" sz="1000" b="1" kern="1200" dirty="0" err="1">
                <a:solidFill>
                  <a:srgbClr val="000000"/>
                </a:solidFill>
                <a:latin typeface="Arial" pitchFamily="34" charset="0"/>
                <a:ea typeface="+mn-ea"/>
                <a:cs typeface="Arial" pitchFamily="34" charset="0"/>
              </a:rPr>
              <a:t>spring.datasource.username</a:t>
            </a:r>
            <a:r>
              <a:rPr lang="pt-BR" sz="1000" b="1" kern="1200" dirty="0">
                <a:solidFill>
                  <a:srgbClr val="000000"/>
                </a:solidFill>
                <a:latin typeface="Arial" pitchFamily="34" charset="0"/>
                <a:ea typeface="+mn-ea"/>
                <a:cs typeface="Arial" pitchFamily="34" charset="0"/>
              </a:rPr>
              <a:t> = root</a:t>
            </a:r>
          </a:p>
          <a:p>
            <a:r>
              <a:rPr lang="pt-BR" sz="1000" b="1" kern="1200" dirty="0" err="1">
                <a:solidFill>
                  <a:srgbClr val="000000"/>
                </a:solidFill>
                <a:latin typeface="Arial" pitchFamily="34" charset="0"/>
                <a:ea typeface="+mn-ea"/>
                <a:cs typeface="Arial" pitchFamily="34" charset="0"/>
              </a:rPr>
              <a:t>spring.datasource.password</a:t>
            </a:r>
            <a:r>
              <a:rPr lang="pt-BR" sz="1000" b="1" kern="1200" dirty="0">
                <a:solidFill>
                  <a:srgbClr val="000000"/>
                </a:solidFill>
                <a:latin typeface="Arial" pitchFamily="34" charset="0"/>
                <a:ea typeface="+mn-ea"/>
                <a:cs typeface="Arial" pitchFamily="34" charset="0"/>
              </a:rPr>
              <a:t> = root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Hibernate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Properties</a:t>
            </a:r>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spring.jpa.properties.hibernate.dialect</a:t>
            </a:r>
            <a:r>
              <a:rPr lang="pt-BR" sz="1000" b="1" kern="1200" dirty="0">
                <a:solidFill>
                  <a:srgbClr val="000000"/>
                </a:solidFill>
                <a:latin typeface="Arial" pitchFamily="34" charset="0"/>
                <a:ea typeface="+mn-ea"/>
                <a:cs typeface="Arial" pitchFamily="34" charset="0"/>
              </a:rPr>
              <a:t> = org.hibernate.dialect.MySQL5InnoDBDialect</a:t>
            </a:r>
          </a:p>
          <a:p>
            <a:r>
              <a:rPr lang="pt-BR" sz="1000" b="1" kern="1200" dirty="0" err="1">
                <a:solidFill>
                  <a:srgbClr val="000000"/>
                </a:solidFill>
                <a:latin typeface="Arial" pitchFamily="34" charset="0"/>
                <a:ea typeface="+mn-ea"/>
                <a:cs typeface="Arial" pitchFamily="34" charset="0"/>
              </a:rPr>
              <a:t>spring.jpa.hibernate.ddl</a:t>
            </a:r>
            <a:r>
              <a:rPr lang="pt-BR" sz="1000" b="1" kern="1200" dirty="0">
                <a:solidFill>
                  <a:srgbClr val="000000"/>
                </a:solidFill>
                <a:latin typeface="Arial" pitchFamily="34" charset="0"/>
                <a:ea typeface="+mn-ea"/>
                <a:cs typeface="Arial" pitchFamily="34" charset="0"/>
              </a:rPr>
              <a:t>-auto = update</a:t>
            </a:r>
          </a:p>
          <a:p>
            <a:endParaRPr lang="pt-BR" sz="1000" b="1" kern="1200" dirty="0">
              <a:solidFill>
                <a:srgbClr val="000000"/>
              </a:solidFill>
              <a:latin typeface="Arial" pitchFamily="34" charset="0"/>
              <a:ea typeface="+mn-ea"/>
              <a:cs typeface="Arial" pitchFamily="34" charset="0"/>
            </a:endParaRPr>
          </a:p>
        </p:txBody>
      </p:sp>
    </p:spTree>
    <p:extLst>
      <p:ext uri="{BB962C8B-B14F-4D97-AF65-F5344CB8AC3E}">
        <p14:creationId xmlns:p14="http://schemas.microsoft.com/office/powerpoint/2010/main" val="352550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com.accenture.aluno</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endParaRPr lang="pt-BR" dirty="0"/>
          </a:p>
          <a:p>
            <a:r>
              <a:rPr lang="pt-BR" dirty="0"/>
              <a:t>@SpringBootApplication</a:t>
            </a:r>
          </a:p>
          <a:p>
            <a:r>
              <a:rPr lang="pt-BR" dirty="0" err="1"/>
              <a:t>public</a:t>
            </a:r>
            <a:r>
              <a:rPr lang="pt-BR" dirty="0"/>
              <a:t> </a:t>
            </a:r>
            <a:r>
              <a:rPr lang="pt-BR" dirty="0" err="1"/>
              <a:t>class</a:t>
            </a:r>
            <a:r>
              <a:rPr lang="pt-BR" dirty="0"/>
              <a:t> </a:t>
            </a:r>
            <a:r>
              <a:rPr lang="pt-BR" dirty="0" err="1"/>
              <a:t>AlunoApplication</a:t>
            </a:r>
            <a:r>
              <a:rPr lang="pt-BR" dirty="0"/>
              <a:t> {</a:t>
            </a:r>
          </a:p>
          <a:p>
            <a:endParaRPr lang="pt-BR" dirty="0"/>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AlunoApplication.class</a:t>
            </a:r>
            <a:r>
              <a:rPr lang="pt-BR" dirty="0"/>
              <a:t>, </a:t>
            </a:r>
            <a:r>
              <a:rPr lang="pt-BR" dirty="0" err="1"/>
              <a:t>args</a:t>
            </a:r>
            <a:r>
              <a:rPr lang="pt-BR" dirty="0"/>
              <a:t>);</a:t>
            </a:r>
          </a:p>
          <a:p>
            <a:r>
              <a:rPr lang="pt-BR" dirty="0"/>
              <a:t>	}</a:t>
            </a:r>
          </a:p>
          <a:p>
            <a:endParaRPr lang="pt-BR" dirty="0"/>
          </a:p>
          <a:p>
            <a:r>
              <a:rPr lang="pt-BR" dirty="0"/>
              <a:t>}</a:t>
            </a:r>
          </a:p>
        </p:txBody>
      </p:sp>
    </p:spTree>
    <p:extLst>
      <p:ext uri="{BB962C8B-B14F-4D97-AF65-F5344CB8AC3E}">
        <p14:creationId xmlns:p14="http://schemas.microsoft.com/office/powerpoint/2010/main" val="3454746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01/09/2021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01/09/2021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01/09/2021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01/09/2021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extLst>
      <p:ext uri="{BB962C8B-B14F-4D97-AF65-F5344CB8AC3E}">
        <p14:creationId xmlns:p14="http://schemas.microsoft.com/office/powerpoint/2010/main" val="268615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4603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pic>
        <p:nvPicPr>
          <p:cNvPr id="5" name="Picture 4">
            <a:extLst>
              <a:ext uri="{FF2B5EF4-FFF2-40B4-BE49-F238E27FC236}">
                <a16:creationId xmlns:a16="http://schemas.microsoft.com/office/drawing/2014/main" id="{BAF487C9-21DF-488E-9883-E348EA8A1CD1}"/>
              </a:ext>
            </a:extLst>
          </p:cNvPr>
          <p:cNvPicPr>
            <a:picLocks noChangeAspect="1"/>
          </p:cNvPicPr>
          <p:nvPr userDrawn="1"/>
        </p:nvPicPr>
        <p:blipFill>
          <a:blip r:embed="rId2"/>
          <a:stretch>
            <a:fillRect/>
          </a:stretch>
        </p:blipFill>
        <p:spPr>
          <a:xfrm>
            <a:off x="6982691" y="26006"/>
            <a:ext cx="2133600" cy="1112561"/>
          </a:xfrm>
          <a:prstGeom prst="rect">
            <a:avLst/>
          </a:prstGeom>
        </p:spPr>
      </p:pic>
    </p:spTree>
    <p:extLst>
      <p:ext uri="{BB962C8B-B14F-4D97-AF65-F5344CB8AC3E}">
        <p14:creationId xmlns:p14="http://schemas.microsoft.com/office/powerpoint/2010/main" val="21537254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extLst>
      <p:ext uri="{BB962C8B-B14F-4D97-AF65-F5344CB8AC3E}">
        <p14:creationId xmlns:p14="http://schemas.microsoft.com/office/powerpoint/2010/main" val="2318033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extLst>
      <p:ext uri="{BB962C8B-B14F-4D97-AF65-F5344CB8AC3E}">
        <p14:creationId xmlns:p14="http://schemas.microsoft.com/office/powerpoint/2010/main" val="17658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01/09/2021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1.png"/><Relationship Id="rId5" Type="http://schemas.openxmlformats.org/officeDocument/2006/relationships/theme" Target="../theme/theme9.xml"/><Relationship Id="rId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a:t>
            </a:r>
            <a:r>
              <a:rPr lang="en-US" sz="1000">
                <a:solidFill>
                  <a:schemeClr val="tx1"/>
                </a:solidFill>
              </a:rPr>
              <a:t>© 2010 Accenture </a:t>
            </a:r>
            <a:r>
              <a:rPr lang="en-US" sz="1000" dirty="0">
                <a:solidFill>
                  <a:schemeClr val="tx1"/>
                </a:solidFill>
              </a:rPr>
              <a:t>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2020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01/09/2021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a:t>
            </a:r>
            <a:r>
              <a:rPr lang="en-US" sz="900">
                <a:solidFill>
                  <a:srgbClr val="FFFFFF"/>
                </a:solidFill>
              </a:rPr>
              <a:t>© 2010 Accenture </a:t>
            </a:r>
            <a:r>
              <a:rPr lang="en-US" sz="900" dirty="0">
                <a:solidFill>
                  <a:srgbClr val="FFFFFF"/>
                </a:solidFill>
              </a:rPr>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rgbClr val="000000"/>
                </a:solidFill>
              </a:rPr>
              <a:t>Copyright © 2020 Accenture All Rights Reserved. </a:t>
            </a:r>
          </a:p>
        </p:txBody>
      </p:sp>
    </p:spTree>
    <p:extLst>
      <p:ext uri="{BB962C8B-B14F-4D97-AF65-F5344CB8AC3E}">
        <p14:creationId xmlns:p14="http://schemas.microsoft.com/office/powerpoint/2010/main" val="376851453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7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c/</a:t>
            </a:r>
            <a:r>
              <a:rPr lang="en-US" dirty="0" err="1">
                <a:ea typeface="Arial Unicode MS" pitchFamily="34" charset="-128"/>
                <a:cs typeface="Arial Unicode MS" pitchFamily="34" charset="-128"/>
              </a:rPr>
              <a:t>LomBok</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a:solidFill>
                  <a:schemeClr val="accent2"/>
                </a:solidFill>
                <a:ea typeface="Arial Unicode MS" pitchFamily="34" charset="-128"/>
                <a:cs typeface="Arial Unicode MS" pitchFamily="34" charset="-128"/>
              </a:rPr>
              <a:t>Module 13: </a:t>
            </a:r>
            <a:r>
              <a:rPr lang="en-US" dirty="0">
                <a:solidFill>
                  <a:schemeClr val="accent2"/>
                </a:solidFill>
                <a:ea typeface="Arial Unicode MS" pitchFamily="34" charset="-128"/>
                <a:cs typeface="Arial Unicode MS" pitchFamily="34" charset="-128"/>
              </a:rPr>
              <a:t>LOMBOK</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LOMBOK</a:t>
            </a:r>
          </a:p>
          <a:p>
            <a:pPr marL="0" indent="0">
              <a:buNone/>
            </a:pPr>
            <a:r>
              <a:rPr lang="pt-BR" dirty="0"/>
              <a:t>O </a:t>
            </a:r>
            <a:r>
              <a:rPr lang="pt-BR" b="1" dirty="0" err="1"/>
              <a:t>Lombok</a:t>
            </a:r>
            <a:r>
              <a:rPr lang="pt-BR" dirty="0"/>
              <a:t> é um framework para </a:t>
            </a:r>
            <a:r>
              <a:rPr lang="pt-BR" b="1" dirty="0"/>
              <a:t>Java</a:t>
            </a:r>
            <a:r>
              <a:rPr lang="pt-BR" dirty="0"/>
              <a:t> que permite escrever código eliminando a verbosidade. Seu uso permite gerar em tempo de compilação os métodos </a:t>
            </a:r>
            <a:r>
              <a:rPr lang="pt-BR" dirty="0" err="1"/>
              <a:t>getters</a:t>
            </a:r>
            <a:r>
              <a:rPr lang="pt-BR" dirty="0"/>
              <a:t> e </a:t>
            </a:r>
            <a:r>
              <a:rPr lang="pt-BR" dirty="0" err="1"/>
              <a:t>setters</a:t>
            </a:r>
            <a:r>
              <a:rPr lang="pt-BR" dirty="0"/>
              <a:t>, métodos construtores, padrão </a:t>
            </a:r>
            <a:r>
              <a:rPr lang="pt-BR" dirty="0" err="1"/>
              <a:t>builder</a:t>
            </a:r>
            <a:r>
              <a:rPr lang="pt-BR" dirty="0"/>
              <a:t> e muito mais</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spTree>
    <p:extLst>
      <p:ext uri="{BB962C8B-B14F-4D97-AF65-F5344CB8AC3E}">
        <p14:creationId xmlns:p14="http://schemas.microsoft.com/office/powerpoint/2010/main" val="125013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152400" y="1159481"/>
            <a:ext cx="8458200" cy="5460394"/>
          </a:xfrm>
        </p:spPr>
        <p:txBody>
          <a:bodyPr/>
          <a:lstStyle/>
          <a:p>
            <a:pPr marL="0" indent="0">
              <a:buNone/>
            </a:pPr>
            <a:r>
              <a:rPr lang="pt-BR" sz="3200" b="1" dirty="0"/>
              <a:t>LOMBOK</a:t>
            </a:r>
          </a:p>
          <a:p>
            <a:pPr marL="0" indent="0">
              <a:buNone/>
            </a:pPr>
            <a:r>
              <a:rPr lang="pt-BR" b="1" dirty="0"/>
              <a:t>@Getter @Setter: </a:t>
            </a:r>
            <a:r>
              <a:rPr lang="pt-BR" dirty="0"/>
              <a:t>Ajuda a fazer </a:t>
            </a:r>
            <a:r>
              <a:rPr lang="pt-BR" dirty="0" err="1"/>
              <a:t>getters</a:t>
            </a:r>
            <a:r>
              <a:rPr lang="pt-BR" dirty="0"/>
              <a:t> e </a:t>
            </a:r>
            <a:r>
              <a:rPr lang="pt-BR" dirty="0" err="1"/>
              <a:t>setters</a:t>
            </a: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r>
              <a:rPr lang="pt-BR" sz="1600" kern="1200" dirty="0">
                <a:latin typeface="Arial" pitchFamily="34" charset="0"/>
                <a:cs typeface="Arial" pitchFamily="34" charset="0"/>
              </a:rPr>
              <a:t>Parâmetro: </a:t>
            </a:r>
            <a:r>
              <a:rPr lang="pt-BR" sz="1600" kern="1200" dirty="0" err="1">
                <a:latin typeface="Arial" pitchFamily="34" charset="0"/>
                <a:cs typeface="Arial" pitchFamily="34" charset="0"/>
              </a:rPr>
              <a:t>Enum</a:t>
            </a:r>
            <a:r>
              <a:rPr lang="pt-BR" sz="1600" kern="1200" dirty="0">
                <a:latin typeface="Arial" pitchFamily="34" charset="0"/>
                <a:cs typeface="Arial" pitchFamily="34" charset="0"/>
              </a:rPr>
              <a:t> </a:t>
            </a:r>
            <a:r>
              <a:rPr lang="pt-BR" sz="1600" kern="1200" dirty="0" err="1">
                <a:latin typeface="Arial" pitchFamily="34" charset="0"/>
                <a:cs typeface="Arial" pitchFamily="34" charset="0"/>
              </a:rPr>
              <a:t>AccessLevel</a:t>
            </a:r>
            <a:endParaRPr lang="pt-BR" sz="1600" kern="1200" dirty="0">
              <a:latin typeface="Arial" pitchFamily="34" charset="0"/>
              <a:cs typeface="Arial" pitchFamily="34" charset="0"/>
            </a:endParaRPr>
          </a:p>
          <a:p>
            <a:pPr marL="0" indent="0">
              <a:buNone/>
            </a:pPr>
            <a:r>
              <a:rPr lang="pt-BR" sz="1600" kern="1200" dirty="0">
                <a:latin typeface="Arial" pitchFamily="34" charset="0"/>
                <a:cs typeface="Arial" pitchFamily="34" charset="0"/>
              </a:rPr>
              <a:t>PUBLIC = Acessível ao público</a:t>
            </a:r>
          </a:p>
          <a:p>
            <a:pPr marL="0" indent="0">
              <a:buNone/>
            </a:pPr>
            <a:r>
              <a:rPr lang="pt-BR" sz="1600" kern="1200" dirty="0">
                <a:latin typeface="Arial" pitchFamily="34" charset="0"/>
                <a:cs typeface="Arial" pitchFamily="34" charset="0"/>
              </a:rPr>
              <a:t>MODULE, PACKAGE = mesmo que o padrão (sem usar nenhum modificador)</a:t>
            </a:r>
          </a:p>
          <a:p>
            <a:pPr marL="0" indent="0">
              <a:buNone/>
            </a:pPr>
            <a:r>
              <a:rPr lang="pt-BR" sz="1600" kern="1200" dirty="0">
                <a:latin typeface="Arial" pitchFamily="34" charset="0"/>
                <a:cs typeface="Arial" pitchFamily="34" charset="0"/>
              </a:rPr>
              <a:t>PROTECTED = mesmo que protegido</a:t>
            </a:r>
          </a:p>
          <a:p>
            <a:pPr marL="0" indent="0">
              <a:buNone/>
            </a:pPr>
            <a:r>
              <a:rPr lang="pt-BR" sz="1600" kern="1200" dirty="0">
                <a:latin typeface="Arial" pitchFamily="34" charset="0"/>
                <a:cs typeface="Arial" pitchFamily="34" charset="0"/>
              </a:rPr>
              <a:t>PRIVATE = mesmo que privado</a:t>
            </a:r>
          </a:p>
          <a:p>
            <a:pPr marL="0" indent="0">
              <a:buNone/>
            </a:pPr>
            <a:r>
              <a:rPr lang="pt-BR" sz="1600" kern="1200" dirty="0">
                <a:latin typeface="Arial" pitchFamily="34" charset="0"/>
                <a:cs typeface="Arial" pitchFamily="34" charset="0"/>
              </a:rPr>
              <a:t>NONE = não haverá implementação</a:t>
            </a: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8" name="Picture 7">
            <a:extLst>
              <a:ext uri="{FF2B5EF4-FFF2-40B4-BE49-F238E27FC236}">
                <a16:creationId xmlns:a16="http://schemas.microsoft.com/office/drawing/2014/main" id="{2BFDB3E6-CED7-4EAA-812F-77321AB3D002}"/>
              </a:ext>
            </a:extLst>
          </p:cNvPr>
          <p:cNvPicPr>
            <a:picLocks noChangeAspect="1"/>
          </p:cNvPicPr>
          <p:nvPr/>
        </p:nvPicPr>
        <p:blipFill>
          <a:blip r:embed="rId3"/>
          <a:stretch>
            <a:fillRect/>
          </a:stretch>
        </p:blipFill>
        <p:spPr>
          <a:xfrm>
            <a:off x="914400" y="2067892"/>
            <a:ext cx="6821367" cy="2717603"/>
          </a:xfrm>
          <a:prstGeom prst="rect">
            <a:avLst/>
          </a:prstGeom>
        </p:spPr>
      </p:pic>
    </p:spTree>
    <p:extLst>
      <p:ext uri="{BB962C8B-B14F-4D97-AF65-F5344CB8AC3E}">
        <p14:creationId xmlns:p14="http://schemas.microsoft.com/office/powerpoint/2010/main" val="391727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76200" y="1102331"/>
            <a:ext cx="8991600" cy="5460394"/>
          </a:xfrm>
        </p:spPr>
        <p:txBody>
          <a:bodyPr/>
          <a:lstStyle/>
          <a:p>
            <a:pPr marL="0" indent="0">
              <a:buNone/>
            </a:pPr>
            <a:r>
              <a:rPr lang="pt-BR" sz="3200" b="1" dirty="0"/>
              <a:t>LOMBOK</a:t>
            </a:r>
          </a:p>
          <a:p>
            <a:pPr marL="0" indent="0">
              <a:buNone/>
            </a:pPr>
            <a:r>
              <a:rPr lang="pt-BR" b="1" dirty="0"/>
              <a:t>@ToString: </a:t>
            </a:r>
            <a:r>
              <a:rPr lang="pt-BR" dirty="0"/>
              <a:t>Esta é a implementação de </a:t>
            </a:r>
            <a:r>
              <a:rPr lang="pt-BR" dirty="0" err="1"/>
              <a:t>toString</a:t>
            </a:r>
            <a:r>
              <a:rPr lang="pt-BR" dirty="0"/>
              <a:t> (), podemos usar apenas para o nível de classe</a:t>
            </a:r>
            <a:r>
              <a:rPr lang="pt-BR" b="1" dirty="0"/>
              <a:t>.</a:t>
            </a: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r>
              <a:rPr lang="pt-BR" sz="1600" kern="1200" dirty="0">
                <a:latin typeface="Arial" pitchFamily="34" charset="0"/>
                <a:cs typeface="Arial" pitchFamily="34" charset="0"/>
              </a:rPr>
              <a:t>Parâmetros: </a:t>
            </a:r>
          </a:p>
          <a:p>
            <a:pPr marL="0" indent="0">
              <a:buNone/>
            </a:pPr>
            <a:r>
              <a:rPr lang="pt-BR" sz="1600" kern="1200" dirty="0" err="1">
                <a:latin typeface="Arial" pitchFamily="34" charset="0"/>
                <a:cs typeface="Arial" pitchFamily="34" charset="0"/>
              </a:rPr>
              <a:t>includeFieldNames</a:t>
            </a:r>
            <a:r>
              <a:rPr lang="pt-BR" sz="1600" kern="1200" dirty="0">
                <a:latin typeface="Arial" pitchFamily="34" charset="0"/>
                <a:cs typeface="Arial" pitchFamily="34" charset="0"/>
              </a:rPr>
              <a:t> (): tipo booleano =&gt; definir todas as inclusões de campos</a:t>
            </a:r>
          </a:p>
          <a:p>
            <a:pPr marL="0" indent="0">
              <a:buNone/>
            </a:pPr>
            <a:r>
              <a:rPr lang="pt-BR" sz="1600" kern="1200" dirty="0" err="1">
                <a:latin typeface="Arial" pitchFamily="34" charset="0"/>
                <a:cs typeface="Arial" pitchFamily="34" charset="0"/>
              </a:rPr>
              <a:t>callSuper</a:t>
            </a:r>
            <a:r>
              <a:rPr lang="pt-BR" sz="1600" kern="1200" dirty="0">
                <a:latin typeface="Arial" pitchFamily="34" charset="0"/>
                <a:cs typeface="Arial" pitchFamily="34" charset="0"/>
              </a:rPr>
              <a:t> (): tipo booleano =&gt; chamando super</a:t>
            </a:r>
          </a:p>
          <a:p>
            <a:pPr marL="0" indent="0">
              <a:buNone/>
            </a:pPr>
            <a:r>
              <a:rPr lang="pt-BR" sz="1600" kern="1200" dirty="0" err="1">
                <a:latin typeface="Arial" pitchFamily="34" charset="0"/>
                <a:cs typeface="Arial" pitchFamily="34" charset="0"/>
              </a:rPr>
              <a:t>doNotUseGetters</a:t>
            </a:r>
            <a:r>
              <a:rPr lang="pt-BR" sz="1600" kern="1200" dirty="0">
                <a:latin typeface="Arial" pitchFamily="34" charset="0"/>
                <a:cs typeface="Arial" pitchFamily="34" charset="0"/>
              </a:rPr>
              <a:t> (): tipo booleano =&gt; evite usar </a:t>
            </a:r>
            <a:r>
              <a:rPr lang="pt-BR" sz="1600" kern="1200" dirty="0" err="1">
                <a:latin typeface="Arial" pitchFamily="34" charset="0"/>
                <a:cs typeface="Arial" pitchFamily="34" charset="0"/>
              </a:rPr>
              <a:t>getters</a:t>
            </a:r>
            <a:r>
              <a:rPr lang="pt-BR" sz="1600" kern="1200" dirty="0">
                <a:latin typeface="Arial" pitchFamily="34" charset="0"/>
                <a:cs typeface="Arial" pitchFamily="34" charset="0"/>
              </a:rPr>
              <a:t> dos campos.</a:t>
            </a:r>
          </a:p>
          <a:p>
            <a:pPr marL="0" indent="0">
              <a:buNone/>
            </a:pPr>
            <a:r>
              <a:rPr lang="pt-BR" sz="1600" kern="1200" dirty="0" err="1">
                <a:latin typeface="Arial" pitchFamily="34" charset="0"/>
                <a:cs typeface="Arial" pitchFamily="34" charset="0"/>
              </a:rPr>
              <a:t>exclude</a:t>
            </a:r>
            <a:r>
              <a:rPr lang="pt-BR" sz="1600" kern="1200" dirty="0">
                <a:latin typeface="Arial" pitchFamily="34" charset="0"/>
                <a:cs typeface="Arial" pitchFamily="34" charset="0"/>
              </a:rPr>
              <a:t> (): </a:t>
            </a:r>
            <a:r>
              <a:rPr lang="pt-BR" sz="1600" kern="1200" dirty="0" err="1">
                <a:latin typeface="Arial" pitchFamily="34" charset="0"/>
                <a:cs typeface="Arial" pitchFamily="34" charset="0"/>
              </a:rPr>
              <a:t>array</a:t>
            </a:r>
            <a:r>
              <a:rPr lang="pt-BR" sz="1600" kern="1200" dirty="0">
                <a:latin typeface="Arial" pitchFamily="34" charset="0"/>
                <a:cs typeface="Arial" pitchFamily="34" charset="0"/>
              </a:rPr>
              <a:t> de </a:t>
            </a:r>
            <a:r>
              <a:rPr lang="pt-BR" sz="1600" kern="1200" dirty="0" err="1">
                <a:latin typeface="Arial" pitchFamily="34" charset="0"/>
                <a:cs typeface="Arial" pitchFamily="34" charset="0"/>
              </a:rPr>
              <a:t>strings</a:t>
            </a:r>
            <a:r>
              <a:rPr lang="pt-BR" sz="1600" kern="1200" dirty="0">
                <a:latin typeface="Arial" pitchFamily="34" charset="0"/>
                <a:cs typeface="Arial" pitchFamily="34" charset="0"/>
              </a:rPr>
              <a:t> de nomes de campo =&gt; definir exclusão de campo</a:t>
            </a:r>
          </a:p>
          <a:p>
            <a:pPr marL="0" indent="0">
              <a:buNone/>
            </a:pPr>
            <a:r>
              <a:rPr lang="pt-BR" sz="1600" kern="1200" dirty="0" err="1">
                <a:latin typeface="Arial" pitchFamily="34" charset="0"/>
                <a:cs typeface="Arial" pitchFamily="34" charset="0"/>
              </a:rPr>
              <a:t>of</a:t>
            </a:r>
            <a:r>
              <a:rPr lang="pt-BR" sz="1600" kern="1200" dirty="0">
                <a:latin typeface="Arial" pitchFamily="34" charset="0"/>
                <a:cs typeface="Arial" pitchFamily="34" charset="0"/>
              </a:rPr>
              <a:t> (): </a:t>
            </a:r>
            <a:r>
              <a:rPr lang="pt-BR" sz="1600" kern="1200" dirty="0" err="1">
                <a:latin typeface="Arial" pitchFamily="34" charset="0"/>
                <a:cs typeface="Arial" pitchFamily="34" charset="0"/>
              </a:rPr>
              <a:t>array</a:t>
            </a:r>
            <a:r>
              <a:rPr lang="pt-BR" sz="1600" kern="1200" dirty="0">
                <a:latin typeface="Arial" pitchFamily="34" charset="0"/>
                <a:cs typeface="Arial" pitchFamily="34" charset="0"/>
              </a:rPr>
              <a:t> de </a:t>
            </a:r>
            <a:r>
              <a:rPr lang="pt-BR" sz="1600" kern="1200" dirty="0" err="1">
                <a:latin typeface="Arial" pitchFamily="34" charset="0"/>
                <a:cs typeface="Arial" pitchFamily="34" charset="0"/>
              </a:rPr>
              <a:t>strings</a:t>
            </a:r>
            <a:r>
              <a:rPr lang="pt-BR" sz="1600" kern="1200" dirty="0">
                <a:latin typeface="Arial" pitchFamily="34" charset="0"/>
                <a:cs typeface="Arial" pitchFamily="34" charset="0"/>
              </a:rPr>
              <a:t> de nomes de campos =&gt; define quais devem ser adicionados</a:t>
            </a: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6CD3ABDC-B6ED-457D-9118-8D770DFF7A25}"/>
              </a:ext>
            </a:extLst>
          </p:cNvPr>
          <p:cNvPicPr>
            <a:picLocks noChangeAspect="1"/>
          </p:cNvPicPr>
          <p:nvPr/>
        </p:nvPicPr>
        <p:blipFill>
          <a:blip r:embed="rId3"/>
          <a:stretch>
            <a:fillRect/>
          </a:stretch>
        </p:blipFill>
        <p:spPr>
          <a:xfrm>
            <a:off x="4038600" y="2084825"/>
            <a:ext cx="4686541" cy="2883048"/>
          </a:xfrm>
          <a:prstGeom prst="rect">
            <a:avLst/>
          </a:prstGeom>
        </p:spPr>
      </p:pic>
    </p:spTree>
    <p:extLst>
      <p:ext uri="{BB962C8B-B14F-4D97-AF65-F5344CB8AC3E}">
        <p14:creationId xmlns:p14="http://schemas.microsoft.com/office/powerpoint/2010/main" val="364240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76200" y="1102331"/>
            <a:ext cx="8991600" cy="5460394"/>
          </a:xfrm>
        </p:spPr>
        <p:txBody>
          <a:bodyPr/>
          <a:lstStyle/>
          <a:p>
            <a:pPr marL="0" indent="0">
              <a:buNone/>
            </a:pPr>
            <a:r>
              <a:rPr lang="pt-BR" sz="3200" b="1" dirty="0"/>
              <a:t>LOMBOK</a:t>
            </a:r>
          </a:p>
          <a:p>
            <a:pPr marL="0" indent="0">
              <a:buNone/>
            </a:pPr>
            <a:endParaRPr lang="pt-BR" sz="3200" b="1" dirty="0"/>
          </a:p>
          <a:p>
            <a:r>
              <a:rPr lang="pt-BR" b="1" dirty="0"/>
              <a:t>@NoArgsConstructor: </a:t>
            </a:r>
            <a:r>
              <a:rPr lang="pt-BR" dirty="0"/>
              <a:t>irá gerar um construtor sem parâmetros.</a:t>
            </a:r>
          </a:p>
          <a:p>
            <a:r>
              <a:rPr lang="pt-BR" b="1" dirty="0"/>
              <a:t>@RequiredArgsConstructor</a:t>
            </a:r>
            <a:r>
              <a:rPr lang="pt-BR" dirty="0"/>
              <a:t>: gera um construtor com 1 parâmetro para cada campo que requer tratamento especial.</a:t>
            </a:r>
          </a:p>
          <a:p>
            <a:r>
              <a:rPr lang="pt-BR" b="1" dirty="0"/>
              <a:t>@AllArgsConstructor: </a:t>
            </a:r>
            <a:r>
              <a:rPr lang="pt-BR" dirty="0"/>
              <a:t>gera um construtor com 1 parâmetro para cada campo em sua classe;</a:t>
            </a: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5" name="Picture 4">
            <a:extLst>
              <a:ext uri="{FF2B5EF4-FFF2-40B4-BE49-F238E27FC236}">
                <a16:creationId xmlns:a16="http://schemas.microsoft.com/office/drawing/2014/main" id="{C844E2A2-EFEA-4B02-9343-679FE08B229F}"/>
              </a:ext>
            </a:extLst>
          </p:cNvPr>
          <p:cNvPicPr>
            <a:picLocks noChangeAspect="1"/>
          </p:cNvPicPr>
          <p:nvPr/>
        </p:nvPicPr>
        <p:blipFill>
          <a:blip r:embed="rId3"/>
          <a:stretch>
            <a:fillRect/>
          </a:stretch>
        </p:blipFill>
        <p:spPr>
          <a:xfrm>
            <a:off x="1600200" y="4580991"/>
            <a:ext cx="5612410" cy="1208545"/>
          </a:xfrm>
          <a:prstGeom prst="rect">
            <a:avLst/>
          </a:prstGeom>
        </p:spPr>
      </p:pic>
    </p:spTree>
    <p:extLst>
      <p:ext uri="{BB962C8B-B14F-4D97-AF65-F5344CB8AC3E}">
        <p14:creationId xmlns:p14="http://schemas.microsoft.com/office/powerpoint/2010/main" val="302127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76200" y="1102331"/>
            <a:ext cx="8991600" cy="5460394"/>
          </a:xfrm>
        </p:spPr>
        <p:txBody>
          <a:bodyPr/>
          <a:lstStyle/>
          <a:p>
            <a:pPr marL="0" indent="0">
              <a:buNone/>
            </a:pPr>
            <a:r>
              <a:rPr lang="pt-BR" sz="3200" b="1" dirty="0"/>
              <a:t>LOMBOK</a:t>
            </a:r>
          </a:p>
          <a:p>
            <a:pPr marL="0" indent="0">
              <a:buNone/>
            </a:pPr>
            <a:endParaRPr lang="pt-BR" sz="3200" b="1" dirty="0"/>
          </a:p>
          <a:p>
            <a:r>
              <a:rPr lang="pt-BR" b="1" dirty="0"/>
              <a:t>@EqualsAndHashCode: </a:t>
            </a:r>
            <a:r>
              <a:rPr lang="pt-BR" dirty="0"/>
              <a:t>É simplesmente adiciona </a:t>
            </a:r>
            <a:r>
              <a:rPr lang="pt-BR" dirty="0" err="1"/>
              <a:t>equals</a:t>
            </a:r>
            <a:r>
              <a:rPr lang="pt-BR" dirty="0"/>
              <a:t> (</a:t>
            </a:r>
            <a:r>
              <a:rPr lang="pt-BR" dirty="0" err="1"/>
              <a:t>Object</a:t>
            </a:r>
            <a:r>
              <a:rPr lang="pt-BR" dirty="0"/>
              <a:t> </a:t>
            </a:r>
            <a:r>
              <a:rPr lang="pt-BR" dirty="0" err="1"/>
              <a:t>other</a:t>
            </a:r>
            <a:r>
              <a:rPr lang="pt-BR" dirty="0"/>
              <a:t>) e </a:t>
            </a:r>
            <a:r>
              <a:rPr lang="pt-BR" dirty="0" err="1"/>
              <a:t>hashCode</a:t>
            </a:r>
            <a:r>
              <a:rPr lang="pt-BR" dirty="0"/>
              <a:t> () à classe.</a:t>
            </a:r>
          </a:p>
          <a:p>
            <a:r>
              <a:rPr lang="pt-BR" dirty="0"/>
              <a:t>Possui os mesmo parâmetros do @ToString;</a:t>
            </a:r>
          </a:p>
          <a:p>
            <a:endParaRPr lang="pt-BR"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14</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D3B53DF4-68FC-4609-B9EB-5F05251E2759}"/>
              </a:ext>
            </a:extLst>
          </p:cNvPr>
          <p:cNvPicPr>
            <a:picLocks noChangeAspect="1"/>
          </p:cNvPicPr>
          <p:nvPr/>
        </p:nvPicPr>
        <p:blipFill>
          <a:blip r:embed="rId3"/>
          <a:stretch>
            <a:fillRect/>
          </a:stretch>
        </p:blipFill>
        <p:spPr>
          <a:xfrm>
            <a:off x="1335101" y="4040626"/>
            <a:ext cx="6473798" cy="1708602"/>
          </a:xfrm>
          <a:prstGeom prst="rect">
            <a:avLst/>
          </a:prstGeom>
        </p:spPr>
      </p:pic>
    </p:spTree>
    <p:extLst>
      <p:ext uri="{BB962C8B-B14F-4D97-AF65-F5344CB8AC3E}">
        <p14:creationId xmlns:p14="http://schemas.microsoft.com/office/powerpoint/2010/main" val="43481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152400" y="1244600"/>
            <a:ext cx="8458200" cy="5460394"/>
          </a:xfrm>
        </p:spPr>
        <p:txBody>
          <a:bodyPr/>
          <a:lstStyle/>
          <a:p>
            <a:pPr marL="0" indent="0">
              <a:buNone/>
            </a:pPr>
            <a:r>
              <a:rPr lang="pt-BR" sz="3200" b="1" dirty="0"/>
              <a:t>LOMBOK</a:t>
            </a:r>
          </a:p>
          <a:p>
            <a:pPr marL="0" indent="0">
              <a:buNone/>
            </a:pPr>
            <a:r>
              <a:rPr lang="pt-BR" b="1" dirty="0"/>
              <a:t>@Data </a:t>
            </a:r>
            <a:r>
              <a:rPr lang="pt-BR" dirty="0"/>
              <a:t>é uma combinação de múltiplas anotações</a:t>
            </a:r>
          </a:p>
          <a:p>
            <a:pPr marL="0" indent="0">
              <a:buNone/>
            </a:pPr>
            <a:r>
              <a:rPr lang="pt-BR" dirty="0"/>
              <a:t>1. @Getter,</a:t>
            </a:r>
            <a:br>
              <a:rPr lang="pt-BR" sz="2400" dirty="0"/>
            </a:br>
            <a:r>
              <a:rPr lang="pt-BR" dirty="0"/>
              <a:t>2. @Setter.</a:t>
            </a:r>
            <a:br>
              <a:rPr lang="pt-BR" sz="2400" dirty="0"/>
            </a:br>
            <a:r>
              <a:rPr lang="pt-BR" dirty="0"/>
              <a:t>3. @RequiredArgsConstructor</a:t>
            </a:r>
            <a:br>
              <a:rPr lang="pt-BR" sz="2400" dirty="0"/>
            </a:br>
            <a:r>
              <a:rPr lang="pt-BR" dirty="0"/>
              <a:t>4. @Tostring</a:t>
            </a:r>
            <a:br>
              <a:rPr lang="pt-BR" sz="2400" dirty="0"/>
            </a:br>
            <a:r>
              <a:rPr lang="pt-BR" dirty="0"/>
              <a:t>5. @EqualsAndHashCode</a:t>
            </a: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15</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BCA224B2-F60C-440F-89A6-8D1310F5C637}"/>
              </a:ext>
            </a:extLst>
          </p:cNvPr>
          <p:cNvPicPr>
            <a:picLocks noChangeAspect="1"/>
          </p:cNvPicPr>
          <p:nvPr/>
        </p:nvPicPr>
        <p:blipFill>
          <a:blip r:embed="rId3"/>
          <a:stretch>
            <a:fillRect/>
          </a:stretch>
        </p:blipFill>
        <p:spPr>
          <a:xfrm>
            <a:off x="3862674" y="3327229"/>
            <a:ext cx="4730993" cy="3333921"/>
          </a:xfrm>
          <a:prstGeom prst="rect">
            <a:avLst/>
          </a:prstGeom>
        </p:spPr>
      </p:pic>
    </p:spTree>
    <p:extLst>
      <p:ext uri="{BB962C8B-B14F-4D97-AF65-F5344CB8AC3E}">
        <p14:creationId xmlns:p14="http://schemas.microsoft.com/office/powerpoint/2010/main" val="263375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Criar a classe entidade com </a:t>
            </a:r>
            <a:r>
              <a:rPr lang="pt-BR" sz="3200" b="1" dirty="0" err="1"/>
              <a:t>lombok</a:t>
            </a:r>
            <a:endParaRPr lang="pt-BR" sz="3200" b="1" dirty="0"/>
          </a:p>
          <a:p>
            <a:pPr marL="0" indent="0">
              <a:buNone/>
            </a:pPr>
            <a:endParaRPr lang="pt-BR" sz="2400" dirty="0"/>
          </a:p>
          <a:p>
            <a:pPr marL="0" indent="0">
              <a:buNone/>
            </a:pPr>
            <a:r>
              <a:rPr lang="pt-BR" sz="2400" b="1" dirty="0"/>
              <a:t>Aluno.java</a:t>
            </a:r>
            <a:r>
              <a:rPr lang="pt-BR" sz="2400" dirty="0"/>
              <a:t> no pacote </a:t>
            </a:r>
            <a:r>
              <a:rPr lang="pt-BR" sz="2400" dirty="0" err="1"/>
              <a:t>com.</a:t>
            </a:r>
            <a:r>
              <a:rPr lang="pt-BR" sz="2400" kern="1200" dirty="0" err="1">
                <a:latin typeface="Arial" pitchFamily="34" charset="0"/>
                <a:cs typeface="Arial" pitchFamily="34" charset="0"/>
              </a:rPr>
              <a:t>accenture.aluno.model</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9" name="Picture 8">
            <a:extLst>
              <a:ext uri="{FF2B5EF4-FFF2-40B4-BE49-F238E27FC236}">
                <a16:creationId xmlns:a16="http://schemas.microsoft.com/office/drawing/2014/main" id="{E44F1509-1FC7-4B57-BE54-C0465391EC88}"/>
              </a:ext>
            </a:extLst>
          </p:cNvPr>
          <p:cNvPicPr>
            <a:picLocks noChangeAspect="1"/>
          </p:cNvPicPr>
          <p:nvPr/>
        </p:nvPicPr>
        <p:blipFill>
          <a:blip r:embed="rId3"/>
          <a:stretch>
            <a:fillRect/>
          </a:stretch>
        </p:blipFill>
        <p:spPr>
          <a:xfrm>
            <a:off x="644528" y="3319623"/>
            <a:ext cx="2937245" cy="2209839"/>
          </a:xfrm>
          <a:prstGeom prst="rect">
            <a:avLst/>
          </a:prstGeom>
        </p:spPr>
      </p:pic>
      <p:pic>
        <p:nvPicPr>
          <p:cNvPr id="3" name="Picture 2">
            <a:extLst>
              <a:ext uri="{FF2B5EF4-FFF2-40B4-BE49-F238E27FC236}">
                <a16:creationId xmlns:a16="http://schemas.microsoft.com/office/drawing/2014/main" id="{115CD71C-684F-4792-AC48-D7F3DD821F5C}"/>
              </a:ext>
            </a:extLst>
          </p:cNvPr>
          <p:cNvPicPr>
            <a:picLocks noChangeAspect="1"/>
          </p:cNvPicPr>
          <p:nvPr/>
        </p:nvPicPr>
        <p:blipFill>
          <a:blip r:embed="rId4"/>
          <a:stretch>
            <a:fillRect/>
          </a:stretch>
        </p:blipFill>
        <p:spPr>
          <a:xfrm>
            <a:off x="3886200" y="3124200"/>
            <a:ext cx="3600953" cy="2972215"/>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228600" y="1371600"/>
            <a:ext cx="8839200" cy="5460394"/>
          </a:xfrm>
        </p:spPr>
        <p:txBody>
          <a:bodyPr/>
          <a:lstStyle/>
          <a:p>
            <a:pPr marL="0" indent="0">
              <a:buNone/>
            </a:pPr>
            <a:r>
              <a:rPr lang="pt-BR" sz="3200" b="1" dirty="0"/>
              <a:t>Criar a classe repositório</a:t>
            </a:r>
          </a:p>
          <a:p>
            <a:pPr marL="0" indent="0">
              <a:buNone/>
            </a:pPr>
            <a:endParaRPr lang="pt-BR" sz="2400" dirty="0"/>
          </a:p>
          <a:p>
            <a:pPr marL="0" indent="0">
              <a:buNone/>
            </a:pPr>
            <a:r>
              <a:rPr lang="pt-BR" sz="2400" b="1" dirty="0"/>
              <a:t>AlunoRepository.java</a:t>
            </a:r>
            <a:r>
              <a:rPr lang="pt-BR" sz="2400" dirty="0"/>
              <a:t> no pacote </a:t>
            </a:r>
            <a:r>
              <a:rPr lang="pt-BR" sz="2400" dirty="0" err="1"/>
              <a:t>com.</a:t>
            </a:r>
            <a:r>
              <a:rPr lang="pt-BR" sz="2400" kern="1200" dirty="0" err="1">
                <a:latin typeface="Arial" pitchFamily="34" charset="0"/>
                <a:cs typeface="Arial" pitchFamily="34" charset="0"/>
              </a:rPr>
              <a:t>accenture.aluno.repository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6F2BF9F5-BF5E-40E1-90E8-460437FC0B58}"/>
              </a:ext>
            </a:extLst>
          </p:cNvPr>
          <p:cNvPicPr>
            <a:picLocks noChangeAspect="1"/>
          </p:cNvPicPr>
          <p:nvPr/>
        </p:nvPicPr>
        <p:blipFill>
          <a:blip r:embed="rId3"/>
          <a:stretch>
            <a:fillRect/>
          </a:stretch>
        </p:blipFill>
        <p:spPr>
          <a:xfrm>
            <a:off x="2667000" y="3223584"/>
            <a:ext cx="3734183" cy="3158165"/>
          </a:xfrm>
          <a:prstGeom prst="rect">
            <a:avLst/>
          </a:prstGeom>
        </p:spPr>
      </p:pic>
    </p:spTree>
    <p:extLst>
      <p:ext uri="{BB962C8B-B14F-4D97-AF65-F5344CB8AC3E}">
        <p14:creationId xmlns:p14="http://schemas.microsoft.com/office/powerpoint/2010/main" val="3305918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Criar a classe serviço</a:t>
            </a:r>
          </a:p>
          <a:p>
            <a:pPr marL="0" indent="0">
              <a:buNone/>
            </a:pPr>
            <a:endParaRPr lang="pt-BR" sz="2400" dirty="0"/>
          </a:p>
          <a:p>
            <a:pPr marL="0" indent="0">
              <a:buNone/>
            </a:pPr>
            <a:r>
              <a:rPr lang="pt-BR" sz="2400" b="1" dirty="0"/>
              <a:t>AlunoService.java</a:t>
            </a:r>
            <a:r>
              <a:rPr lang="pt-BR" sz="2400" dirty="0"/>
              <a:t> no pacote </a:t>
            </a:r>
            <a:r>
              <a:rPr lang="pt-BR" sz="2400" dirty="0" err="1"/>
              <a:t>com.</a:t>
            </a:r>
            <a:r>
              <a:rPr lang="pt-BR" sz="2400" kern="1200" dirty="0" err="1">
                <a:latin typeface="Arial" pitchFamily="34" charset="0"/>
                <a:cs typeface="Arial" pitchFamily="34" charset="0"/>
              </a:rPr>
              <a:t>accenture.aluno.service</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7B081609-2E95-4C4D-8EF9-C688763E74B7}"/>
              </a:ext>
            </a:extLst>
          </p:cNvPr>
          <p:cNvPicPr>
            <a:picLocks noChangeAspect="1"/>
          </p:cNvPicPr>
          <p:nvPr/>
        </p:nvPicPr>
        <p:blipFill>
          <a:blip r:embed="rId3"/>
          <a:stretch>
            <a:fillRect/>
          </a:stretch>
        </p:blipFill>
        <p:spPr>
          <a:xfrm>
            <a:off x="2514600" y="3048000"/>
            <a:ext cx="4169903" cy="3200400"/>
          </a:xfrm>
          <a:prstGeom prst="rect">
            <a:avLst/>
          </a:prstGeom>
        </p:spPr>
      </p:pic>
    </p:spTree>
    <p:extLst>
      <p:ext uri="{BB962C8B-B14F-4D97-AF65-F5344CB8AC3E}">
        <p14:creationId xmlns:p14="http://schemas.microsoft.com/office/powerpoint/2010/main" val="112345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b="1" dirty="0"/>
              <a:t>AlunoController.java</a:t>
            </a:r>
            <a:r>
              <a:rPr lang="pt-BR" sz="2400" dirty="0"/>
              <a:t> no pacote </a:t>
            </a:r>
            <a:r>
              <a:rPr lang="pt-BR" sz="2400" dirty="0" err="1"/>
              <a:t>com.</a:t>
            </a:r>
            <a:r>
              <a:rPr lang="pt-BR" sz="2400" kern="1200" dirty="0" err="1">
                <a:latin typeface="Arial" pitchFamily="34" charset="0"/>
                <a:cs typeface="Arial" pitchFamily="34" charset="0"/>
              </a:rPr>
              <a:t>accenture.aluno.controller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2A9A6863-2571-43A6-81CA-0BE87EE6DFF9}"/>
              </a:ext>
            </a:extLst>
          </p:cNvPr>
          <p:cNvPicPr>
            <a:picLocks noChangeAspect="1"/>
          </p:cNvPicPr>
          <p:nvPr/>
        </p:nvPicPr>
        <p:blipFill>
          <a:blip r:embed="rId3"/>
          <a:stretch>
            <a:fillRect/>
          </a:stretch>
        </p:blipFill>
        <p:spPr>
          <a:xfrm>
            <a:off x="2298583" y="3419104"/>
            <a:ext cx="3568817" cy="3030503"/>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p:txBody>
          <a:bodyPr/>
          <a:lstStyle/>
          <a:p>
            <a:fld id="{9B28C3FD-C9E3-421E-BEE0-EE4FD0ED9934}" type="slidenum">
              <a:rPr lang="en-US"/>
              <a:pPr/>
              <a:t>2</a:t>
            </a:fld>
            <a:endParaRPr lang="en-US" dirty="0"/>
          </a:p>
        </p:txBody>
      </p:sp>
      <p:sp>
        <p:nvSpPr>
          <p:cNvPr id="5" name="CaixaDeTexto 4"/>
          <p:cNvSpPr txBox="1"/>
          <p:nvPr/>
        </p:nvSpPr>
        <p:spPr>
          <a:xfrm>
            <a:off x="433137" y="2459504"/>
            <a:ext cx="8275899" cy="2028761"/>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Spring c/</a:t>
            </a:r>
            <a:r>
              <a:rPr lang="pt-BR" sz="6000" b="0" dirty="0" err="1">
                <a:solidFill>
                  <a:schemeClr val="tx1"/>
                </a:solidFill>
              </a:rPr>
              <a:t>LomBok</a:t>
            </a:r>
            <a:endParaRPr lang="pt-BR" sz="6000" b="0" dirty="0">
              <a:solidFill>
                <a:schemeClr val="tx1"/>
              </a:solidFill>
            </a:endParaRPr>
          </a:p>
        </p:txBody>
      </p:sp>
      <p:sp>
        <p:nvSpPr>
          <p:cNvPr id="7" name="Rectangle 2">
            <a:extLst>
              <a:ext uri="{FF2B5EF4-FFF2-40B4-BE49-F238E27FC236}">
                <a16:creationId xmlns:a16="http://schemas.microsoft.com/office/drawing/2014/main" id="{2BCF53F7-A109-4694-B2C4-BFC5BBA3C478}"/>
              </a:ext>
            </a:extLst>
          </p:cNvPr>
          <p:cNvSpPr txBox="1">
            <a:spLocks noChangeArrowheads="1"/>
          </p:cNvSpPr>
          <p:nvPr/>
        </p:nvSpPr>
        <p:spPr bwMode="auto">
          <a:xfrm>
            <a:off x="304800" y="108819"/>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a:lstStyle>
          <a:p>
            <a:pPr defTabSz="914400">
              <a:buClrTx/>
              <a:buSzTx/>
              <a:buFontTx/>
            </a:pPr>
            <a:r>
              <a:rPr lang="en-US" kern="0" dirty="0"/>
              <a:t>Spring c/</a:t>
            </a:r>
            <a:r>
              <a:rPr lang="en-US" kern="0" dirty="0" err="1"/>
              <a:t>LomBok</a:t>
            </a:r>
            <a:endParaRPr lang="en-US" kern="0" dirty="0"/>
          </a:p>
        </p:txBody>
      </p:sp>
    </p:spTree>
    <p:extLst>
      <p:ext uri="{BB962C8B-B14F-4D97-AF65-F5344CB8AC3E}">
        <p14:creationId xmlns:p14="http://schemas.microsoft.com/office/powerpoint/2010/main" val="4157582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Testando POST</a:t>
            </a:r>
          </a:p>
          <a:p>
            <a:pPr marL="0" indent="0">
              <a:buNone/>
            </a:pP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20</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4" name="Picture 3">
            <a:extLst>
              <a:ext uri="{FF2B5EF4-FFF2-40B4-BE49-F238E27FC236}">
                <a16:creationId xmlns:a16="http://schemas.microsoft.com/office/drawing/2014/main" id="{96D259D9-F223-4F82-BB08-13B732838545}"/>
              </a:ext>
            </a:extLst>
          </p:cNvPr>
          <p:cNvPicPr>
            <a:picLocks noChangeAspect="1"/>
          </p:cNvPicPr>
          <p:nvPr/>
        </p:nvPicPr>
        <p:blipFill>
          <a:blip r:embed="rId3"/>
          <a:stretch>
            <a:fillRect/>
          </a:stretch>
        </p:blipFill>
        <p:spPr>
          <a:xfrm>
            <a:off x="110067" y="1212850"/>
            <a:ext cx="5092962" cy="5531134"/>
          </a:xfrm>
          <a:prstGeom prst="rect">
            <a:avLst/>
          </a:prstGeom>
        </p:spPr>
      </p:pic>
      <p:pic>
        <p:nvPicPr>
          <p:cNvPr id="5" name="Picture 4">
            <a:extLst>
              <a:ext uri="{FF2B5EF4-FFF2-40B4-BE49-F238E27FC236}">
                <a16:creationId xmlns:a16="http://schemas.microsoft.com/office/drawing/2014/main" id="{FFAFCF0F-FBD0-4E92-BABB-F540408AF7EF}"/>
              </a:ext>
            </a:extLst>
          </p:cNvPr>
          <p:cNvPicPr>
            <a:picLocks noChangeAspect="1"/>
          </p:cNvPicPr>
          <p:nvPr/>
        </p:nvPicPr>
        <p:blipFill>
          <a:blip r:embed="rId4"/>
          <a:stretch>
            <a:fillRect/>
          </a:stretch>
        </p:blipFill>
        <p:spPr>
          <a:xfrm>
            <a:off x="4294197" y="2150420"/>
            <a:ext cx="4739736" cy="4703164"/>
          </a:xfrm>
          <a:prstGeom prst="rect">
            <a:avLst/>
          </a:prstGeom>
        </p:spPr>
      </p:pic>
      <p:sp>
        <p:nvSpPr>
          <p:cNvPr id="8" name="Rectangle 7">
            <a:extLst>
              <a:ext uri="{FF2B5EF4-FFF2-40B4-BE49-F238E27FC236}">
                <a16:creationId xmlns:a16="http://schemas.microsoft.com/office/drawing/2014/main" id="{1ADBB8FA-9F0C-4DF5-9718-131042EE6334}"/>
              </a:ext>
            </a:extLst>
          </p:cNvPr>
          <p:cNvSpPr/>
          <p:nvPr/>
        </p:nvSpPr>
        <p:spPr>
          <a:xfrm>
            <a:off x="4572000" y="1763204"/>
            <a:ext cx="4572000" cy="338554"/>
          </a:xfrm>
          <a:prstGeom prst="rect">
            <a:avLst/>
          </a:prstGeom>
        </p:spPr>
        <p:txBody>
          <a:bodyPr>
            <a:spAutoFit/>
          </a:bodyPr>
          <a:lstStyle/>
          <a:p>
            <a:r>
              <a:rPr lang="pt-BR" sz="1600" b="1" dirty="0">
                <a:solidFill>
                  <a:schemeClr val="tx1"/>
                </a:solidFill>
              </a:rPr>
              <a:t>http://localhost:8080/swagger-ui/index.html#/</a:t>
            </a:r>
          </a:p>
        </p:txBody>
      </p:sp>
    </p:spTree>
    <p:extLst>
      <p:ext uri="{BB962C8B-B14F-4D97-AF65-F5344CB8AC3E}">
        <p14:creationId xmlns:p14="http://schemas.microsoft.com/office/powerpoint/2010/main" val="325990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Testando POST</a:t>
            </a:r>
          </a:p>
          <a:p>
            <a:pPr marL="0" indent="0">
              <a:buNone/>
            </a:pP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9EC23920-E35C-4AEB-B532-0394992E5C06}"/>
              </a:ext>
            </a:extLst>
          </p:cNvPr>
          <p:cNvPicPr>
            <a:picLocks noChangeAspect="1"/>
          </p:cNvPicPr>
          <p:nvPr/>
        </p:nvPicPr>
        <p:blipFill>
          <a:blip r:embed="rId3"/>
          <a:stretch>
            <a:fillRect/>
          </a:stretch>
        </p:blipFill>
        <p:spPr>
          <a:xfrm>
            <a:off x="86344" y="2084825"/>
            <a:ext cx="8541189" cy="4038808"/>
          </a:xfrm>
          <a:prstGeom prst="rect">
            <a:avLst/>
          </a:prstGeom>
        </p:spPr>
      </p:pic>
    </p:spTree>
    <p:extLst>
      <p:ext uri="{BB962C8B-B14F-4D97-AF65-F5344CB8AC3E}">
        <p14:creationId xmlns:p14="http://schemas.microsoft.com/office/powerpoint/2010/main" val="71828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Testando GET</a:t>
            </a: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2B178F06-4E7E-46FD-83DF-E2DD0ED10FA5}"/>
              </a:ext>
            </a:extLst>
          </p:cNvPr>
          <p:cNvPicPr>
            <a:picLocks noChangeAspect="1"/>
          </p:cNvPicPr>
          <p:nvPr/>
        </p:nvPicPr>
        <p:blipFill>
          <a:blip r:embed="rId3"/>
          <a:stretch>
            <a:fillRect/>
          </a:stretch>
        </p:blipFill>
        <p:spPr>
          <a:xfrm>
            <a:off x="1219200" y="2438400"/>
            <a:ext cx="5962956" cy="2857647"/>
          </a:xfrm>
          <a:prstGeom prst="rect">
            <a:avLst/>
          </a:prstGeom>
        </p:spPr>
      </p:pic>
    </p:spTree>
    <p:extLst>
      <p:ext uri="{BB962C8B-B14F-4D97-AF65-F5344CB8AC3E}">
        <p14:creationId xmlns:p14="http://schemas.microsoft.com/office/powerpoint/2010/main" val="2953941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Testando DELETE</a:t>
            </a: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23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954BE258-363E-43B6-B967-52295CAA80ED}"/>
              </a:ext>
            </a:extLst>
          </p:cNvPr>
          <p:cNvPicPr>
            <a:picLocks noChangeAspect="1"/>
          </p:cNvPicPr>
          <p:nvPr/>
        </p:nvPicPr>
        <p:blipFill>
          <a:blip r:embed="rId3"/>
          <a:stretch>
            <a:fillRect/>
          </a:stretch>
        </p:blipFill>
        <p:spPr>
          <a:xfrm>
            <a:off x="1447518" y="2574543"/>
            <a:ext cx="5486682" cy="3054507"/>
          </a:xfrm>
          <a:prstGeom prst="rect">
            <a:avLst/>
          </a:prstGeom>
        </p:spPr>
      </p:pic>
    </p:spTree>
    <p:extLst>
      <p:ext uri="{BB962C8B-B14F-4D97-AF65-F5344CB8AC3E}">
        <p14:creationId xmlns:p14="http://schemas.microsoft.com/office/powerpoint/2010/main" val="372899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24</a:t>
            </a:fld>
            <a:endParaRPr lang="en-US"/>
          </a:p>
        </p:txBody>
      </p:sp>
      <p:sp>
        <p:nvSpPr>
          <p:cNvPr id="27651" name="Rectangle 2"/>
          <p:cNvSpPr>
            <a:spLocks noGrp="1" noChangeArrowheads="1"/>
          </p:cNvSpPr>
          <p:nvPr>
            <p:ph type="title"/>
          </p:nvPr>
        </p:nvSpPr>
        <p:spPr/>
        <p:txBody>
          <a:bodyPr/>
          <a:lstStyle/>
          <a:p>
            <a:r>
              <a:rPr lang="en-US"/>
              <a:t>Questions and Comments</a:t>
            </a:r>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3</a:t>
            </a:fld>
            <a:endParaRPr lang="en-US"/>
          </a:p>
        </p:txBody>
      </p:sp>
      <p:sp>
        <p:nvSpPr>
          <p:cNvPr id="23555"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b="1" dirty="0"/>
              <a:t>CRUD</a:t>
            </a:r>
            <a:r>
              <a:rPr lang="pt-BR" dirty="0"/>
              <a:t> (acrónimo do inglês </a:t>
            </a:r>
            <a:r>
              <a:rPr lang="pt-BR" b="1" dirty="0" err="1"/>
              <a:t>Create</a:t>
            </a:r>
            <a:r>
              <a:rPr lang="pt-BR" dirty="0"/>
              <a:t>, </a:t>
            </a:r>
            <a:r>
              <a:rPr lang="pt-BR" b="1" dirty="0" err="1"/>
              <a:t>Read</a:t>
            </a:r>
            <a:r>
              <a:rPr lang="pt-BR" dirty="0"/>
              <a:t>, </a:t>
            </a:r>
            <a:r>
              <a:rPr lang="pt-BR" b="1" dirty="0"/>
              <a:t>Update</a:t>
            </a:r>
            <a:r>
              <a:rPr lang="pt-BR" dirty="0"/>
              <a:t> e </a:t>
            </a:r>
            <a:r>
              <a:rPr lang="pt-BR" b="1" dirty="0"/>
              <a:t>Delete</a:t>
            </a:r>
            <a:r>
              <a:rPr lang="pt-BR" dirty="0"/>
              <a:t>) são as quatro operações básicas (criação, consulta, atualização e destruição de dados) utilizadas em bases de dados relacionais (RDBMS) fornecidas aos utilizadores do sistema</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75388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4</a:t>
            </a:fld>
            <a:endParaRPr lang="en-US"/>
          </a:p>
        </p:txBody>
      </p:sp>
      <p:sp>
        <p:nvSpPr>
          <p:cNvPr id="23555"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MYSQL</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Iremos utilizar o </a:t>
            </a:r>
            <a:r>
              <a:rPr lang="pt-BR" sz="2400" b="1" kern="1200" dirty="0">
                <a:latin typeface="Arial" pitchFamily="34" charset="0"/>
                <a:cs typeface="Arial" pitchFamily="34" charset="0"/>
              </a:rPr>
              <a:t>JPA</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intialzr</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63080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
        <p:nvSpPr>
          <p:cNvPr id="23555" name="Rectangle 2"/>
          <p:cNvSpPr>
            <a:spLocks noGrp="1" noChangeArrowheads="1"/>
          </p:cNvSpPr>
          <p:nvPr>
            <p:ph type="title"/>
          </p:nvPr>
        </p:nvSpPr>
        <p:spPr>
          <a:xfrm>
            <a:off x="457200" y="152400"/>
            <a:ext cx="8153400" cy="914400"/>
          </a:xfrm>
        </p:spPr>
        <p:txBody>
          <a:bodyPr/>
          <a:lstStyle/>
          <a:p>
            <a:pPr defTabSz="914400">
              <a:buClrTx/>
              <a:buSzTx/>
              <a:buFontTx/>
            </a:pPr>
            <a:r>
              <a:rPr lang="en-US" dirty="0"/>
              <a:t>Spring c/</a:t>
            </a:r>
            <a:r>
              <a:rPr lang="en-US" dirty="0" err="1"/>
              <a:t>LomBok</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Starters;</a:t>
            </a:r>
          </a:p>
          <a:p>
            <a:pPr marL="276225" lvl="1" indent="0">
              <a:buNone/>
            </a:pPr>
            <a:endParaRPr lang="pt-BR" sz="22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3E36BDD2-3A64-4169-B2B5-2AB34589262C}"/>
              </a:ext>
            </a:extLst>
          </p:cNvPr>
          <p:cNvPicPr>
            <a:picLocks noChangeAspect="1"/>
          </p:cNvPicPr>
          <p:nvPr/>
        </p:nvPicPr>
        <p:blipFill>
          <a:blip r:embed="rId3"/>
          <a:stretch>
            <a:fillRect/>
          </a:stretch>
        </p:blipFill>
        <p:spPr>
          <a:xfrm>
            <a:off x="-8467" y="1905000"/>
            <a:ext cx="9144000" cy="4257241"/>
          </a:xfrm>
          <a:prstGeom prst="rect">
            <a:avLst/>
          </a:prstGeom>
        </p:spPr>
      </p:pic>
    </p:spTree>
    <p:extLst>
      <p:ext uri="{BB962C8B-B14F-4D97-AF65-F5344CB8AC3E}">
        <p14:creationId xmlns:p14="http://schemas.microsoft.com/office/powerpoint/2010/main" val="39199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p:txBody>
          <a:bodyPr/>
          <a:lstStyle/>
          <a:p>
            <a:fld id="{9B28C3FD-C9E3-421E-BEE0-EE4FD0ED9934}" type="slidenum">
              <a:rPr lang="en-US"/>
              <a:pPr/>
              <a:t>6</a:t>
            </a:fld>
            <a:endParaRPr lang="en-US" dirty="0"/>
          </a:p>
        </p:txBody>
      </p:sp>
      <p:sp>
        <p:nvSpPr>
          <p:cNvPr id="8" name="Rectangle 3">
            <a:extLst>
              <a:ext uri="{FF2B5EF4-FFF2-40B4-BE49-F238E27FC236}">
                <a16:creationId xmlns:a16="http://schemas.microsoft.com/office/drawing/2014/main" id="{DBB92F1F-B59A-4BED-A55A-1FC65C231675}"/>
              </a:ext>
            </a:extLst>
          </p:cNvPr>
          <p:cNvSpPr txBox="1">
            <a:spLocks noChangeArrowheads="1"/>
          </p:cNvSpPr>
          <p:nvPr/>
        </p:nvSpPr>
        <p:spPr>
          <a:xfrm>
            <a:off x="102704" y="1353559"/>
            <a:ext cx="8736496" cy="780041"/>
          </a:xfrm>
          <a:prstGeom prst="rect">
            <a:avLst/>
          </a:prstGeom>
        </p:spPr>
        <p:txBody>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defTabSz="914400">
              <a:buSzTx/>
              <a:buFontTx/>
            </a:pPr>
            <a:r>
              <a:rPr lang="pt-BR" sz="2400" dirty="0">
                <a:latin typeface="Arial" pitchFamily="34" charset="0"/>
                <a:cs typeface="Arial" pitchFamily="34" charset="0"/>
              </a:rPr>
              <a:t>FILE -&gt;</a:t>
            </a:r>
            <a:r>
              <a:rPr lang="pt-BR" sz="2400" dirty="0" err="1">
                <a:latin typeface="Arial" pitchFamily="34" charset="0"/>
                <a:cs typeface="Arial" pitchFamily="34" charset="0"/>
              </a:rPr>
              <a:t>Import</a:t>
            </a:r>
            <a:r>
              <a:rPr lang="pt-BR" sz="2400" dirty="0">
                <a:latin typeface="Arial" pitchFamily="34" charset="0"/>
                <a:cs typeface="Arial" pitchFamily="34" charset="0"/>
              </a:rPr>
              <a:t> </a:t>
            </a:r>
            <a:r>
              <a:rPr lang="pt-BR" sz="2400" dirty="0">
                <a:latin typeface="Arial" pitchFamily="34" charset="0"/>
                <a:cs typeface="Arial" pitchFamily="34" charset="0"/>
                <a:sym typeface="Wingdings" panose="05000000000000000000" pitchFamily="2" charset="2"/>
              </a:rPr>
              <a:t> GENERAL  Project from folder </a:t>
            </a:r>
            <a:r>
              <a:rPr lang="pt-BR" sz="2400" dirty="0" err="1">
                <a:latin typeface="Arial" pitchFamily="34" charset="0"/>
                <a:cs typeface="Arial" pitchFamily="34" charset="0"/>
                <a:sym typeface="Wingdings" panose="05000000000000000000" pitchFamily="2" charset="2"/>
              </a:rPr>
              <a:t>or</a:t>
            </a:r>
            <a:r>
              <a:rPr lang="pt-BR" sz="2400" dirty="0">
                <a:latin typeface="Arial" pitchFamily="34" charset="0"/>
                <a:cs typeface="Arial" pitchFamily="34" charset="0"/>
                <a:sym typeface="Wingdings" panose="05000000000000000000" pitchFamily="2" charset="2"/>
              </a:rPr>
              <a:t> </a:t>
            </a:r>
            <a:r>
              <a:rPr lang="pt-BR" sz="2400" dirty="0" err="1">
                <a:latin typeface="Arial" pitchFamily="34" charset="0"/>
                <a:cs typeface="Arial" pitchFamily="34" charset="0"/>
                <a:sym typeface="Wingdings" panose="05000000000000000000" pitchFamily="2" charset="2"/>
              </a:rPr>
              <a:t>archive</a:t>
            </a:r>
            <a:r>
              <a:rPr lang="pt-BR" sz="2400" dirty="0">
                <a:latin typeface="Arial" pitchFamily="34" charset="0"/>
                <a:cs typeface="Arial" pitchFamily="34" charset="0"/>
              </a:rPr>
              <a:t>;</a:t>
            </a:r>
          </a:p>
          <a:p>
            <a:pPr marL="276225" lvl="1" indent="0" defTabSz="914400">
              <a:buSzTx/>
              <a:buFontTx/>
              <a:buNone/>
            </a:pPr>
            <a:endParaRPr lang="pt-BR" sz="2200" kern="1200" dirty="0">
              <a:latin typeface="Arial" pitchFamily="34" charset="0"/>
              <a:cs typeface="Arial" pitchFamily="34" charset="0"/>
            </a:endParaRPr>
          </a:p>
        </p:txBody>
      </p:sp>
      <p:sp>
        <p:nvSpPr>
          <p:cNvPr id="6" name="Rectangle 2">
            <a:extLst>
              <a:ext uri="{FF2B5EF4-FFF2-40B4-BE49-F238E27FC236}">
                <a16:creationId xmlns:a16="http://schemas.microsoft.com/office/drawing/2014/main" id="{FC3FDE43-14B3-4EFA-A979-52B3DCAC6CCC}"/>
              </a:ext>
            </a:extLst>
          </p:cNvPr>
          <p:cNvSpPr txBox="1">
            <a:spLocks noChangeArrowheads="1"/>
          </p:cNvSpPr>
          <p:nvPr/>
        </p:nvSpPr>
        <p:spPr bwMode="auto">
          <a:xfrm>
            <a:off x="190500" y="15240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a:lstStyle>
          <a:p>
            <a:pPr defTabSz="914400">
              <a:buClrTx/>
              <a:buSzTx/>
              <a:buFontTx/>
            </a:pPr>
            <a:r>
              <a:rPr lang="en-US" kern="0" dirty="0"/>
              <a:t>Spring c/</a:t>
            </a:r>
            <a:r>
              <a:rPr lang="en-US" kern="0" dirty="0" err="1"/>
              <a:t>LomBok</a:t>
            </a:r>
            <a:endParaRPr lang="en-US" kern="0" dirty="0"/>
          </a:p>
        </p:txBody>
      </p:sp>
      <p:pic>
        <p:nvPicPr>
          <p:cNvPr id="2" name="Picture 1">
            <a:extLst>
              <a:ext uri="{FF2B5EF4-FFF2-40B4-BE49-F238E27FC236}">
                <a16:creationId xmlns:a16="http://schemas.microsoft.com/office/drawing/2014/main" id="{E6C23FAE-6AA8-4A09-AE31-BD1E33687920}"/>
              </a:ext>
            </a:extLst>
          </p:cNvPr>
          <p:cNvPicPr>
            <a:picLocks noChangeAspect="1"/>
          </p:cNvPicPr>
          <p:nvPr/>
        </p:nvPicPr>
        <p:blipFill>
          <a:blip r:embed="rId3"/>
          <a:stretch>
            <a:fillRect/>
          </a:stretch>
        </p:blipFill>
        <p:spPr>
          <a:xfrm>
            <a:off x="1828800" y="2362200"/>
            <a:ext cx="5359675" cy="3333921"/>
          </a:xfrm>
          <a:prstGeom prst="rect">
            <a:avLst/>
          </a:prstGeom>
        </p:spPr>
      </p:pic>
    </p:spTree>
    <p:extLst>
      <p:ext uri="{BB962C8B-B14F-4D97-AF65-F5344CB8AC3E}">
        <p14:creationId xmlns:p14="http://schemas.microsoft.com/office/powerpoint/2010/main" val="129220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7</a:t>
            </a:fld>
            <a:endParaRPr lang="en-US"/>
          </a:p>
        </p:txBody>
      </p:sp>
      <p:sp>
        <p:nvSpPr>
          <p:cNvPr id="23555" name="Rectangle 2"/>
          <p:cNvSpPr>
            <a:spLocks noGrp="1" noChangeArrowheads="1"/>
          </p:cNvSpPr>
          <p:nvPr>
            <p:ph type="title"/>
          </p:nvPr>
        </p:nvSpPr>
        <p:spPr>
          <a:xfrm>
            <a:off x="457200" y="152400"/>
            <a:ext cx="8153400" cy="914400"/>
          </a:xfrm>
        </p:spPr>
        <p:txBody>
          <a:bodyPr/>
          <a:lstStyle/>
          <a:p>
            <a:pPr defTabSz="914400">
              <a:buClrTx/>
              <a:buSzTx/>
              <a:buFontTx/>
            </a:pPr>
            <a:r>
              <a:rPr lang="en-US" dirty="0"/>
              <a:t>Spring c/</a:t>
            </a:r>
            <a:r>
              <a:rPr lang="en-US" dirty="0" err="1"/>
              <a:t>LomBok</a:t>
            </a:r>
            <a:endParaRPr lang="en-US" dirty="0"/>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3" y="1353560"/>
            <a:ext cx="7144117" cy="914400"/>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B8A1ADD2-C716-45A5-8102-A5FD68EB3ECD}"/>
              </a:ext>
            </a:extLst>
          </p:cNvPr>
          <p:cNvPicPr>
            <a:picLocks noChangeAspect="1"/>
          </p:cNvPicPr>
          <p:nvPr/>
        </p:nvPicPr>
        <p:blipFill>
          <a:blip r:embed="rId3"/>
          <a:stretch>
            <a:fillRect/>
          </a:stretch>
        </p:blipFill>
        <p:spPr>
          <a:xfrm>
            <a:off x="102703" y="2107062"/>
            <a:ext cx="8639360" cy="2922137"/>
          </a:xfrm>
          <a:prstGeom prst="rect">
            <a:avLst/>
          </a:prstGeom>
        </p:spPr>
      </p:pic>
    </p:spTree>
    <p:extLst>
      <p:ext uri="{BB962C8B-B14F-4D97-AF65-F5344CB8AC3E}">
        <p14:creationId xmlns:p14="http://schemas.microsoft.com/office/powerpoint/2010/main" val="41554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a:xfrm>
            <a:off x="116292" y="1476456"/>
            <a:ext cx="8458200" cy="5095188"/>
          </a:xfrm>
        </p:spPr>
        <p:txBody>
          <a:bodyPr/>
          <a:lstStyle/>
          <a:p>
            <a:pPr marL="266700" indent="-266700">
              <a:buNone/>
            </a:pPr>
            <a:r>
              <a:rPr lang="en-US" dirty="0"/>
              <a:t>	</a:t>
            </a:r>
            <a:r>
              <a:rPr lang="en-US" sz="3600" b="1" dirty="0" err="1"/>
              <a:t>application.properties</a:t>
            </a: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2800" b="1" dirty="0"/>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8</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BC1487D3-9B43-48BB-B422-B8866CF391FA}"/>
              </a:ext>
            </a:extLst>
          </p:cNvPr>
          <p:cNvPicPr>
            <a:picLocks noChangeAspect="1"/>
          </p:cNvPicPr>
          <p:nvPr/>
        </p:nvPicPr>
        <p:blipFill>
          <a:blip r:embed="rId3"/>
          <a:stretch>
            <a:fillRect/>
          </a:stretch>
        </p:blipFill>
        <p:spPr>
          <a:xfrm>
            <a:off x="685800" y="2362200"/>
            <a:ext cx="3425779" cy="3679889"/>
          </a:xfrm>
          <a:prstGeom prst="rect">
            <a:avLst/>
          </a:prstGeom>
        </p:spPr>
      </p:pic>
    </p:spTree>
    <p:extLst>
      <p:ext uri="{BB962C8B-B14F-4D97-AF65-F5344CB8AC3E}">
        <p14:creationId xmlns:p14="http://schemas.microsoft.com/office/powerpoint/2010/main" val="131289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defTabSz="914400">
              <a:buClrTx/>
              <a:buSzTx/>
              <a:buFontTx/>
            </a:pPr>
            <a:r>
              <a:rPr lang="en-US" dirty="0"/>
              <a:t>Spring c/</a:t>
            </a:r>
            <a:r>
              <a:rPr lang="en-US" dirty="0" err="1"/>
              <a:t>LomBok</a:t>
            </a:r>
            <a:endParaRPr lang="en-US" dirty="0"/>
          </a:p>
        </p:txBody>
      </p:sp>
      <p:sp>
        <p:nvSpPr>
          <p:cNvPr id="6" name="Content Placeholder 5"/>
          <p:cNvSpPr>
            <a:spLocks noGrp="1"/>
          </p:cNvSpPr>
          <p:nvPr>
            <p:ph idx="1"/>
          </p:nvPr>
        </p:nvSpPr>
        <p:spPr/>
        <p:txBody>
          <a:bodyPr/>
          <a:lstStyle/>
          <a:p>
            <a:pPr marL="0" indent="0">
              <a:buNone/>
            </a:pPr>
            <a:r>
              <a:rPr lang="pt-BR" sz="3200" b="1" dirty="0"/>
              <a:t>Criar a classe principal</a:t>
            </a:r>
          </a:p>
          <a:p>
            <a:pPr marL="0" indent="0">
              <a:buNone/>
            </a:pPr>
            <a:endParaRPr lang="pt-BR" sz="2400" dirty="0"/>
          </a:p>
          <a:p>
            <a:pPr marL="0" indent="0">
              <a:buNone/>
            </a:pPr>
            <a:r>
              <a:rPr lang="pt-BR" b="1" dirty="0"/>
              <a:t>AlunoApplication.java</a:t>
            </a:r>
            <a:r>
              <a:rPr lang="pt-BR" sz="2400" dirty="0"/>
              <a:t> no pacote </a:t>
            </a:r>
            <a:r>
              <a:rPr lang="pt-BR" sz="2400" dirty="0" err="1"/>
              <a:t>com.</a:t>
            </a:r>
            <a:r>
              <a:rPr lang="pt-BR" sz="2400" kern="1200" dirty="0" err="1">
                <a:latin typeface="Arial" pitchFamily="34" charset="0"/>
                <a:cs typeface="Arial" pitchFamily="34" charset="0"/>
              </a:rPr>
              <a:t>accenture.aluno</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9</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6D940E29-3285-4482-A847-587F86E1AFE6}"/>
              </a:ext>
            </a:extLst>
          </p:cNvPr>
          <p:cNvPicPr>
            <a:picLocks noChangeAspect="1"/>
          </p:cNvPicPr>
          <p:nvPr/>
        </p:nvPicPr>
        <p:blipFill>
          <a:blip r:embed="rId3"/>
          <a:stretch>
            <a:fillRect/>
          </a:stretch>
        </p:blipFill>
        <p:spPr>
          <a:xfrm>
            <a:off x="2590800" y="3048000"/>
            <a:ext cx="3876707" cy="3333750"/>
          </a:xfrm>
          <a:prstGeom prst="rect">
            <a:avLst/>
          </a:prstGeom>
        </p:spPr>
      </p:pic>
    </p:spTree>
    <p:extLst>
      <p:ext uri="{BB962C8B-B14F-4D97-AF65-F5344CB8AC3E}">
        <p14:creationId xmlns:p14="http://schemas.microsoft.com/office/powerpoint/2010/main" val="16285450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5FC3E2863A7AD46909B28F8E7578F26" ma:contentTypeVersion="2" ma:contentTypeDescription="Crie um novo documento." ma:contentTypeScope="" ma:versionID="0837b215fad49ed9fdccf05d565625d3">
  <xsd:schema xmlns:xsd="http://www.w3.org/2001/XMLSchema" xmlns:xs="http://www.w3.org/2001/XMLSchema" xmlns:p="http://schemas.microsoft.com/office/2006/metadata/properties" xmlns:ns2="a49e0aeb-c5db-46df-8e1c-a320f46e7374" targetNamespace="http://schemas.microsoft.com/office/2006/metadata/properties" ma:root="true" ma:fieldsID="7ce44feb5d8ca99c914c62c6bd2eccc9" ns2:_="">
    <xsd:import namespace="a49e0aeb-c5db-46df-8e1c-a320f46e7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e0aeb-c5db-46df-8e1c-a320f46e7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B35C5FF-C094-4A6D-805E-530AC75DBEB4}">
  <ds:schemaRefs>
    <ds:schemaRef ds:uri="http://schemas.microsoft.com/sharepoint/v3/contenttype/forms"/>
  </ds:schemaRefs>
</ds:datastoreItem>
</file>

<file path=customXml/itemProps2.xml><?xml version="1.0" encoding="utf-8"?>
<ds:datastoreItem xmlns:ds="http://schemas.openxmlformats.org/officeDocument/2006/customXml" ds:itemID="{524913FB-68AB-4926-8CFE-BC68CB5DC867}"/>
</file>

<file path=customXml/itemProps3.xml><?xml version="1.0" encoding="utf-8"?>
<ds:datastoreItem xmlns:ds="http://schemas.openxmlformats.org/officeDocument/2006/customXml" ds:itemID="{919BD09B-3566-47F6-94BF-EBE8449440A5}">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81AEBA84-71F7-42A2-95E2-816C6AC50A8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61106</TotalTime>
  <Words>2808</Words>
  <Application>Microsoft Office PowerPoint</Application>
  <PresentationFormat>On-screen Show (4:3)</PresentationFormat>
  <Paragraphs>524</Paragraphs>
  <Slides>24</Slides>
  <Notes>24</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24</vt:i4>
      </vt:variant>
    </vt:vector>
  </HeadingPairs>
  <TitlesOfParts>
    <vt:vector size="37" baseType="lpstr">
      <vt:lpstr>Arial</vt:lpstr>
      <vt:lpstr>Calibri</vt:lpstr>
      <vt:lpstr>Times New Roman</vt:lpstr>
      <vt:lpstr>Wingdings</vt:lpstr>
      <vt:lpstr>ATS Branded_v3</vt:lpstr>
      <vt:lpstr>soul1</vt:lpstr>
      <vt:lpstr>1_Custom Design</vt:lpstr>
      <vt:lpstr>Custom Design</vt:lpstr>
      <vt:lpstr>2_Custom Design</vt:lpstr>
      <vt:lpstr>3_Custom Design</vt:lpstr>
      <vt:lpstr>4_Custom Design</vt:lpstr>
      <vt:lpstr>5_Custom Design</vt:lpstr>
      <vt:lpstr>1_ATS Branded_v3</vt:lpstr>
      <vt:lpstr>Practical Application Development with Spring c/LomBok </vt:lpstr>
      <vt:lpstr>PowerPoint Presentation</vt:lpstr>
      <vt:lpstr>Spring c/LomBok</vt:lpstr>
      <vt:lpstr>Spring c/LomBok</vt:lpstr>
      <vt:lpstr>Spring c/LomBok</vt:lpstr>
      <vt:lpstr>PowerPoint Presentation</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Spring c/LomBok</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3605</cp:revision>
  <cp:lastPrinted>2000-08-10T20:43:38Z</cp:lastPrinted>
  <dcterms:created xsi:type="dcterms:W3CDTF">2007-02-13T04:42:34Z</dcterms:created>
  <dcterms:modified xsi:type="dcterms:W3CDTF">2021-09-01T15:49:42Z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lpwstr>24516700</vt:lpwstr>
  </property>
  <property fmtid="{D5CDD505-2E9C-101B-9397-08002B2CF9AE}" pid="5" name="CheckoutUser">
    <vt:lpwstr/>
  </property>
  <property fmtid="{D5CDD505-2E9C-101B-9397-08002B2CF9AE}" pid="6" name="ContentTypeId">
    <vt:lpwstr>0x01010045FC3E2863A7AD46909B28F8E7578F26</vt:lpwstr>
  </property>
</Properties>
</file>