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Internet" TargetMode="External"/><Relationship Id="rId2" Type="http://schemas.openxmlformats.org/officeDocument/2006/relationships/hyperlink" Target="https://pt.wikipedia.org/wiki/Nativo_digit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Celular" TargetMode="External"/><Relationship Id="rId5" Type="http://schemas.openxmlformats.org/officeDocument/2006/relationships/hyperlink" Target="https://pt.wikipedia.org/wiki/Telefones_m%C3%B3veis" TargetMode="External"/><Relationship Id="rId4" Type="http://schemas.openxmlformats.org/officeDocument/2006/relationships/hyperlink" Target="https://pt.wikipedia.org/wiki/Compartilhamento_de_arquiv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Vivendo nosso tempo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 a geração z?</a:t>
            </a:r>
          </a:p>
          <a:p>
            <a:r>
              <a:rPr lang="pt-BR" dirty="0"/>
              <a:t>Meta, </a:t>
            </a:r>
            <a:r>
              <a:rPr lang="pt-BR" dirty="0" err="1"/>
              <a:t>Facebook</a:t>
            </a:r>
            <a:r>
              <a:rPr lang="pt-BR" dirty="0"/>
              <a:t>, </a:t>
            </a:r>
            <a:r>
              <a:rPr lang="pt-BR" dirty="0" err="1"/>
              <a:t>tiktok</a:t>
            </a:r>
            <a:r>
              <a:rPr lang="pt-BR" dirty="0"/>
              <a:t>, </a:t>
            </a:r>
            <a:r>
              <a:rPr lang="pt-BR" dirty="0" err="1"/>
              <a:t>Instagram</a:t>
            </a:r>
            <a:r>
              <a:rPr lang="pt-BR" dirty="0"/>
              <a:t>, etc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que é tecnologia?</a:t>
            </a:r>
          </a:p>
        </p:txBody>
      </p:sp>
    </p:spTree>
    <p:extLst>
      <p:ext uri="{BB962C8B-B14F-4D97-AF65-F5344CB8AC3E}">
        <p14:creationId xmlns:p14="http://schemas.microsoft.com/office/powerpoint/2010/main" val="2856949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 geração z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Geração Z é a definição sociológica para a geração de pessoas nascidas, em média, entre a segunda metade dos anos 1990 até o início do ano 2010. A teoria mais aceita por estudiosos é que surgiu como sucessória à Geração Y, do final de 1982.</a:t>
            </a:r>
          </a:p>
        </p:txBody>
      </p:sp>
    </p:spTree>
    <p:extLst>
      <p:ext uri="{BB962C8B-B14F-4D97-AF65-F5344CB8AC3E}">
        <p14:creationId xmlns:p14="http://schemas.microsoft.com/office/powerpoint/2010/main" val="313616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geração 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pessoas da Geração Z são conhecidas por serem </a:t>
            </a:r>
            <a:r>
              <a:rPr lang="pt-BR" dirty="0">
                <a:hlinkClick r:id="rId2" tooltip="Nativo digital"/>
              </a:rPr>
              <a:t>nativas digitais</a:t>
            </a:r>
            <a:r>
              <a:rPr lang="pt-BR" dirty="0"/>
              <a:t>, muito familiarizadas com a </a:t>
            </a:r>
            <a:r>
              <a:rPr lang="pt-BR" i="1" dirty="0">
                <a:hlinkClick r:id="rId3" tooltip="Internet"/>
              </a:rPr>
              <a:t>Internet</a:t>
            </a:r>
            <a:r>
              <a:rPr lang="pt-BR" dirty="0"/>
              <a:t>, </a:t>
            </a:r>
            <a:r>
              <a:rPr lang="pt-BR" dirty="0">
                <a:hlinkClick r:id="rId4" tooltip="Compartilhamento de arquivos"/>
              </a:rPr>
              <a:t>compartilhamento de arquivos</a:t>
            </a:r>
            <a:r>
              <a:rPr lang="pt-BR" dirty="0"/>
              <a:t>, </a:t>
            </a:r>
            <a:r>
              <a:rPr lang="pt-BR" dirty="0">
                <a:hlinkClick r:id="rId5" tooltip="Telefones móveis"/>
              </a:rPr>
              <a:t>telefones móveis</a:t>
            </a:r>
            <a:r>
              <a:rPr lang="pt-BR" dirty="0"/>
              <a:t>, não apenas acessando a rede de suas casas, mas também pelo </a:t>
            </a:r>
            <a:r>
              <a:rPr lang="pt-BR" dirty="0">
                <a:hlinkClick r:id="rId6" tooltip="Celular"/>
              </a:rPr>
              <a:t>celular</a:t>
            </a:r>
            <a:r>
              <a:rPr lang="pt-BR" dirty="0"/>
              <a:t>, estando assim extremamente conectadas</a:t>
            </a:r>
            <a:r>
              <a:rPr lang="pt-BR" dirty="0" smtClean="0"/>
              <a:t>.</a:t>
            </a:r>
            <a:r>
              <a:rPr lang="pt-BR" dirty="0"/>
              <a:t> Suas principais características são: compreensão da tecnologia e abertura social às tecnologias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25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Meta, </a:t>
            </a:r>
            <a:r>
              <a:rPr lang="pt-BR" dirty="0" err="1"/>
              <a:t>Facebook</a:t>
            </a:r>
            <a:r>
              <a:rPr lang="pt-BR" dirty="0"/>
              <a:t>, </a:t>
            </a:r>
            <a:r>
              <a:rPr lang="pt-BR" dirty="0" err="1"/>
              <a:t>tiktok</a:t>
            </a:r>
            <a:r>
              <a:rPr lang="pt-BR" dirty="0"/>
              <a:t>, </a:t>
            </a:r>
            <a:r>
              <a:rPr lang="pt-BR" dirty="0" err="1" smtClean="0"/>
              <a:t>Instagram</a:t>
            </a:r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9008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214</TotalTime>
  <Words>104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Vivendo nosso tempo</vt:lpstr>
      <vt:lpstr>O que é a geração z?</vt:lpstr>
      <vt:lpstr>Sobre a geração z</vt:lpstr>
      <vt:lpstr>Meta, Facebook, tiktok, Instagram...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Vivendo nosso tempo</dc:title>
  <dc:creator>User</dc:creator>
  <cp:lastModifiedBy>User</cp:lastModifiedBy>
  <cp:revision>5</cp:revision>
  <dcterms:created xsi:type="dcterms:W3CDTF">2021-11-02T22:24:53Z</dcterms:created>
  <dcterms:modified xsi:type="dcterms:W3CDTF">2021-11-03T13:31:35Z</dcterms:modified>
</cp:coreProperties>
</file>