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5486400" cy="9756648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0F2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600" b="1">
                <a:solidFill>
                  <a:srgbClr val="00FFC8"/>
                </a:solidFill>
              </a:defRPr>
            </a:pPr>
            <a:r>
              <a:t>EBOOK DE DICAS DE TECNOLOGIA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896112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C8C8C8"/>
                </a:solidFill>
              </a:defRPr>
            </a:pPr>
            <a:r>
              <a:t>Level45 | www.level45.com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143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371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000" b="1">
                <a:solidFill>
                  <a:srgbClr val="00FFC8"/>
                </a:solidFill>
              </a:defRPr>
            </a:pPr>
            <a:r>
              <a:t>SUMÁRIO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7432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800" b="0">
                <a:solidFill>
                  <a:srgbClr val="FFFFFF"/>
                </a:solidFill>
              </a:defRPr>
            </a:pPr>
            <a:r>
              <a:t>1. Introdução</a:t>
            </a:r>
            <a:br/>
            <a:r>
              <a:t>2. Ferramentas Úteis</a:t>
            </a:r>
            <a:br/>
            <a:r>
              <a:t>3. Dicas de Produtividade</a:t>
            </a:r>
            <a:br/>
            <a:r>
              <a:t>4. Segurança Digital</a:t>
            </a:r>
            <a:br/>
            <a:r>
              <a:t>5. Conclusão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96112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C8C8C8"/>
                </a:solidFill>
              </a:defRPr>
            </a:pPr>
            <a:r>
              <a:t>Level45 | www.level45.com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9194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371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800" b="1">
                <a:solidFill>
                  <a:srgbClr val="00FFC8"/>
                </a:solidFill>
              </a:defRPr>
            </a:pPr>
            <a:r>
              <a:t>Introdução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7432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800" b="0">
                <a:solidFill>
                  <a:srgbClr val="FFFFFF"/>
                </a:solidFill>
              </a:defRPr>
            </a:pPr>
            <a:r>
              <a:t>Escreva aqui o conteúdo do seu capítulo...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96112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C8C8C8"/>
                </a:solidFill>
              </a:defRPr>
            </a:pPr>
            <a:r>
              <a:t>Level45 | www.level45.com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9194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371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800" b="1">
                <a:solidFill>
                  <a:srgbClr val="00FFC8"/>
                </a:solidFill>
              </a:defRPr>
            </a:pPr>
            <a:r>
              <a:t>Ferramentas Úteis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7432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800" b="0">
                <a:solidFill>
                  <a:srgbClr val="FFFFFF"/>
                </a:solidFill>
              </a:defRPr>
            </a:pPr>
            <a:r>
              <a:t>Escreva aqui o conteúdo do seu capítulo...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96112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C8C8C8"/>
                </a:solidFill>
              </a:defRPr>
            </a:pPr>
            <a:r>
              <a:t>Level45 | www.level45.com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9194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371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800" b="1">
                <a:solidFill>
                  <a:srgbClr val="00FFC8"/>
                </a:solidFill>
              </a:defRPr>
            </a:pPr>
            <a:r>
              <a:t>Dicas de Produtividade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7432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800" b="0">
                <a:solidFill>
                  <a:srgbClr val="FFFFFF"/>
                </a:solidFill>
              </a:defRPr>
            </a:pPr>
            <a:r>
              <a:t>Escreva aqui o conteúdo do seu capítulo...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96112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C8C8C8"/>
                </a:solidFill>
              </a:defRPr>
            </a:pPr>
            <a:r>
              <a:t>Level45 | www.level45.com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0F2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371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000" b="1">
                <a:solidFill>
                  <a:srgbClr val="00FFC8"/>
                </a:solidFill>
              </a:defRPr>
            </a:pPr>
            <a:r>
              <a:t>CONCLUSÃO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7432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800" b="0">
                <a:solidFill>
                  <a:srgbClr val="FFFFFF"/>
                </a:solidFill>
              </a:defRPr>
            </a:pPr>
            <a:r>
              <a:t>A tecnologia está em constante evolução — mantenha-se curioso e continue aprendendo!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896112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200">
                <a:solidFill>
                  <a:srgbClr val="C8C8C8"/>
                </a:solidFill>
              </a:defRPr>
            </a:pPr>
            <a:r>
              <a:t>Level45 | www.level45.com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