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356" r:id="rId2"/>
    <p:sldId id="3381" r:id="rId3"/>
    <p:sldId id="269" r:id="rId4"/>
    <p:sldId id="3382" r:id="rId5"/>
    <p:sldId id="3383" r:id="rId6"/>
    <p:sldId id="262" r:id="rId7"/>
    <p:sldId id="276" r:id="rId8"/>
    <p:sldId id="3370" r:id="rId9"/>
    <p:sldId id="3384" r:id="rId10"/>
    <p:sldId id="3373" r:id="rId11"/>
    <p:sldId id="3385" r:id="rId12"/>
    <p:sldId id="3386" r:id="rId13"/>
    <p:sldId id="3387" r:id="rId14"/>
    <p:sldId id="3376" r:id="rId15"/>
    <p:sldId id="3388" r:id="rId16"/>
    <p:sldId id="3389" r:id="rId17"/>
    <p:sldId id="3390" r:id="rId18"/>
    <p:sldId id="33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1353B6-FAC8-49A3-8295-6658AB9CE9AD}" v="66" dt="2024-06-04T01:40:02.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84577" autoAdjust="0"/>
  </p:normalViewPr>
  <p:slideViewPr>
    <p:cSldViewPr snapToGrid="0">
      <p:cViewPr varScale="1">
        <p:scale>
          <a:sx n="72" d="100"/>
          <a:sy n="72" d="100"/>
        </p:scale>
        <p:origin x="432" y="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MOHAMED" userId="404e6e810b9a2ee3" providerId="LiveId" clId="{7C97A0A0-77D9-45B0-A54E-DC6664E801B1}"/>
    <pc:docChg chg="undo redo custSel addSld delSld modSld delMainMaster">
      <pc:chgData name="AHMED MOHAMED" userId="404e6e810b9a2ee3" providerId="LiveId" clId="{7C97A0A0-77D9-45B0-A54E-DC6664E801B1}" dt="2024-04-17T05:25:51.935" v="365" actId="47"/>
      <pc:docMkLst>
        <pc:docMk/>
      </pc:docMkLst>
      <pc:sldChg chg="addSp delSp modSp new del mod">
        <pc:chgData name="AHMED MOHAMED" userId="404e6e810b9a2ee3" providerId="LiveId" clId="{7C97A0A0-77D9-45B0-A54E-DC6664E801B1}" dt="2024-04-02T02:36:26.265" v="12" actId="47"/>
        <pc:sldMkLst>
          <pc:docMk/>
          <pc:sldMk cId="2608736669" sldId="256"/>
        </pc:sldMkLst>
        <pc:spChg chg="del">
          <ac:chgData name="AHMED MOHAMED" userId="404e6e810b9a2ee3" providerId="LiveId" clId="{7C97A0A0-77D9-45B0-A54E-DC6664E801B1}" dt="2024-04-02T02:35:45.466" v="4" actId="478"/>
          <ac:spMkLst>
            <pc:docMk/>
            <pc:sldMk cId="2608736669" sldId="256"/>
            <ac:spMk id="2" creationId="{384AAB58-46B7-2F2B-8661-77A353BCB664}"/>
          </ac:spMkLst>
        </pc:spChg>
        <pc:spChg chg="del">
          <ac:chgData name="AHMED MOHAMED" userId="404e6e810b9a2ee3" providerId="LiveId" clId="{7C97A0A0-77D9-45B0-A54E-DC6664E801B1}" dt="2024-04-02T02:35:52.819" v="5" actId="478"/>
          <ac:spMkLst>
            <pc:docMk/>
            <pc:sldMk cId="2608736669" sldId="256"/>
            <ac:spMk id="3" creationId="{97AF9C4B-D5C5-A5B1-D323-0A72C4F759BB}"/>
          </ac:spMkLst>
        </pc:spChg>
        <pc:picChg chg="add mod">
          <ac:chgData name="AHMED MOHAMED" userId="404e6e810b9a2ee3" providerId="LiveId" clId="{7C97A0A0-77D9-45B0-A54E-DC6664E801B1}" dt="2024-04-02T02:36:14.790" v="11" actId="14100"/>
          <ac:picMkLst>
            <pc:docMk/>
            <pc:sldMk cId="2608736669" sldId="256"/>
            <ac:picMk id="4" creationId="{D8FF0C63-446A-49DF-D531-E4B3A66709A7}"/>
          </ac:picMkLst>
        </pc:picChg>
      </pc:sldChg>
      <pc:sldChg chg="add del">
        <pc:chgData name="AHMED MOHAMED" userId="404e6e810b9a2ee3" providerId="LiveId" clId="{7C97A0A0-77D9-45B0-A54E-DC6664E801B1}" dt="2024-04-02T02:35:36.804" v="2"/>
        <pc:sldMkLst>
          <pc:docMk/>
          <pc:sldMk cId="0" sldId="259"/>
        </pc:sldMkLst>
      </pc:sldChg>
      <pc:sldChg chg="modSp add mod">
        <pc:chgData name="AHMED MOHAMED" userId="404e6e810b9a2ee3" providerId="LiveId" clId="{7C97A0A0-77D9-45B0-A54E-DC6664E801B1}" dt="2024-04-02T03:08:50.347" v="209" actId="20577"/>
        <pc:sldMkLst>
          <pc:docMk/>
          <pc:sldMk cId="0" sldId="260"/>
        </pc:sldMkLst>
        <pc:spChg chg="mod">
          <ac:chgData name="AHMED MOHAMED" userId="404e6e810b9a2ee3" providerId="LiveId" clId="{7C97A0A0-77D9-45B0-A54E-DC6664E801B1}" dt="2024-04-02T03:08:28.311" v="207" actId="122"/>
          <ac:spMkLst>
            <pc:docMk/>
            <pc:sldMk cId="0" sldId="260"/>
            <ac:spMk id="6146" creationId="{E7A0A537-8276-9E69-0342-D7C383D5469B}"/>
          </ac:spMkLst>
        </pc:spChg>
        <pc:spChg chg="mod">
          <ac:chgData name="AHMED MOHAMED" userId="404e6e810b9a2ee3" providerId="LiveId" clId="{7C97A0A0-77D9-45B0-A54E-DC6664E801B1}" dt="2024-04-02T03:08:50.347" v="209" actId="20577"/>
          <ac:spMkLst>
            <pc:docMk/>
            <pc:sldMk cId="0" sldId="260"/>
            <ac:spMk id="6147" creationId="{51AA35F8-6211-6C19-6CD6-A96BCF927411}"/>
          </ac:spMkLst>
        </pc:spChg>
      </pc:sldChg>
      <pc:sldChg chg="modSp add mod">
        <pc:chgData name="AHMED MOHAMED" userId="404e6e810b9a2ee3" providerId="LiveId" clId="{7C97A0A0-77D9-45B0-A54E-DC6664E801B1}" dt="2024-04-02T03:20:19.795" v="213" actId="122"/>
        <pc:sldMkLst>
          <pc:docMk/>
          <pc:sldMk cId="0" sldId="261"/>
        </pc:sldMkLst>
        <pc:spChg chg="mod">
          <ac:chgData name="AHMED MOHAMED" userId="404e6e810b9a2ee3" providerId="LiveId" clId="{7C97A0A0-77D9-45B0-A54E-DC6664E801B1}" dt="2024-04-02T03:20:19.795" v="213" actId="122"/>
          <ac:spMkLst>
            <pc:docMk/>
            <pc:sldMk cId="0" sldId="261"/>
            <ac:spMk id="8194" creationId="{9A6970E8-166A-EFB1-E12C-08E2F8CD9E21}"/>
          </ac:spMkLst>
        </pc:spChg>
      </pc:sldChg>
      <pc:sldChg chg="modSp add mod">
        <pc:chgData name="AHMED MOHAMED" userId="404e6e810b9a2ee3" providerId="LiveId" clId="{7C97A0A0-77D9-45B0-A54E-DC6664E801B1}" dt="2024-04-02T03:47:25.549" v="337" actId="20577"/>
        <pc:sldMkLst>
          <pc:docMk/>
          <pc:sldMk cId="0" sldId="266"/>
        </pc:sldMkLst>
        <pc:spChg chg="mod">
          <ac:chgData name="AHMED MOHAMED" userId="404e6e810b9a2ee3" providerId="LiveId" clId="{7C97A0A0-77D9-45B0-A54E-DC6664E801B1}" dt="2024-04-02T03:29:14.659" v="317" actId="20577"/>
          <ac:spMkLst>
            <pc:docMk/>
            <pc:sldMk cId="0" sldId="266"/>
            <ac:spMk id="13314" creationId="{F6A81EF2-5328-8619-4303-B89D0FDCA74A}"/>
          </ac:spMkLst>
        </pc:spChg>
        <pc:spChg chg="mod">
          <ac:chgData name="AHMED MOHAMED" userId="404e6e810b9a2ee3" providerId="LiveId" clId="{7C97A0A0-77D9-45B0-A54E-DC6664E801B1}" dt="2024-04-02T03:47:25.549" v="337" actId="20577"/>
          <ac:spMkLst>
            <pc:docMk/>
            <pc:sldMk cId="0" sldId="266"/>
            <ac:spMk id="13315" creationId="{AB61C055-3B6A-7BC2-7B6B-BFF5C6BBABF5}"/>
          </ac:spMkLst>
        </pc:spChg>
      </pc:sldChg>
      <pc:sldChg chg="modSp add mod">
        <pc:chgData name="AHMED MOHAMED" userId="404e6e810b9a2ee3" providerId="LiveId" clId="{7C97A0A0-77D9-45B0-A54E-DC6664E801B1}" dt="2024-04-17T05:22:53.776" v="350" actId="122"/>
        <pc:sldMkLst>
          <pc:docMk/>
          <pc:sldMk cId="0" sldId="267"/>
        </pc:sldMkLst>
        <pc:spChg chg="mod">
          <ac:chgData name="AHMED MOHAMED" userId="404e6e810b9a2ee3" providerId="LiveId" clId="{7C97A0A0-77D9-45B0-A54E-DC6664E801B1}" dt="2024-04-17T05:22:53.776" v="350" actId="122"/>
          <ac:spMkLst>
            <pc:docMk/>
            <pc:sldMk cId="0" sldId="267"/>
            <ac:spMk id="14338" creationId="{EBEA54C5-EDF7-900F-6ACC-E41821143400}"/>
          </ac:spMkLst>
        </pc:spChg>
      </pc:sldChg>
      <pc:sldChg chg="add">
        <pc:chgData name="AHMED MOHAMED" userId="404e6e810b9a2ee3" providerId="LiveId" clId="{7C97A0A0-77D9-45B0-A54E-DC6664E801B1}" dt="2024-04-17T05:23:34.913" v="351"/>
        <pc:sldMkLst>
          <pc:docMk/>
          <pc:sldMk cId="0" sldId="268"/>
        </pc:sldMkLst>
      </pc:sldChg>
      <pc:sldChg chg="add">
        <pc:chgData name="AHMED MOHAMED" userId="404e6e810b9a2ee3" providerId="LiveId" clId="{7C97A0A0-77D9-45B0-A54E-DC6664E801B1}" dt="2024-04-17T05:24:08.610" v="353"/>
        <pc:sldMkLst>
          <pc:docMk/>
          <pc:sldMk cId="1224783493" sldId="269"/>
        </pc:sldMkLst>
      </pc:sldChg>
      <pc:sldChg chg="add">
        <pc:chgData name="AHMED MOHAMED" userId="404e6e810b9a2ee3" providerId="LiveId" clId="{7C97A0A0-77D9-45B0-A54E-DC6664E801B1}" dt="2024-04-17T05:24:39.925" v="356"/>
        <pc:sldMkLst>
          <pc:docMk/>
          <pc:sldMk cId="0" sldId="270"/>
        </pc:sldMkLst>
      </pc:sldChg>
      <pc:sldChg chg="add">
        <pc:chgData name="AHMED MOHAMED" userId="404e6e810b9a2ee3" providerId="LiveId" clId="{7C97A0A0-77D9-45B0-A54E-DC6664E801B1}" dt="2024-04-17T05:25:07.941" v="362"/>
        <pc:sldMkLst>
          <pc:docMk/>
          <pc:sldMk cId="0" sldId="271"/>
        </pc:sldMkLst>
      </pc:sldChg>
      <pc:sldChg chg="add">
        <pc:chgData name="AHMED MOHAMED" userId="404e6e810b9a2ee3" providerId="LiveId" clId="{7C97A0A0-77D9-45B0-A54E-DC6664E801B1}" dt="2024-04-17T05:25:49.943" v="364"/>
        <pc:sldMkLst>
          <pc:docMk/>
          <pc:sldMk cId="0" sldId="272"/>
        </pc:sldMkLst>
      </pc:sldChg>
      <pc:sldChg chg="addSp delSp modSp add del mod delAnim">
        <pc:chgData name="AHMED MOHAMED" userId="404e6e810b9a2ee3" providerId="LiveId" clId="{7C97A0A0-77D9-45B0-A54E-DC6664E801B1}" dt="2024-04-02T02:40:02.559" v="29" actId="47"/>
        <pc:sldMkLst>
          <pc:docMk/>
          <pc:sldMk cId="3649458747" sldId="3354"/>
        </pc:sldMkLst>
        <pc:spChg chg="mod">
          <ac:chgData name="AHMED MOHAMED" userId="404e6e810b9a2ee3" providerId="LiveId" clId="{7C97A0A0-77D9-45B0-A54E-DC6664E801B1}" dt="2024-04-02T02:37:39.614" v="14" actId="14100"/>
          <ac:spMkLst>
            <pc:docMk/>
            <pc:sldMk cId="3649458747" sldId="3354"/>
            <ac:spMk id="6" creationId="{AC0F1A32-FF0A-5524-438B-DC1498C8101C}"/>
          </ac:spMkLst>
        </pc:spChg>
        <pc:picChg chg="del">
          <ac:chgData name="AHMED MOHAMED" userId="404e6e810b9a2ee3" providerId="LiveId" clId="{7C97A0A0-77D9-45B0-A54E-DC6664E801B1}" dt="2024-04-02T02:38:18.910" v="15" actId="478"/>
          <ac:picMkLst>
            <pc:docMk/>
            <pc:sldMk cId="3649458747" sldId="3354"/>
            <ac:picMk id="2" creationId="{9E90D5D5-3A35-45BE-83FF-326AE5785CD2}"/>
          </ac:picMkLst>
        </pc:picChg>
        <pc:picChg chg="add">
          <ac:chgData name="AHMED MOHAMED" userId="404e6e810b9a2ee3" providerId="LiveId" clId="{7C97A0A0-77D9-45B0-A54E-DC6664E801B1}" dt="2024-04-02T02:39:55.870" v="28"/>
          <ac:picMkLst>
            <pc:docMk/>
            <pc:sldMk cId="3649458747" sldId="3354"/>
            <ac:picMk id="3" creationId="{7C5865EA-32A5-A047-F9E0-91FB70D3E97D}"/>
          </ac:picMkLst>
        </pc:picChg>
        <pc:picChg chg="add mod">
          <ac:chgData name="AHMED MOHAMED" userId="404e6e810b9a2ee3" providerId="LiveId" clId="{7C97A0A0-77D9-45B0-A54E-DC6664E801B1}" dt="2024-04-02T02:38:42.976" v="22" actId="14100"/>
          <ac:picMkLst>
            <pc:docMk/>
            <pc:sldMk cId="3649458747" sldId="3354"/>
            <ac:picMk id="1026" creationId="{625A3348-3655-DAC5-B985-61D844F8D113}"/>
          </ac:picMkLst>
        </pc:picChg>
      </pc:sldChg>
      <pc:sldChg chg="new del">
        <pc:chgData name="AHMED MOHAMED" userId="404e6e810b9a2ee3" providerId="LiveId" clId="{7C97A0A0-77D9-45B0-A54E-DC6664E801B1}" dt="2024-04-02T02:39:52.574" v="27" actId="47"/>
        <pc:sldMkLst>
          <pc:docMk/>
          <pc:sldMk cId="3197980565" sldId="3355"/>
        </pc:sldMkLst>
      </pc:sldChg>
      <pc:sldChg chg="add del">
        <pc:chgData name="AHMED MOHAMED" userId="404e6e810b9a2ee3" providerId="LiveId" clId="{7C97A0A0-77D9-45B0-A54E-DC6664E801B1}" dt="2024-04-02T02:39:47.534" v="25"/>
        <pc:sldMkLst>
          <pc:docMk/>
          <pc:sldMk cId="874579604" sldId="3356"/>
        </pc:sldMkLst>
      </pc:sldChg>
      <pc:sldChg chg="addSp delSp modSp add mod delAnim">
        <pc:chgData name="AHMED MOHAMED" userId="404e6e810b9a2ee3" providerId="LiveId" clId="{7C97A0A0-77D9-45B0-A54E-DC6664E801B1}" dt="2024-04-02T06:32:52.018" v="344" actId="20577"/>
        <pc:sldMkLst>
          <pc:docMk/>
          <pc:sldMk cId="1617634912" sldId="3356"/>
        </pc:sldMkLst>
        <pc:spChg chg="mod">
          <ac:chgData name="AHMED MOHAMED" userId="404e6e810b9a2ee3" providerId="LiveId" clId="{7C97A0A0-77D9-45B0-A54E-DC6664E801B1}" dt="2024-04-02T02:41:12.017" v="75" actId="313"/>
          <ac:spMkLst>
            <pc:docMk/>
            <pc:sldMk cId="1617634912" sldId="3356"/>
            <ac:spMk id="6" creationId="{AC0F1A32-FF0A-5524-438B-DC1498C8101C}"/>
          </ac:spMkLst>
        </pc:spChg>
        <pc:spChg chg="mod">
          <ac:chgData name="AHMED MOHAMED" userId="404e6e810b9a2ee3" providerId="LiveId" clId="{7C97A0A0-77D9-45B0-A54E-DC6664E801B1}" dt="2024-04-02T06:32:52.018" v="344" actId="20577"/>
          <ac:spMkLst>
            <pc:docMk/>
            <pc:sldMk cId="1617634912" sldId="3356"/>
            <ac:spMk id="8" creationId="{F893C3E6-C87D-4893-C498-393C6216A686}"/>
          </ac:spMkLst>
        </pc:spChg>
        <pc:picChg chg="del">
          <ac:chgData name="AHMED MOHAMED" userId="404e6e810b9a2ee3" providerId="LiveId" clId="{7C97A0A0-77D9-45B0-A54E-DC6664E801B1}" dt="2024-04-02T02:40:16.247" v="30" actId="478"/>
          <ac:picMkLst>
            <pc:docMk/>
            <pc:sldMk cId="1617634912" sldId="3356"/>
            <ac:picMk id="2" creationId="{9E90D5D5-3A35-45BE-83FF-326AE5785CD2}"/>
          </ac:picMkLst>
        </pc:picChg>
        <pc:picChg chg="add mod">
          <ac:chgData name="AHMED MOHAMED" userId="404e6e810b9a2ee3" providerId="LiveId" clId="{7C97A0A0-77D9-45B0-A54E-DC6664E801B1}" dt="2024-04-02T02:40:42.592" v="38" actId="14100"/>
          <ac:picMkLst>
            <pc:docMk/>
            <pc:sldMk cId="1617634912" sldId="3356"/>
            <ac:picMk id="2050" creationId="{0117D10B-8BE0-48AF-28A0-91C2616A334A}"/>
          </ac:picMkLst>
        </pc:picChg>
      </pc:sldChg>
      <pc:sldChg chg="delSp modSp new mod">
        <pc:chgData name="AHMED MOHAMED" userId="404e6e810b9a2ee3" providerId="LiveId" clId="{7C97A0A0-77D9-45B0-A54E-DC6664E801B1}" dt="2024-04-02T03:25:59.050" v="288"/>
        <pc:sldMkLst>
          <pc:docMk/>
          <pc:sldMk cId="818151708" sldId="3357"/>
        </pc:sldMkLst>
        <pc:spChg chg="del">
          <ac:chgData name="AHMED MOHAMED" userId="404e6e810b9a2ee3" providerId="LiveId" clId="{7C97A0A0-77D9-45B0-A54E-DC6664E801B1}" dt="2024-04-02T03:21:09.015" v="215" actId="478"/>
          <ac:spMkLst>
            <pc:docMk/>
            <pc:sldMk cId="818151708" sldId="3357"/>
            <ac:spMk id="2" creationId="{737B7E09-8CBD-1F88-DD92-6B8E58960A41}"/>
          </ac:spMkLst>
        </pc:spChg>
        <pc:spChg chg="mod">
          <ac:chgData name="AHMED MOHAMED" userId="404e6e810b9a2ee3" providerId="LiveId" clId="{7C97A0A0-77D9-45B0-A54E-DC6664E801B1}" dt="2024-04-02T03:25:59.050" v="288"/>
          <ac:spMkLst>
            <pc:docMk/>
            <pc:sldMk cId="818151708" sldId="3357"/>
            <ac:spMk id="3" creationId="{596D3E9C-9A75-63C6-B03C-8DE6E090777D}"/>
          </ac:spMkLst>
        </pc:spChg>
      </pc:sldChg>
      <pc:sldChg chg="delSp new del mod">
        <pc:chgData name="AHMED MOHAMED" userId="404e6e810b9a2ee3" providerId="LiveId" clId="{7C97A0A0-77D9-45B0-A54E-DC6664E801B1}" dt="2024-04-02T03:08:20.035" v="206" actId="47"/>
        <pc:sldMkLst>
          <pc:docMk/>
          <pc:sldMk cId="2049690780" sldId="3357"/>
        </pc:sldMkLst>
        <pc:spChg chg="del">
          <ac:chgData name="AHMED MOHAMED" userId="404e6e810b9a2ee3" providerId="LiveId" clId="{7C97A0A0-77D9-45B0-A54E-DC6664E801B1}" dt="2024-04-02T03:07:56.828" v="204" actId="478"/>
          <ac:spMkLst>
            <pc:docMk/>
            <pc:sldMk cId="2049690780" sldId="3357"/>
            <ac:spMk id="2" creationId="{62B02F3D-0321-453B-F780-540401EF2B61}"/>
          </ac:spMkLst>
        </pc:spChg>
      </pc:sldChg>
      <pc:sldChg chg="new del">
        <pc:chgData name="AHMED MOHAMED" userId="404e6e810b9a2ee3" providerId="LiveId" clId="{7C97A0A0-77D9-45B0-A54E-DC6664E801B1}" dt="2024-04-02T03:19:57.947" v="212" actId="47"/>
        <pc:sldMkLst>
          <pc:docMk/>
          <pc:sldMk cId="3694522624" sldId="3357"/>
        </pc:sldMkLst>
      </pc:sldChg>
      <pc:sldChg chg="new del">
        <pc:chgData name="AHMED MOHAMED" userId="404e6e810b9a2ee3" providerId="LiveId" clId="{7C97A0A0-77D9-45B0-A54E-DC6664E801B1}" dt="2024-04-17T05:25:10.037" v="363" actId="47"/>
        <pc:sldMkLst>
          <pc:docMk/>
          <pc:sldMk cId="1025584110" sldId="3358"/>
        </pc:sldMkLst>
      </pc:sldChg>
      <pc:sldChg chg="new del">
        <pc:chgData name="AHMED MOHAMED" userId="404e6e810b9a2ee3" providerId="LiveId" clId="{7C97A0A0-77D9-45B0-A54E-DC6664E801B1}" dt="2024-04-02T03:26:29.686" v="291" actId="47"/>
        <pc:sldMkLst>
          <pc:docMk/>
          <pc:sldMk cId="1203878692" sldId="3358"/>
        </pc:sldMkLst>
      </pc:sldChg>
      <pc:sldChg chg="new del">
        <pc:chgData name="AHMED MOHAMED" userId="404e6e810b9a2ee3" providerId="LiveId" clId="{7C97A0A0-77D9-45B0-A54E-DC6664E801B1}" dt="2024-04-17T05:24:41.625" v="357" actId="47"/>
        <pc:sldMkLst>
          <pc:docMk/>
          <pc:sldMk cId="1541332763" sldId="3358"/>
        </pc:sldMkLst>
      </pc:sldChg>
      <pc:sldChg chg="new del">
        <pc:chgData name="AHMED MOHAMED" userId="404e6e810b9a2ee3" providerId="LiveId" clId="{7C97A0A0-77D9-45B0-A54E-DC6664E801B1}" dt="2024-04-17T05:22:44.815" v="349" actId="47"/>
        <pc:sldMkLst>
          <pc:docMk/>
          <pc:sldMk cId="2627691683" sldId="3358"/>
        </pc:sldMkLst>
      </pc:sldChg>
      <pc:sldChg chg="new del">
        <pc:chgData name="AHMED MOHAMED" userId="404e6e810b9a2ee3" providerId="LiveId" clId="{7C97A0A0-77D9-45B0-A54E-DC6664E801B1}" dt="2024-04-17T05:25:51.935" v="365" actId="47"/>
        <pc:sldMkLst>
          <pc:docMk/>
          <pc:sldMk cId="531561723" sldId="3359"/>
        </pc:sldMkLst>
      </pc:sldChg>
      <pc:sldChg chg="new del">
        <pc:chgData name="AHMED MOHAMED" userId="404e6e810b9a2ee3" providerId="LiveId" clId="{7C97A0A0-77D9-45B0-A54E-DC6664E801B1}" dt="2024-04-17T05:23:38.070" v="352" actId="47"/>
        <pc:sldMkLst>
          <pc:docMk/>
          <pc:sldMk cId="3705426102" sldId="3359"/>
        </pc:sldMkLst>
      </pc:sldChg>
      <pc:sldChg chg="new">
        <pc:chgData name="AHMED MOHAMED" userId="404e6e810b9a2ee3" providerId="LiveId" clId="{7C97A0A0-77D9-45B0-A54E-DC6664E801B1}" dt="2024-04-17T05:24:48.975" v="360" actId="680"/>
        <pc:sldMkLst>
          <pc:docMk/>
          <pc:sldMk cId="1359254389" sldId="3360"/>
        </pc:sldMkLst>
      </pc:sldChg>
      <pc:sldChg chg="new del">
        <pc:chgData name="AHMED MOHAMED" userId="404e6e810b9a2ee3" providerId="LiveId" clId="{7C97A0A0-77D9-45B0-A54E-DC6664E801B1}" dt="2024-04-17T05:24:11.635" v="354" actId="47"/>
        <pc:sldMkLst>
          <pc:docMk/>
          <pc:sldMk cId="3422389458" sldId="3360"/>
        </pc:sldMkLst>
      </pc:sldChg>
      <pc:sldChg chg="new">
        <pc:chgData name="AHMED MOHAMED" userId="404e6e810b9a2ee3" providerId="LiveId" clId="{7C97A0A0-77D9-45B0-A54E-DC6664E801B1}" dt="2024-04-17T05:24:49.195" v="361" actId="680"/>
        <pc:sldMkLst>
          <pc:docMk/>
          <pc:sldMk cId="764193698" sldId="3361"/>
        </pc:sldMkLst>
      </pc:sldChg>
      <pc:sldMasterChg chg="del delSldLayout">
        <pc:chgData name="AHMED MOHAMED" userId="404e6e810b9a2ee3" providerId="LiveId" clId="{7C97A0A0-77D9-45B0-A54E-DC6664E801B1}" dt="2024-04-02T02:40:02.559" v="29" actId="47"/>
        <pc:sldMasterMkLst>
          <pc:docMk/>
          <pc:sldMasterMk cId="2340388574" sldId="2147483648"/>
        </pc:sldMasterMkLst>
        <pc:sldLayoutChg chg="del">
          <pc:chgData name="AHMED MOHAMED" userId="404e6e810b9a2ee3" providerId="LiveId" clId="{7C97A0A0-77D9-45B0-A54E-DC6664E801B1}" dt="2024-04-02T02:40:02.559" v="29" actId="47"/>
          <pc:sldLayoutMkLst>
            <pc:docMk/>
            <pc:sldMasterMk cId="2340388574" sldId="2147483648"/>
            <pc:sldLayoutMk cId="3902691323" sldId="2147483649"/>
          </pc:sldLayoutMkLst>
        </pc:sldLayoutChg>
        <pc:sldLayoutChg chg="del">
          <pc:chgData name="AHMED MOHAMED" userId="404e6e810b9a2ee3" providerId="LiveId" clId="{7C97A0A0-77D9-45B0-A54E-DC6664E801B1}" dt="2024-04-02T02:40:02.559" v="29" actId="47"/>
          <pc:sldLayoutMkLst>
            <pc:docMk/>
            <pc:sldMasterMk cId="2340388574" sldId="2147483648"/>
            <pc:sldLayoutMk cId="2907856042" sldId="2147483650"/>
          </pc:sldLayoutMkLst>
        </pc:sldLayoutChg>
        <pc:sldLayoutChg chg="del">
          <pc:chgData name="AHMED MOHAMED" userId="404e6e810b9a2ee3" providerId="LiveId" clId="{7C97A0A0-77D9-45B0-A54E-DC6664E801B1}" dt="2024-04-02T02:40:02.559" v="29" actId="47"/>
          <pc:sldLayoutMkLst>
            <pc:docMk/>
            <pc:sldMasterMk cId="2340388574" sldId="2147483648"/>
            <pc:sldLayoutMk cId="2561559265" sldId="2147483651"/>
          </pc:sldLayoutMkLst>
        </pc:sldLayoutChg>
        <pc:sldLayoutChg chg="del">
          <pc:chgData name="AHMED MOHAMED" userId="404e6e810b9a2ee3" providerId="LiveId" clId="{7C97A0A0-77D9-45B0-A54E-DC6664E801B1}" dt="2024-04-02T02:40:02.559" v="29" actId="47"/>
          <pc:sldLayoutMkLst>
            <pc:docMk/>
            <pc:sldMasterMk cId="2340388574" sldId="2147483648"/>
            <pc:sldLayoutMk cId="4051906889" sldId="2147483652"/>
          </pc:sldLayoutMkLst>
        </pc:sldLayoutChg>
        <pc:sldLayoutChg chg="del">
          <pc:chgData name="AHMED MOHAMED" userId="404e6e810b9a2ee3" providerId="LiveId" clId="{7C97A0A0-77D9-45B0-A54E-DC6664E801B1}" dt="2024-04-02T02:40:02.559" v="29" actId="47"/>
          <pc:sldLayoutMkLst>
            <pc:docMk/>
            <pc:sldMasterMk cId="2340388574" sldId="2147483648"/>
            <pc:sldLayoutMk cId="599116484" sldId="2147483653"/>
          </pc:sldLayoutMkLst>
        </pc:sldLayoutChg>
        <pc:sldLayoutChg chg="del">
          <pc:chgData name="AHMED MOHAMED" userId="404e6e810b9a2ee3" providerId="LiveId" clId="{7C97A0A0-77D9-45B0-A54E-DC6664E801B1}" dt="2024-04-02T02:40:02.559" v="29" actId="47"/>
          <pc:sldLayoutMkLst>
            <pc:docMk/>
            <pc:sldMasterMk cId="2340388574" sldId="2147483648"/>
            <pc:sldLayoutMk cId="1781357155" sldId="2147483654"/>
          </pc:sldLayoutMkLst>
        </pc:sldLayoutChg>
        <pc:sldLayoutChg chg="del">
          <pc:chgData name="AHMED MOHAMED" userId="404e6e810b9a2ee3" providerId="LiveId" clId="{7C97A0A0-77D9-45B0-A54E-DC6664E801B1}" dt="2024-04-02T02:40:02.559" v="29" actId="47"/>
          <pc:sldLayoutMkLst>
            <pc:docMk/>
            <pc:sldMasterMk cId="2340388574" sldId="2147483648"/>
            <pc:sldLayoutMk cId="3724561284" sldId="2147483655"/>
          </pc:sldLayoutMkLst>
        </pc:sldLayoutChg>
        <pc:sldLayoutChg chg="del">
          <pc:chgData name="AHMED MOHAMED" userId="404e6e810b9a2ee3" providerId="LiveId" clId="{7C97A0A0-77D9-45B0-A54E-DC6664E801B1}" dt="2024-04-02T02:40:02.559" v="29" actId="47"/>
          <pc:sldLayoutMkLst>
            <pc:docMk/>
            <pc:sldMasterMk cId="2340388574" sldId="2147483648"/>
            <pc:sldLayoutMk cId="3361859692" sldId="2147483656"/>
          </pc:sldLayoutMkLst>
        </pc:sldLayoutChg>
        <pc:sldLayoutChg chg="del">
          <pc:chgData name="AHMED MOHAMED" userId="404e6e810b9a2ee3" providerId="LiveId" clId="{7C97A0A0-77D9-45B0-A54E-DC6664E801B1}" dt="2024-04-02T02:40:02.559" v="29" actId="47"/>
          <pc:sldLayoutMkLst>
            <pc:docMk/>
            <pc:sldMasterMk cId="2340388574" sldId="2147483648"/>
            <pc:sldLayoutMk cId="1298049029" sldId="2147483657"/>
          </pc:sldLayoutMkLst>
        </pc:sldLayoutChg>
        <pc:sldLayoutChg chg="del">
          <pc:chgData name="AHMED MOHAMED" userId="404e6e810b9a2ee3" providerId="LiveId" clId="{7C97A0A0-77D9-45B0-A54E-DC6664E801B1}" dt="2024-04-02T02:40:02.559" v="29" actId="47"/>
          <pc:sldLayoutMkLst>
            <pc:docMk/>
            <pc:sldMasterMk cId="2340388574" sldId="2147483648"/>
            <pc:sldLayoutMk cId="883273726" sldId="2147483658"/>
          </pc:sldLayoutMkLst>
        </pc:sldLayoutChg>
        <pc:sldLayoutChg chg="del">
          <pc:chgData name="AHMED MOHAMED" userId="404e6e810b9a2ee3" providerId="LiveId" clId="{7C97A0A0-77D9-45B0-A54E-DC6664E801B1}" dt="2024-04-02T02:40:02.559" v="29" actId="47"/>
          <pc:sldLayoutMkLst>
            <pc:docMk/>
            <pc:sldMasterMk cId="2340388574" sldId="2147483648"/>
            <pc:sldLayoutMk cId="7957654" sldId="2147483659"/>
          </pc:sldLayoutMkLst>
        </pc:sldLayoutChg>
      </pc:sldMasterChg>
    </pc:docChg>
  </pc:docChgLst>
  <pc:docChgLst>
    <pc:chgData name="AHMED MOHAMED" userId="404e6e810b9a2ee3" providerId="LiveId" clId="{4B1353B6-FAC8-49A3-8295-6658AB9CE9AD}"/>
    <pc:docChg chg="undo redo custSel addSld delSld modSld">
      <pc:chgData name="AHMED MOHAMED" userId="404e6e810b9a2ee3" providerId="LiveId" clId="{4B1353B6-FAC8-49A3-8295-6658AB9CE9AD}" dt="2024-06-04T09:28:31.305" v="305" actId="20577"/>
      <pc:docMkLst>
        <pc:docMk/>
      </pc:docMkLst>
      <pc:sldChg chg="add">
        <pc:chgData name="AHMED MOHAMED" userId="404e6e810b9a2ee3" providerId="LiveId" clId="{4B1353B6-FAC8-49A3-8295-6658AB9CE9AD}" dt="2024-06-04T01:14:45.040" v="45"/>
        <pc:sldMkLst>
          <pc:docMk/>
          <pc:sldMk cId="1224783493" sldId="269"/>
        </pc:sldMkLst>
      </pc:sldChg>
      <pc:sldChg chg="addSp delSp modSp add mod">
        <pc:chgData name="AHMED MOHAMED" userId="404e6e810b9a2ee3" providerId="LiveId" clId="{4B1353B6-FAC8-49A3-8295-6658AB9CE9AD}" dt="2024-06-04T09:28:31.305" v="305" actId="20577"/>
        <pc:sldMkLst>
          <pc:docMk/>
          <pc:sldMk cId="686416172" sldId="276"/>
        </pc:sldMkLst>
        <pc:spChg chg="del">
          <ac:chgData name="AHMED MOHAMED" userId="404e6e810b9a2ee3" providerId="LiveId" clId="{4B1353B6-FAC8-49A3-8295-6658AB9CE9AD}" dt="2024-06-03T17:06:29.645" v="36" actId="478"/>
          <ac:spMkLst>
            <pc:docMk/>
            <pc:sldMk cId="686416172" sldId="276"/>
            <ac:spMk id="2" creationId="{00000000-0000-0000-0000-000000000000}"/>
          </ac:spMkLst>
        </pc:spChg>
        <pc:spChg chg="add del mod">
          <ac:chgData name="AHMED MOHAMED" userId="404e6e810b9a2ee3" providerId="LiveId" clId="{4B1353B6-FAC8-49A3-8295-6658AB9CE9AD}" dt="2024-06-03T17:06:32.587" v="37" actId="478"/>
          <ac:spMkLst>
            <pc:docMk/>
            <pc:sldMk cId="686416172" sldId="276"/>
            <ac:spMk id="8" creationId="{FBF79A84-1FC3-0CBF-643E-9B0D16E4D266}"/>
          </ac:spMkLst>
        </pc:spChg>
        <pc:spChg chg="del">
          <ac:chgData name="AHMED MOHAMED" userId="404e6e810b9a2ee3" providerId="LiveId" clId="{4B1353B6-FAC8-49A3-8295-6658AB9CE9AD}" dt="2024-06-03T17:06:12.202" v="31" actId="478"/>
          <ac:spMkLst>
            <pc:docMk/>
            <pc:sldMk cId="686416172" sldId="276"/>
            <ac:spMk id="27" creationId="{8A5BCEDD-DB00-4ACA-B5DF-A8ABB1D77F74}"/>
          </ac:spMkLst>
        </pc:spChg>
        <pc:spChg chg="del">
          <ac:chgData name="AHMED MOHAMED" userId="404e6e810b9a2ee3" providerId="LiveId" clId="{4B1353B6-FAC8-49A3-8295-6658AB9CE9AD}" dt="2024-06-03T17:06:18.462" v="34" actId="478"/>
          <ac:spMkLst>
            <pc:docMk/>
            <pc:sldMk cId="686416172" sldId="276"/>
            <ac:spMk id="36" creationId="{5E7BE9C5-8BB5-4499-BAC8-84ACBF1FBF8B}"/>
          </ac:spMkLst>
        </pc:spChg>
        <pc:spChg chg="del">
          <ac:chgData name="AHMED MOHAMED" userId="404e6e810b9a2ee3" providerId="LiveId" clId="{4B1353B6-FAC8-49A3-8295-6658AB9CE9AD}" dt="2024-06-03T17:06:13.916" v="32" actId="478"/>
          <ac:spMkLst>
            <pc:docMk/>
            <pc:sldMk cId="686416172" sldId="276"/>
            <ac:spMk id="37" creationId="{077169A1-10F1-499B-B86D-5684CC29EEFF}"/>
          </ac:spMkLst>
        </pc:spChg>
        <pc:spChg chg="mod">
          <ac:chgData name="AHMED MOHAMED" userId="404e6e810b9a2ee3" providerId="LiveId" clId="{4B1353B6-FAC8-49A3-8295-6658AB9CE9AD}" dt="2024-06-04T05:31:31.210" v="241" actId="5793"/>
          <ac:spMkLst>
            <pc:docMk/>
            <pc:sldMk cId="686416172" sldId="276"/>
            <ac:spMk id="79" creationId="{B2DE39E8-A907-4DD0-8368-8937ACD152E9}"/>
          </ac:spMkLst>
        </pc:spChg>
        <pc:spChg chg="mod">
          <ac:chgData name="AHMED MOHAMED" userId="404e6e810b9a2ee3" providerId="LiveId" clId="{4B1353B6-FAC8-49A3-8295-6658AB9CE9AD}" dt="2024-06-04T09:26:18.231" v="257" actId="20577"/>
          <ac:spMkLst>
            <pc:docMk/>
            <pc:sldMk cId="686416172" sldId="276"/>
            <ac:spMk id="96" creationId="{5135C419-F447-4AFE-AFD5-447E86AD0283}"/>
          </ac:spMkLst>
        </pc:spChg>
        <pc:spChg chg="mod">
          <ac:chgData name="AHMED MOHAMED" userId="404e6e810b9a2ee3" providerId="LiveId" clId="{4B1353B6-FAC8-49A3-8295-6658AB9CE9AD}" dt="2024-06-03T17:07:10.423" v="43" actId="404"/>
          <ac:spMkLst>
            <pc:docMk/>
            <pc:sldMk cId="686416172" sldId="276"/>
            <ac:spMk id="97" creationId="{3CE3480B-C32C-4832-99D1-3C745977B055}"/>
          </ac:spMkLst>
        </pc:spChg>
        <pc:spChg chg="mod">
          <ac:chgData name="AHMED MOHAMED" userId="404e6e810b9a2ee3" providerId="LiveId" clId="{4B1353B6-FAC8-49A3-8295-6658AB9CE9AD}" dt="2024-06-03T17:06:05.071" v="30" actId="403"/>
          <ac:spMkLst>
            <pc:docMk/>
            <pc:sldMk cId="686416172" sldId="276"/>
            <ac:spMk id="99" creationId="{177E7FFC-BA01-40CB-8C2D-9D72DE36E754}"/>
          </ac:spMkLst>
        </pc:spChg>
        <pc:spChg chg="mod">
          <ac:chgData name="AHMED MOHAMED" userId="404e6e810b9a2ee3" providerId="LiveId" clId="{4B1353B6-FAC8-49A3-8295-6658AB9CE9AD}" dt="2024-06-04T09:28:31.305" v="305" actId="20577"/>
          <ac:spMkLst>
            <pc:docMk/>
            <pc:sldMk cId="686416172" sldId="276"/>
            <ac:spMk id="103" creationId="{65C37AD5-BCB3-49FC-9EF2-31879C36EA0B}"/>
          </ac:spMkLst>
        </pc:spChg>
        <pc:spChg chg="mod">
          <ac:chgData name="AHMED MOHAMED" userId="404e6e810b9a2ee3" providerId="LiveId" clId="{4B1353B6-FAC8-49A3-8295-6658AB9CE9AD}" dt="2024-06-04T09:28:12.750" v="280" actId="20577"/>
          <ac:spMkLst>
            <pc:docMk/>
            <pc:sldMk cId="686416172" sldId="276"/>
            <ac:spMk id="104" creationId="{CA95FD15-AB0B-48C1-898D-B82136827701}"/>
          </ac:spMkLst>
        </pc:spChg>
        <pc:spChg chg="mod">
          <ac:chgData name="AHMED MOHAMED" userId="404e6e810b9a2ee3" providerId="LiveId" clId="{4B1353B6-FAC8-49A3-8295-6658AB9CE9AD}" dt="2024-06-04T05:32:47.030" v="249" actId="14100"/>
          <ac:spMkLst>
            <pc:docMk/>
            <pc:sldMk cId="686416172" sldId="276"/>
            <ac:spMk id="106" creationId="{FAE980B0-C2A5-4A30-B1F4-880EC23D882D}"/>
          </ac:spMkLst>
        </pc:spChg>
        <pc:spChg chg="mod">
          <ac:chgData name="AHMED MOHAMED" userId="404e6e810b9a2ee3" providerId="LiveId" clId="{4B1353B6-FAC8-49A3-8295-6658AB9CE9AD}" dt="2024-06-04T05:32:32.066" v="247" actId="404"/>
          <ac:spMkLst>
            <pc:docMk/>
            <pc:sldMk cId="686416172" sldId="276"/>
            <ac:spMk id="107" creationId="{B63ACD82-C901-4C29-8A58-64575BCD8D4D}"/>
          </ac:spMkLst>
        </pc:spChg>
        <pc:spChg chg="del">
          <ac:chgData name="AHMED MOHAMED" userId="404e6e810b9a2ee3" providerId="LiveId" clId="{4B1353B6-FAC8-49A3-8295-6658AB9CE9AD}" dt="2024-06-03T17:06:20.085" v="35" actId="478"/>
          <ac:spMkLst>
            <pc:docMk/>
            <pc:sldMk cId="686416172" sldId="276"/>
            <ac:spMk id="115" creationId="{A4A0FA0C-E3BF-440A-9B9F-759026BC5AFD}"/>
          </ac:spMkLst>
        </pc:spChg>
        <pc:grpChg chg="del">
          <ac:chgData name="AHMED MOHAMED" userId="404e6e810b9a2ee3" providerId="LiveId" clId="{4B1353B6-FAC8-49A3-8295-6658AB9CE9AD}" dt="2024-06-03T17:06:16.313" v="33" actId="478"/>
          <ac:grpSpMkLst>
            <pc:docMk/>
            <pc:sldMk cId="686416172" sldId="276"/>
            <ac:grpSpMk id="38" creationId="{AD786A0E-05A4-4946-8A75-F10EECF9B81B}"/>
          </ac:grpSpMkLst>
        </pc:grpChg>
        <pc:grpChg chg="mod">
          <ac:chgData name="AHMED MOHAMED" userId="404e6e810b9a2ee3" providerId="LiveId" clId="{4B1353B6-FAC8-49A3-8295-6658AB9CE9AD}" dt="2024-06-04T05:32:39.289" v="248" actId="14100"/>
          <ac:grpSpMkLst>
            <pc:docMk/>
            <pc:sldMk cId="686416172" sldId="276"/>
            <ac:grpSpMk id="105" creationId="{E70894BA-4635-41DF-BC81-28DEAE7F3024}"/>
          </ac:grpSpMkLst>
        </pc:grpChg>
      </pc:sldChg>
      <pc:sldChg chg="modSp add del mod">
        <pc:chgData name="AHMED MOHAMED" userId="404e6e810b9a2ee3" providerId="LiveId" clId="{4B1353B6-FAC8-49A3-8295-6658AB9CE9AD}" dt="2024-06-04T01:20:51.580" v="63" actId="47"/>
        <pc:sldMkLst>
          <pc:docMk/>
          <pc:sldMk cId="3794598820" sldId="3338"/>
        </pc:sldMkLst>
        <pc:spChg chg="mod">
          <ac:chgData name="AHMED MOHAMED" userId="404e6e810b9a2ee3" providerId="LiveId" clId="{4B1353B6-FAC8-49A3-8295-6658AB9CE9AD}" dt="2024-06-04T01:18:52.762" v="61" actId="404"/>
          <ac:spMkLst>
            <pc:docMk/>
            <pc:sldMk cId="3794598820" sldId="3338"/>
            <ac:spMk id="4" creationId="{E9795039-5DDE-497D-AAF2-5E59CE2CD953}"/>
          </ac:spMkLst>
        </pc:spChg>
      </pc:sldChg>
      <pc:sldChg chg="del">
        <pc:chgData name="AHMED MOHAMED" userId="404e6e810b9a2ee3" providerId="LiveId" clId="{4B1353B6-FAC8-49A3-8295-6658AB9CE9AD}" dt="2024-06-04T01:18:23.940" v="53" actId="2696"/>
        <pc:sldMkLst>
          <pc:docMk/>
          <pc:sldMk cId="4076026401" sldId="3338"/>
        </pc:sldMkLst>
      </pc:sldChg>
      <pc:sldChg chg="addSp delSp modSp mod modAnim">
        <pc:chgData name="AHMED MOHAMED" userId="404e6e810b9a2ee3" providerId="LiveId" clId="{4B1353B6-FAC8-49A3-8295-6658AB9CE9AD}" dt="2024-06-04T01:40:06" v="211" actId="478"/>
        <pc:sldMkLst>
          <pc:docMk/>
          <pc:sldMk cId="1617634912" sldId="3356"/>
        </pc:sldMkLst>
        <pc:spChg chg="add del mod">
          <ac:chgData name="AHMED MOHAMED" userId="404e6e810b9a2ee3" providerId="LiveId" clId="{4B1353B6-FAC8-49A3-8295-6658AB9CE9AD}" dt="2024-06-04T01:40:06" v="211" actId="478"/>
          <ac:spMkLst>
            <pc:docMk/>
            <pc:sldMk cId="1617634912" sldId="3356"/>
            <ac:spMk id="2" creationId="{58BEBDE1-1097-9B64-DE49-1E879F0BC1BB}"/>
          </ac:spMkLst>
        </pc:spChg>
        <pc:spChg chg="mod">
          <ac:chgData name="AHMED MOHAMED" userId="404e6e810b9a2ee3" providerId="LiveId" clId="{4B1353B6-FAC8-49A3-8295-6658AB9CE9AD}" dt="2024-06-03T17:08:42.919" v="44" actId="20577"/>
          <ac:spMkLst>
            <pc:docMk/>
            <pc:sldMk cId="1617634912" sldId="3356"/>
            <ac:spMk id="6" creationId="{AC0F1A32-FF0A-5524-438B-DC1498C8101C}"/>
          </ac:spMkLst>
        </pc:spChg>
        <pc:spChg chg="mod">
          <ac:chgData name="AHMED MOHAMED" userId="404e6e810b9a2ee3" providerId="LiveId" clId="{4B1353B6-FAC8-49A3-8295-6658AB9CE9AD}" dt="2024-06-04T01:40:02.693" v="210" actId="20577"/>
          <ac:spMkLst>
            <pc:docMk/>
            <pc:sldMk cId="1617634912" sldId="3356"/>
            <ac:spMk id="8" creationId="{F893C3E6-C87D-4893-C498-393C6216A686}"/>
          </ac:spMkLst>
        </pc:spChg>
        <pc:picChg chg="add del">
          <ac:chgData name="AHMED MOHAMED" userId="404e6e810b9a2ee3" providerId="LiveId" clId="{4B1353B6-FAC8-49A3-8295-6658AB9CE9AD}" dt="2024-06-03T16:46:43.821" v="8" actId="22"/>
          <ac:picMkLst>
            <pc:docMk/>
            <pc:sldMk cId="1617634912" sldId="3356"/>
            <ac:picMk id="3" creationId="{9F5B4924-1EF6-65BE-C69F-71E20F8DC311}"/>
          </ac:picMkLst>
        </pc:picChg>
      </pc:sldChg>
      <pc:sldChg chg="modSp del mod">
        <pc:chgData name="AHMED MOHAMED" userId="404e6e810b9a2ee3" providerId="LiveId" clId="{4B1353B6-FAC8-49A3-8295-6658AB9CE9AD}" dt="2024-06-04T01:14:52.452" v="46" actId="2696"/>
        <pc:sldMkLst>
          <pc:docMk/>
          <pc:sldMk cId="764193698" sldId="3361"/>
        </pc:sldMkLst>
        <pc:spChg chg="mod">
          <ac:chgData name="AHMED MOHAMED" userId="404e6e810b9a2ee3" providerId="LiveId" clId="{4B1353B6-FAC8-49A3-8295-6658AB9CE9AD}" dt="2024-06-03T16:47:43.387" v="17" actId="20577"/>
          <ac:spMkLst>
            <pc:docMk/>
            <pc:sldMk cId="764193698" sldId="3361"/>
            <ac:spMk id="5" creationId="{87B41AB0-83F5-980A-89F3-ED30577EE9CA}"/>
          </ac:spMkLst>
        </pc:spChg>
      </pc:sldChg>
      <pc:sldChg chg="new del">
        <pc:chgData name="AHMED MOHAMED" userId="404e6e810b9a2ee3" providerId="LiveId" clId="{4B1353B6-FAC8-49A3-8295-6658AB9CE9AD}" dt="2024-06-03T17:05:54.722" v="26" actId="47"/>
        <pc:sldMkLst>
          <pc:docMk/>
          <pc:sldMk cId="1738263108" sldId="3362"/>
        </pc:sldMkLst>
      </pc:sldChg>
      <pc:sldChg chg="addSp modSp new del mod modClrScheme chgLayout">
        <pc:chgData name="AHMED MOHAMED" userId="404e6e810b9a2ee3" providerId="LiveId" clId="{4B1353B6-FAC8-49A3-8295-6658AB9CE9AD}" dt="2024-06-04T01:21:16.561" v="70" actId="47"/>
        <pc:sldMkLst>
          <pc:docMk/>
          <pc:sldMk cId="2383574602" sldId="3362"/>
        </pc:sldMkLst>
        <pc:spChg chg="mod ord">
          <ac:chgData name="AHMED MOHAMED" userId="404e6e810b9a2ee3" providerId="LiveId" clId="{4B1353B6-FAC8-49A3-8295-6658AB9CE9AD}" dt="2024-06-04T01:16:35.649" v="52" actId="700"/>
          <ac:spMkLst>
            <pc:docMk/>
            <pc:sldMk cId="2383574602" sldId="3362"/>
            <ac:spMk id="2" creationId="{E43E7D8D-7A2C-8FD1-0583-63FB2BFA706B}"/>
          </ac:spMkLst>
        </pc:spChg>
        <pc:spChg chg="add mod ord">
          <ac:chgData name="AHMED MOHAMED" userId="404e6e810b9a2ee3" providerId="LiveId" clId="{4B1353B6-FAC8-49A3-8295-6658AB9CE9AD}" dt="2024-06-04T01:16:35.649" v="52" actId="700"/>
          <ac:spMkLst>
            <pc:docMk/>
            <pc:sldMk cId="2383574602" sldId="3362"/>
            <ac:spMk id="3" creationId="{4E8CEB49-E405-3D5A-5C05-51064759624F}"/>
          </ac:spMkLst>
        </pc:spChg>
      </pc:sldChg>
      <pc:sldChg chg="delSp modSp add mod">
        <pc:chgData name="AHMED MOHAMED" userId="404e6e810b9a2ee3" providerId="LiveId" clId="{4B1353B6-FAC8-49A3-8295-6658AB9CE9AD}" dt="2024-06-04T01:36:26.572" v="139" actId="404"/>
        <pc:sldMkLst>
          <pc:docMk/>
          <pc:sldMk cId="1649540721" sldId="3363"/>
        </pc:sldMkLst>
        <pc:spChg chg="mod">
          <ac:chgData name="AHMED MOHAMED" userId="404e6e810b9a2ee3" providerId="LiveId" clId="{4B1353B6-FAC8-49A3-8295-6658AB9CE9AD}" dt="2024-06-04T01:21:10.509" v="69" actId="404"/>
          <ac:spMkLst>
            <pc:docMk/>
            <pc:sldMk cId="1649540721" sldId="3363"/>
            <ac:spMk id="11" creationId="{900FE591-C285-1FD2-63F4-94A2B92FDCCB}"/>
          </ac:spMkLst>
        </pc:spChg>
        <pc:spChg chg="del topLvl">
          <ac:chgData name="AHMED MOHAMED" userId="404e6e810b9a2ee3" providerId="LiveId" clId="{4B1353B6-FAC8-49A3-8295-6658AB9CE9AD}" dt="2024-06-04T01:35:44.442" v="132" actId="478"/>
          <ac:spMkLst>
            <pc:docMk/>
            <pc:sldMk cId="1649540721" sldId="3363"/>
            <ac:spMk id="61" creationId="{2EEB0164-90BB-C4E4-8134-3B5F0465AF8D}"/>
          </ac:spMkLst>
        </pc:spChg>
        <pc:spChg chg="del topLvl">
          <ac:chgData name="AHMED MOHAMED" userId="404e6e810b9a2ee3" providerId="LiveId" clId="{4B1353B6-FAC8-49A3-8295-6658AB9CE9AD}" dt="2024-06-04T01:35:47.209" v="133" actId="478"/>
          <ac:spMkLst>
            <pc:docMk/>
            <pc:sldMk cId="1649540721" sldId="3363"/>
            <ac:spMk id="62" creationId="{047A23EC-B391-8AD6-F1F3-03A9045036BA}"/>
          </ac:spMkLst>
        </pc:spChg>
        <pc:spChg chg="del mod">
          <ac:chgData name="AHMED MOHAMED" userId="404e6e810b9a2ee3" providerId="LiveId" clId="{4B1353B6-FAC8-49A3-8295-6658AB9CE9AD}" dt="2024-06-04T01:23:17.056" v="78" actId="478"/>
          <ac:spMkLst>
            <pc:docMk/>
            <pc:sldMk cId="1649540721" sldId="3363"/>
            <ac:spMk id="63" creationId="{C16CD900-05BF-E760-392D-C2125EAC244E}"/>
          </ac:spMkLst>
        </pc:spChg>
        <pc:spChg chg="del">
          <ac:chgData name="AHMED MOHAMED" userId="404e6e810b9a2ee3" providerId="LiveId" clId="{4B1353B6-FAC8-49A3-8295-6658AB9CE9AD}" dt="2024-06-04T01:25:58.899" v="85" actId="478"/>
          <ac:spMkLst>
            <pc:docMk/>
            <pc:sldMk cId="1649540721" sldId="3363"/>
            <ac:spMk id="64" creationId="{34193228-7AF7-3A23-BD48-60071CEF81E7}"/>
          </ac:spMkLst>
        </pc:spChg>
        <pc:spChg chg="del">
          <ac:chgData name="AHMED MOHAMED" userId="404e6e810b9a2ee3" providerId="LiveId" clId="{4B1353B6-FAC8-49A3-8295-6658AB9CE9AD}" dt="2024-06-04T01:27:04.848" v="99" actId="478"/>
          <ac:spMkLst>
            <pc:docMk/>
            <pc:sldMk cId="1649540721" sldId="3363"/>
            <ac:spMk id="65" creationId="{3449C55B-DCA8-52CB-0098-08AB8FC9AFE8}"/>
          </ac:spMkLst>
        </pc:spChg>
        <pc:spChg chg="del">
          <ac:chgData name="AHMED MOHAMED" userId="404e6e810b9a2ee3" providerId="LiveId" clId="{4B1353B6-FAC8-49A3-8295-6658AB9CE9AD}" dt="2024-06-04T01:28:55.590" v="112" actId="478"/>
          <ac:spMkLst>
            <pc:docMk/>
            <pc:sldMk cId="1649540721" sldId="3363"/>
            <ac:spMk id="69" creationId="{894678D0-2551-EB0F-F6AF-BA5E317EF017}"/>
          </ac:spMkLst>
        </pc:spChg>
        <pc:spChg chg="del">
          <ac:chgData name="AHMED MOHAMED" userId="404e6e810b9a2ee3" providerId="LiveId" clId="{4B1353B6-FAC8-49A3-8295-6658AB9CE9AD}" dt="2024-06-04T01:31:19.620" v="125" actId="478"/>
          <ac:spMkLst>
            <pc:docMk/>
            <pc:sldMk cId="1649540721" sldId="3363"/>
            <ac:spMk id="70" creationId="{B2F29AB0-AF61-044B-DF23-C23888FC39EC}"/>
          </ac:spMkLst>
        </pc:spChg>
        <pc:spChg chg="mod">
          <ac:chgData name="AHMED MOHAMED" userId="404e6e810b9a2ee3" providerId="LiveId" clId="{4B1353B6-FAC8-49A3-8295-6658AB9CE9AD}" dt="2024-06-04T01:23:10.538" v="76" actId="20577"/>
          <ac:spMkLst>
            <pc:docMk/>
            <pc:sldMk cId="1649540721" sldId="3363"/>
            <ac:spMk id="97" creationId="{A77EAEC8-6BC1-D02F-2E7F-22E2168F4C03}"/>
          </ac:spMkLst>
        </pc:spChg>
        <pc:spChg chg="mod">
          <ac:chgData name="AHMED MOHAMED" userId="404e6e810b9a2ee3" providerId="LiveId" clId="{4B1353B6-FAC8-49A3-8295-6658AB9CE9AD}" dt="2024-06-04T01:24:36.010" v="83" actId="404"/>
          <ac:spMkLst>
            <pc:docMk/>
            <pc:sldMk cId="1649540721" sldId="3363"/>
            <ac:spMk id="98" creationId="{6FDFD16B-3CED-07A9-283C-77D05EEF44DF}"/>
          </ac:spMkLst>
        </pc:spChg>
        <pc:spChg chg="mod">
          <ac:chgData name="AHMED MOHAMED" userId="404e6e810b9a2ee3" providerId="LiveId" clId="{4B1353B6-FAC8-49A3-8295-6658AB9CE9AD}" dt="2024-06-04T01:26:19.717" v="91" actId="20577"/>
          <ac:spMkLst>
            <pc:docMk/>
            <pc:sldMk cId="1649540721" sldId="3363"/>
            <ac:spMk id="104" creationId="{D6F80628-51E3-E293-9C44-121F17718E92}"/>
          </ac:spMkLst>
        </pc:spChg>
        <pc:spChg chg="mod">
          <ac:chgData name="AHMED MOHAMED" userId="404e6e810b9a2ee3" providerId="LiveId" clId="{4B1353B6-FAC8-49A3-8295-6658AB9CE9AD}" dt="2024-06-04T01:26:53.145" v="98" actId="403"/>
          <ac:spMkLst>
            <pc:docMk/>
            <pc:sldMk cId="1649540721" sldId="3363"/>
            <ac:spMk id="105" creationId="{961FAC4B-4D08-2750-0520-BE202EC04318}"/>
          </ac:spMkLst>
        </pc:spChg>
        <pc:spChg chg="mod">
          <ac:chgData name="AHMED MOHAMED" userId="404e6e810b9a2ee3" providerId="LiveId" clId="{4B1353B6-FAC8-49A3-8295-6658AB9CE9AD}" dt="2024-06-04T01:27:56.635" v="105" actId="20577"/>
          <ac:spMkLst>
            <pc:docMk/>
            <pc:sldMk cId="1649540721" sldId="3363"/>
            <ac:spMk id="106" creationId="{12B02307-6FF0-A598-A7A2-AF5DC246B310}"/>
          </ac:spMkLst>
        </pc:spChg>
        <pc:spChg chg="mod">
          <ac:chgData name="AHMED MOHAMED" userId="404e6e810b9a2ee3" providerId="LiveId" clId="{4B1353B6-FAC8-49A3-8295-6658AB9CE9AD}" dt="2024-06-04T01:28:39.089" v="111" actId="404"/>
          <ac:spMkLst>
            <pc:docMk/>
            <pc:sldMk cId="1649540721" sldId="3363"/>
            <ac:spMk id="107" creationId="{EB26C33B-92D2-8F2D-F5E0-E74751D3A9E8}"/>
          </ac:spMkLst>
        </pc:spChg>
        <pc:spChg chg="mod">
          <ac:chgData name="AHMED MOHAMED" userId="404e6e810b9a2ee3" providerId="LiveId" clId="{4B1353B6-FAC8-49A3-8295-6658AB9CE9AD}" dt="2024-06-04T01:29:05.821" v="118" actId="20577"/>
          <ac:spMkLst>
            <pc:docMk/>
            <pc:sldMk cId="1649540721" sldId="3363"/>
            <ac:spMk id="108" creationId="{185992C0-E5F3-7647-61A0-2B33356AF36D}"/>
          </ac:spMkLst>
        </pc:spChg>
        <pc:spChg chg="mod">
          <ac:chgData name="AHMED MOHAMED" userId="404e6e810b9a2ee3" providerId="LiveId" clId="{4B1353B6-FAC8-49A3-8295-6658AB9CE9AD}" dt="2024-06-04T01:29:36.478" v="124" actId="404"/>
          <ac:spMkLst>
            <pc:docMk/>
            <pc:sldMk cId="1649540721" sldId="3363"/>
            <ac:spMk id="109" creationId="{C7A0AC67-84A8-5A86-3223-6F6AB5A1CABC}"/>
          </ac:spMkLst>
        </pc:spChg>
        <pc:spChg chg="mod">
          <ac:chgData name="AHMED MOHAMED" userId="404e6e810b9a2ee3" providerId="LiveId" clId="{4B1353B6-FAC8-49A3-8295-6658AB9CE9AD}" dt="2024-06-04T01:35:39.133" v="131" actId="20577"/>
          <ac:spMkLst>
            <pc:docMk/>
            <pc:sldMk cId="1649540721" sldId="3363"/>
            <ac:spMk id="110" creationId="{C2900973-1E41-A3D8-FF58-BECB7E0E6D6C}"/>
          </ac:spMkLst>
        </pc:spChg>
        <pc:spChg chg="mod">
          <ac:chgData name="AHMED MOHAMED" userId="404e6e810b9a2ee3" providerId="LiveId" clId="{4B1353B6-FAC8-49A3-8295-6658AB9CE9AD}" dt="2024-06-04T01:36:26.572" v="139" actId="404"/>
          <ac:spMkLst>
            <pc:docMk/>
            <pc:sldMk cId="1649540721" sldId="3363"/>
            <ac:spMk id="111" creationId="{54DD4637-2121-EAF7-42B6-F6F96645214C}"/>
          </ac:spMkLst>
        </pc:spChg>
        <pc:grpChg chg="del">
          <ac:chgData name="AHMED MOHAMED" userId="404e6e810b9a2ee3" providerId="LiveId" clId="{4B1353B6-FAC8-49A3-8295-6658AB9CE9AD}" dt="2024-06-04T01:23:25.443" v="79" actId="478"/>
          <ac:grpSpMkLst>
            <pc:docMk/>
            <pc:sldMk cId="1649540721" sldId="3363"/>
            <ac:grpSpMk id="7" creationId="{71E48135-C85B-55C9-D453-F4422F6556A6}"/>
          </ac:grpSpMkLst>
        </pc:grpChg>
        <pc:grpChg chg="del">
          <ac:chgData name="AHMED MOHAMED" userId="404e6e810b9a2ee3" providerId="LiveId" clId="{4B1353B6-FAC8-49A3-8295-6658AB9CE9AD}" dt="2024-06-04T01:25:54.994" v="84" actId="478"/>
          <ac:grpSpMkLst>
            <pc:docMk/>
            <pc:sldMk cId="1649540721" sldId="3363"/>
            <ac:grpSpMk id="51" creationId="{556F1EC5-B8FC-A17D-1CE4-4D427135A4B0}"/>
          </ac:grpSpMkLst>
        </pc:grpChg>
        <pc:grpChg chg="del">
          <ac:chgData name="AHMED MOHAMED" userId="404e6e810b9a2ee3" providerId="LiveId" clId="{4B1353B6-FAC8-49A3-8295-6658AB9CE9AD}" dt="2024-06-04T01:28:00.675" v="106" actId="478"/>
          <ac:grpSpMkLst>
            <pc:docMk/>
            <pc:sldMk cId="1649540721" sldId="3363"/>
            <ac:grpSpMk id="54" creationId="{4DF80FCF-5B0E-E0A1-81EA-B5CACDD979BE}"/>
          </ac:grpSpMkLst>
        </pc:grpChg>
        <pc:grpChg chg="del">
          <ac:chgData name="AHMED MOHAMED" userId="404e6e810b9a2ee3" providerId="LiveId" clId="{4B1353B6-FAC8-49A3-8295-6658AB9CE9AD}" dt="2024-06-04T01:29:10.861" v="119" actId="478"/>
          <ac:grpSpMkLst>
            <pc:docMk/>
            <pc:sldMk cId="1649540721" sldId="3363"/>
            <ac:grpSpMk id="57" creationId="{6700D530-0AED-6CE8-E704-22E70972053E}"/>
          </ac:grpSpMkLst>
        </pc:grpChg>
        <pc:grpChg chg="del">
          <ac:chgData name="AHMED MOHAMED" userId="404e6e810b9a2ee3" providerId="LiveId" clId="{4B1353B6-FAC8-49A3-8295-6658AB9CE9AD}" dt="2024-06-04T01:35:44.442" v="132" actId="478"/>
          <ac:grpSpMkLst>
            <pc:docMk/>
            <pc:sldMk cId="1649540721" sldId="3363"/>
            <ac:grpSpMk id="60" creationId="{17302C34-3A91-C237-CA4E-2957D24F0E9C}"/>
          </ac:grpSpMkLst>
        </pc:grpChg>
      </pc:sldChg>
      <pc:sldChg chg="new del">
        <pc:chgData name="AHMED MOHAMED" userId="404e6e810b9a2ee3" providerId="LiveId" clId="{4B1353B6-FAC8-49A3-8295-6658AB9CE9AD}" dt="2024-06-04T01:37:32.469" v="143" actId="47"/>
        <pc:sldMkLst>
          <pc:docMk/>
          <pc:sldMk cId="3244693920" sldId="3364"/>
        </pc:sldMkLst>
      </pc:sldChg>
      <pc:sldChg chg="new del">
        <pc:chgData name="AHMED MOHAMED" userId="404e6e810b9a2ee3" providerId="LiveId" clId="{4B1353B6-FAC8-49A3-8295-6658AB9CE9AD}" dt="2024-06-04T01:37:36.223" v="144" actId="47"/>
        <pc:sldMkLst>
          <pc:docMk/>
          <pc:sldMk cId="2770658567" sldId="3365"/>
        </pc:sldMkLst>
      </pc:sldChg>
      <pc:sldChg chg="addSp modSp del mod modClrScheme chgLayout">
        <pc:chgData name="AHMED MOHAMED" userId="404e6e810b9a2ee3" providerId="LiveId" clId="{4B1353B6-FAC8-49A3-8295-6658AB9CE9AD}" dt="2024-06-03T17:05:47.945" v="23" actId="47"/>
        <pc:sldMkLst>
          <pc:docMk/>
          <pc:sldMk cId="1266275178" sldId="3367"/>
        </pc:sldMkLst>
        <pc:spChg chg="add mod">
          <ac:chgData name="AHMED MOHAMED" userId="404e6e810b9a2ee3" providerId="LiveId" clId="{4B1353B6-FAC8-49A3-8295-6658AB9CE9AD}" dt="2024-06-03T16:48:33.133" v="22" actId="403"/>
          <ac:spMkLst>
            <pc:docMk/>
            <pc:sldMk cId="1266275178" sldId="3367"/>
            <ac:spMk id="2" creationId="{515F23D4-BA0A-03FD-696A-D7C61D47681E}"/>
          </ac:spMkLst>
        </pc:spChg>
        <pc:spChg chg="add mod">
          <ac:chgData name="AHMED MOHAMED" userId="404e6e810b9a2ee3" providerId="LiveId" clId="{4B1353B6-FAC8-49A3-8295-6658AB9CE9AD}" dt="2024-06-03T16:47:59.087" v="18" actId="700"/>
          <ac:spMkLst>
            <pc:docMk/>
            <pc:sldMk cId="1266275178" sldId="3367"/>
            <ac:spMk id="3" creationId="{3EB2CCE0-8A02-6C29-DE45-3D0DD6D4FA31}"/>
          </ac:spMkLst>
        </pc:spChg>
      </pc:sldChg>
      <pc:sldChg chg="modSp add">
        <pc:chgData name="AHMED MOHAMED" userId="404e6e810b9a2ee3" providerId="LiveId" clId="{4B1353B6-FAC8-49A3-8295-6658AB9CE9AD}" dt="2024-06-04T01:38:05.139" v="149" actId="14100"/>
        <pc:sldMkLst>
          <pc:docMk/>
          <pc:sldMk cId="3172183183" sldId="3368"/>
        </pc:sldMkLst>
        <pc:picChg chg="mod">
          <ac:chgData name="AHMED MOHAMED" userId="404e6e810b9a2ee3" providerId="LiveId" clId="{4B1353B6-FAC8-49A3-8295-6658AB9CE9AD}" dt="2024-06-04T01:38:05.139" v="149" actId="14100"/>
          <ac:picMkLst>
            <pc:docMk/>
            <pc:sldMk cId="3172183183" sldId="3368"/>
            <ac:picMk id="2050" creationId="{D34A4CC4-234B-44CD-510B-4BFA01A8F4D1}"/>
          </ac:picMkLst>
        </pc:picChg>
      </pc:sldChg>
      <pc:sldChg chg="modSp add">
        <pc:chgData name="AHMED MOHAMED" userId="404e6e810b9a2ee3" providerId="LiveId" clId="{4B1353B6-FAC8-49A3-8295-6658AB9CE9AD}" dt="2024-06-04T01:37:49.598" v="147" actId="14100"/>
        <pc:sldMkLst>
          <pc:docMk/>
          <pc:sldMk cId="1398271365" sldId="3369"/>
        </pc:sldMkLst>
        <pc:picChg chg="mod">
          <ac:chgData name="AHMED MOHAMED" userId="404e6e810b9a2ee3" providerId="LiveId" clId="{4B1353B6-FAC8-49A3-8295-6658AB9CE9AD}" dt="2024-06-04T01:37:49.598" v="147" actId="14100"/>
          <ac:picMkLst>
            <pc:docMk/>
            <pc:sldMk cId="1398271365" sldId="3369"/>
            <ac:picMk id="3074" creationId="{16AABCB1-6CC1-F6D5-B433-862FA3BA49F7}"/>
          </ac:picMkLst>
        </pc:picChg>
      </pc:sldChg>
    </pc:docChg>
  </pc:docChgLst>
  <pc:docChgLst>
    <pc:chgData name="AHMED MOHAMED" userId="404e6e810b9a2ee3" providerId="LiveId" clId="{1ED8BE70-04DD-4B1A-94A0-1B7545ECFBDC}"/>
    <pc:docChg chg="undo custSel addSld delSld modSld">
      <pc:chgData name="AHMED MOHAMED" userId="404e6e810b9a2ee3" providerId="LiveId" clId="{1ED8BE70-04DD-4B1A-94A0-1B7545ECFBDC}" dt="2024-06-03T08:20:12.433" v="83" actId="47"/>
      <pc:docMkLst>
        <pc:docMk/>
      </pc:docMkLst>
      <pc:sldChg chg="add">
        <pc:chgData name="AHMED MOHAMED" userId="404e6e810b9a2ee3" providerId="LiveId" clId="{1ED8BE70-04DD-4B1A-94A0-1B7545ECFBDC}" dt="2024-06-03T08:19:15.376" v="79"/>
        <pc:sldMkLst>
          <pc:docMk/>
          <pc:sldMk cId="706936208" sldId="262"/>
        </pc:sldMkLst>
      </pc:sldChg>
      <pc:sldChg chg="modSp add mod">
        <pc:chgData name="AHMED MOHAMED" userId="404e6e810b9a2ee3" providerId="LiveId" clId="{1ED8BE70-04DD-4B1A-94A0-1B7545ECFBDC}" dt="2024-06-03T07:54:07.814" v="76" actId="313"/>
        <pc:sldMkLst>
          <pc:docMk/>
          <pc:sldMk cId="4076026401" sldId="3338"/>
        </pc:sldMkLst>
        <pc:spChg chg="mod">
          <ac:chgData name="AHMED MOHAMED" userId="404e6e810b9a2ee3" providerId="LiveId" clId="{1ED8BE70-04DD-4B1A-94A0-1B7545ECFBDC}" dt="2024-06-03T07:53:17.409" v="25" actId="20577"/>
          <ac:spMkLst>
            <pc:docMk/>
            <pc:sldMk cId="4076026401" sldId="3338"/>
            <ac:spMk id="4" creationId="{E9795039-5DDE-497D-AAF2-5E59CE2CD953}"/>
          </ac:spMkLst>
        </pc:spChg>
        <pc:spChg chg="mod">
          <ac:chgData name="AHMED MOHAMED" userId="404e6e810b9a2ee3" providerId="LiveId" clId="{1ED8BE70-04DD-4B1A-94A0-1B7545ECFBDC}" dt="2024-06-03T07:53:37.640" v="49" actId="20577"/>
          <ac:spMkLst>
            <pc:docMk/>
            <pc:sldMk cId="4076026401" sldId="3338"/>
            <ac:spMk id="15" creationId="{5B09B4AB-81C3-C64B-A635-E2DD7EAC2B3D}"/>
          </ac:spMkLst>
        </pc:spChg>
        <pc:spChg chg="mod">
          <ac:chgData name="AHMED MOHAMED" userId="404e6e810b9a2ee3" providerId="LiveId" clId="{1ED8BE70-04DD-4B1A-94A0-1B7545ECFBDC}" dt="2024-06-03T07:54:07.814" v="76" actId="313"/>
          <ac:spMkLst>
            <pc:docMk/>
            <pc:sldMk cId="4076026401" sldId="3338"/>
            <ac:spMk id="16" creationId="{F99C17EF-6B63-5849-9E51-63E9E99BC8DF}"/>
          </ac:spMkLst>
        </pc:spChg>
      </pc:sldChg>
      <pc:sldChg chg="modSp mod modAnim">
        <pc:chgData name="AHMED MOHAMED" userId="404e6e810b9a2ee3" providerId="LiveId" clId="{1ED8BE70-04DD-4B1A-94A0-1B7545ECFBDC}" dt="2024-06-03T07:42:21.107" v="19" actId="20577"/>
        <pc:sldMkLst>
          <pc:docMk/>
          <pc:sldMk cId="1617634912" sldId="3356"/>
        </pc:sldMkLst>
        <pc:spChg chg="mod">
          <ac:chgData name="AHMED MOHAMED" userId="404e6e810b9a2ee3" providerId="LiveId" clId="{1ED8BE70-04DD-4B1A-94A0-1B7545ECFBDC}" dt="2024-06-03T07:42:21.107" v="19" actId="20577"/>
          <ac:spMkLst>
            <pc:docMk/>
            <pc:sldMk cId="1617634912" sldId="3356"/>
            <ac:spMk id="6" creationId="{AC0F1A32-FF0A-5524-438B-DC1498C8101C}"/>
          </ac:spMkLst>
        </pc:spChg>
        <pc:spChg chg="mod">
          <ac:chgData name="AHMED MOHAMED" userId="404e6e810b9a2ee3" providerId="LiveId" clId="{1ED8BE70-04DD-4B1A-94A0-1B7545ECFBDC}" dt="2024-06-03T07:42:04.609" v="11" actId="20577"/>
          <ac:spMkLst>
            <pc:docMk/>
            <pc:sldMk cId="1617634912" sldId="3356"/>
            <ac:spMk id="8" creationId="{F893C3E6-C87D-4893-C498-393C6216A686}"/>
          </ac:spMkLst>
        </pc:spChg>
      </pc:sldChg>
      <pc:sldChg chg="del">
        <pc:chgData name="AHMED MOHAMED" userId="404e6e810b9a2ee3" providerId="LiveId" clId="{1ED8BE70-04DD-4B1A-94A0-1B7545ECFBDC}" dt="2024-06-03T08:19:11.953" v="77" actId="47"/>
        <pc:sldMkLst>
          <pc:docMk/>
          <pc:sldMk cId="1681596320" sldId="3363"/>
        </pc:sldMkLst>
      </pc:sldChg>
      <pc:sldChg chg="del">
        <pc:chgData name="AHMED MOHAMED" userId="404e6e810b9a2ee3" providerId="LiveId" clId="{1ED8BE70-04DD-4B1A-94A0-1B7545ECFBDC}" dt="2024-06-03T08:20:12.433" v="83" actId="47"/>
        <pc:sldMkLst>
          <pc:docMk/>
          <pc:sldMk cId="3285009104" sldId="3364"/>
        </pc:sldMkLst>
      </pc:sldChg>
      <pc:sldChg chg="del">
        <pc:chgData name="AHMED MOHAMED" userId="404e6e810b9a2ee3" providerId="LiveId" clId="{1ED8BE70-04DD-4B1A-94A0-1B7545ECFBDC}" dt="2024-06-03T08:20:06.848" v="81" actId="47"/>
        <pc:sldMkLst>
          <pc:docMk/>
          <pc:sldMk cId="3342578368" sldId="3365"/>
        </pc:sldMkLst>
      </pc:sldChg>
      <pc:sldChg chg="del">
        <pc:chgData name="AHMED MOHAMED" userId="404e6e810b9a2ee3" providerId="LiveId" clId="{1ED8BE70-04DD-4B1A-94A0-1B7545ECFBDC}" dt="2024-06-03T08:20:08.860" v="82" actId="47"/>
        <pc:sldMkLst>
          <pc:docMk/>
          <pc:sldMk cId="3129220732" sldId="3366"/>
        </pc:sldMkLst>
      </pc:sldChg>
      <pc:sldChg chg="new del">
        <pc:chgData name="AHMED MOHAMED" userId="404e6e810b9a2ee3" providerId="LiveId" clId="{1ED8BE70-04DD-4B1A-94A0-1B7545ECFBDC}" dt="2024-06-03T08:19:17.871" v="80" actId="47"/>
        <pc:sldMkLst>
          <pc:docMk/>
          <pc:sldMk cId="2922333033" sldId="3368"/>
        </pc:sldMkLst>
      </pc:sldChg>
      <pc:sldChg chg="new del">
        <pc:chgData name="AHMED MOHAMED" userId="404e6e810b9a2ee3" providerId="LiveId" clId="{1ED8BE70-04DD-4B1A-94A0-1B7545ECFBDC}" dt="2024-06-03T07:53:08.366" v="22" actId="47"/>
        <pc:sldMkLst>
          <pc:docMk/>
          <pc:sldMk cId="3112512140" sldId="3368"/>
        </pc:sldMkLst>
      </pc:sldChg>
    </pc:docChg>
  </pc:docChgLst>
  <pc:docChgLst>
    <pc:chgData name="AHMED MOHAMED" userId="404e6e810b9a2ee3" providerId="LiveId" clId="{58F2B34A-B9EA-41B0-A15F-3D24B8B66D68}"/>
    <pc:docChg chg="undo custSel addSld delSld modSld sldOrd">
      <pc:chgData name="AHMED MOHAMED" userId="404e6e810b9a2ee3" providerId="LiveId" clId="{58F2B34A-B9EA-41B0-A15F-3D24B8B66D68}" dt="2024-04-30T15:32:27.496" v="435" actId="20577"/>
      <pc:docMkLst>
        <pc:docMk/>
      </pc:docMkLst>
      <pc:sldChg chg="addSp delSp del mod">
        <pc:chgData name="AHMED MOHAMED" userId="404e6e810b9a2ee3" providerId="LiveId" clId="{58F2B34A-B9EA-41B0-A15F-3D24B8B66D68}" dt="2024-04-30T14:29:53.953" v="118" actId="47"/>
        <pc:sldMkLst>
          <pc:docMk/>
          <pc:sldMk cId="0" sldId="260"/>
        </pc:sldMkLst>
        <pc:picChg chg="add del">
          <ac:chgData name="AHMED MOHAMED" userId="404e6e810b9a2ee3" providerId="LiveId" clId="{58F2B34A-B9EA-41B0-A15F-3D24B8B66D68}" dt="2024-04-30T14:26:58.858" v="19" actId="22"/>
          <ac:picMkLst>
            <pc:docMk/>
            <pc:sldMk cId="0" sldId="260"/>
            <ac:picMk id="3" creationId="{B2812312-BFC9-93C3-47A2-E5E3CA5E37CF}"/>
          </ac:picMkLst>
        </pc:picChg>
      </pc:sldChg>
      <pc:sldChg chg="del">
        <pc:chgData name="AHMED MOHAMED" userId="404e6e810b9a2ee3" providerId="LiveId" clId="{58F2B34A-B9EA-41B0-A15F-3D24B8B66D68}" dt="2024-04-30T14:30:01.730" v="119" actId="47"/>
        <pc:sldMkLst>
          <pc:docMk/>
          <pc:sldMk cId="0" sldId="261"/>
        </pc:sldMkLst>
      </pc:sldChg>
      <pc:sldChg chg="del">
        <pc:chgData name="AHMED MOHAMED" userId="404e6e810b9a2ee3" providerId="LiveId" clId="{58F2B34A-B9EA-41B0-A15F-3D24B8B66D68}" dt="2024-04-30T14:30:03.920" v="121" actId="47"/>
        <pc:sldMkLst>
          <pc:docMk/>
          <pc:sldMk cId="0" sldId="266"/>
        </pc:sldMkLst>
      </pc:sldChg>
      <pc:sldChg chg="del">
        <pc:chgData name="AHMED MOHAMED" userId="404e6e810b9a2ee3" providerId="LiveId" clId="{58F2B34A-B9EA-41B0-A15F-3D24B8B66D68}" dt="2024-04-30T14:30:04.900" v="122" actId="47"/>
        <pc:sldMkLst>
          <pc:docMk/>
          <pc:sldMk cId="0" sldId="267"/>
        </pc:sldMkLst>
      </pc:sldChg>
      <pc:sldChg chg="del">
        <pc:chgData name="AHMED MOHAMED" userId="404e6e810b9a2ee3" providerId="LiveId" clId="{58F2B34A-B9EA-41B0-A15F-3D24B8B66D68}" dt="2024-04-30T14:30:05.688" v="123" actId="47"/>
        <pc:sldMkLst>
          <pc:docMk/>
          <pc:sldMk cId="0" sldId="268"/>
        </pc:sldMkLst>
      </pc:sldChg>
      <pc:sldChg chg="del">
        <pc:chgData name="AHMED MOHAMED" userId="404e6e810b9a2ee3" providerId="LiveId" clId="{58F2B34A-B9EA-41B0-A15F-3D24B8B66D68}" dt="2024-04-30T14:30:06.876" v="124" actId="47"/>
        <pc:sldMkLst>
          <pc:docMk/>
          <pc:sldMk cId="1224783493" sldId="269"/>
        </pc:sldMkLst>
      </pc:sldChg>
      <pc:sldChg chg="del">
        <pc:chgData name="AHMED MOHAMED" userId="404e6e810b9a2ee3" providerId="LiveId" clId="{58F2B34A-B9EA-41B0-A15F-3D24B8B66D68}" dt="2024-04-30T14:30:07.667" v="125" actId="47"/>
        <pc:sldMkLst>
          <pc:docMk/>
          <pc:sldMk cId="0" sldId="270"/>
        </pc:sldMkLst>
      </pc:sldChg>
      <pc:sldChg chg="del">
        <pc:chgData name="AHMED MOHAMED" userId="404e6e810b9a2ee3" providerId="LiveId" clId="{58F2B34A-B9EA-41B0-A15F-3D24B8B66D68}" dt="2024-04-30T14:30:08.713" v="126" actId="47"/>
        <pc:sldMkLst>
          <pc:docMk/>
          <pc:sldMk cId="0" sldId="271"/>
        </pc:sldMkLst>
      </pc:sldChg>
      <pc:sldChg chg="del">
        <pc:chgData name="AHMED MOHAMED" userId="404e6e810b9a2ee3" providerId="LiveId" clId="{58F2B34A-B9EA-41B0-A15F-3D24B8B66D68}" dt="2024-04-30T14:30:09.479" v="127" actId="47"/>
        <pc:sldMkLst>
          <pc:docMk/>
          <pc:sldMk cId="0" sldId="272"/>
        </pc:sldMkLst>
      </pc:sldChg>
      <pc:sldChg chg="delSp modSp mod modAnim">
        <pc:chgData name="AHMED MOHAMED" userId="404e6e810b9a2ee3" providerId="LiveId" clId="{58F2B34A-B9EA-41B0-A15F-3D24B8B66D68}" dt="2024-04-30T14:30:57.724" v="142" actId="113"/>
        <pc:sldMkLst>
          <pc:docMk/>
          <pc:sldMk cId="1617634912" sldId="3356"/>
        </pc:sldMkLst>
        <pc:spChg chg="mod">
          <ac:chgData name="AHMED MOHAMED" userId="404e6e810b9a2ee3" providerId="LiveId" clId="{58F2B34A-B9EA-41B0-A15F-3D24B8B66D68}" dt="2024-04-30T14:30:57.724" v="142" actId="113"/>
          <ac:spMkLst>
            <pc:docMk/>
            <pc:sldMk cId="1617634912" sldId="3356"/>
            <ac:spMk id="6" creationId="{AC0F1A32-FF0A-5524-438B-DC1498C8101C}"/>
          </ac:spMkLst>
        </pc:spChg>
        <pc:spChg chg="mod">
          <ac:chgData name="AHMED MOHAMED" userId="404e6e810b9a2ee3" providerId="LiveId" clId="{58F2B34A-B9EA-41B0-A15F-3D24B8B66D68}" dt="2024-04-30T14:30:29.382" v="134" actId="20577"/>
          <ac:spMkLst>
            <pc:docMk/>
            <pc:sldMk cId="1617634912" sldId="3356"/>
            <ac:spMk id="8" creationId="{F893C3E6-C87D-4893-C498-393C6216A686}"/>
          </ac:spMkLst>
        </pc:spChg>
        <pc:picChg chg="del">
          <ac:chgData name="AHMED MOHAMED" userId="404e6e810b9a2ee3" providerId="LiveId" clId="{58F2B34A-B9EA-41B0-A15F-3D24B8B66D68}" dt="2024-04-30T14:27:38.141" v="28" actId="478"/>
          <ac:picMkLst>
            <pc:docMk/>
            <pc:sldMk cId="1617634912" sldId="3356"/>
            <ac:picMk id="2050" creationId="{0117D10B-8BE0-48AF-28A0-91C2616A334A}"/>
          </ac:picMkLst>
        </pc:picChg>
      </pc:sldChg>
      <pc:sldChg chg="del">
        <pc:chgData name="AHMED MOHAMED" userId="404e6e810b9a2ee3" providerId="LiveId" clId="{58F2B34A-B9EA-41B0-A15F-3D24B8B66D68}" dt="2024-04-30T14:30:02.789" v="120" actId="47"/>
        <pc:sldMkLst>
          <pc:docMk/>
          <pc:sldMk cId="818151708" sldId="3357"/>
        </pc:sldMkLst>
      </pc:sldChg>
      <pc:sldChg chg="addSp modSp del mod">
        <pc:chgData name="AHMED MOHAMED" userId="404e6e810b9a2ee3" providerId="LiveId" clId="{58F2B34A-B9EA-41B0-A15F-3D24B8B66D68}" dt="2024-04-30T14:30:10.756" v="128" actId="47"/>
        <pc:sldMkLst>
          <pc:docMk/>
          <pc:sldMk cId="1359254389" sldId="3360"/>
        </pc:sldMkLst>
        <pc:picChg chg="add mod">
          <ac:chgData name="AHMED MOHAMED" userId="404e6e810b9a2ee3" providerId="LiveId" clId="{58F2B34A-B9EA-41B0-A15F-3D24B8B66D68}" dt="2024-04-22T03:00:50.672" v="13" actId="14100"/>
          <ac:picMkLst>
            <pc:docMk/>
            <pc:sldMk cId="1359254389" sldId="3360"/>
            <ac:picMk id="3" creationId="{68DE2BA9-DBA0-DDBF-9227-89CFA6C542A0}"/>
          </ac:picMkLst>
        </pc:picChg>
        <pc:picChg chg="add mod">
          <ac:chgData name="AHMED MOHAMED" userId="404e6e810b9a2ee3" providerId="LiveId" clId="{58F2B34A-B9EA-41B0-A15F-3D24B8B66D68}" dt="2024-04-22T03:00:44.215" v="11" actId="1076"/>
          <ac:picMkLst>
            <pc:docMk/>
            <pc:sldMk cId="1359254389" sldId="3360"/>
            <ac:picMk id="4" creationId="{3C328ACC-D711-8D31-5C12-C3C6CCC563D9}"/>
          </ac:picMkLst>
        </pc:picChg>
        <pc:picChg chg="add mod">
          <ac:chgData name="AHMED MOHAMED" userId="404e6e810b9a2ee3" providerId="LiveId" clId="{58F2B34A-B9EA-41B0-A15F-3D24B8B66D68}" dt="2024-04-22T03:01:29.465" v="16" actId="14100"/>
          <ac:picMkLst>
            <pc:docMk/>
            <pc:sldMk cId="1359254389" sldId="3360"/>
            <ac:picMk id="5" creationId="{E483482C-FFF7-207D-123E-76860D2718EE}"/>
          </ac:picMkLst>
        </pc:picChg>
      </pc:sldChg>
      <pc:sldChg chg="addSp delSp modSp mod ord">
        <pc:chgData name="AHMED MOHAMED" userId="404e6e810b9a2ee3" providerId="LiveId" clId="{58F2B34A-B9EA-41B0-A15F-3D24B8B66D68}" dt="2024-04-30T14:39:22.913" v="194"/>
        <pc:sldMkLst>
          <pc:docMk/>
          <pc:sldMk cId="764193698" sldId="3361"/>
        </pc:sldMkLst>
        <pc:spChg chg="add del">
          <ac:chgData name="AHMED MOHAMED" userId="404e6e810b9a2ee3" providerId="LiveId" clId="{58F2B34A-B9EA-41B0-A15F-3D24B8B66D68}" dt="2024-04-30T14:32:11.654" v="144" actId="22"/>
          <ac:spMkLst>
            <pc:docMk/>
            <pc:sldMk cId="764193698" sldId="3361"/>
            <ac:spMk id="3" creationId="{19017292-1767-3E8C-DD1A-894F8C6F4D12}"/>
          </ac:spMkLst>
        </pc:spChg>
        <pc:spChg chg="add mod">
          <ac:chgData name="AHMED MOHAMED" userId="404e6e810b9a2ee3" providerId="LiveId" clId="{58F2B34A-B9EA-41B0-A15F-3D24B8B66D68}" dt="2024-04-30T14:32:38.780" v="167" actId="20577"/>
          <ac:spMkLst>
            <pc:docMk/>
            <pc:sldMk cId="764193698" sldId="3361"/>
            <ac:spMk id="5" creationId="{87B41AB0-83F5-980A-89F3-ED30577EE9CA}"/>
          </ac:spMkLst>
        </pc:spChg>
      </pc:sldChg>
      <pc:sldChg chg="addSp delSp modSp new del mod">
        <pc:chgData name="AHMED MOHAMED" userId="404e6e810b9a2ee3" providerId="LiveId" clId="{58F2B34A-B9EA-41B0-A15F-3D24B8B66D68}" dt="2024-04-30T14:40:07.733" v="195" actId="47"/>
        <pc:sldMkLst>
          <pc:docMk/>
          <pc:sldMk cId="3844055581" sldId="3362"/>
        </pc:sldMkLst>
        <pc:spChg chg="add del">
          <ac:chgData name="AHMED MOHAMED" userId="404e6e810b9a2ee3" providerId="LiveId" clId="{58F2B34A-B9EA-41B0-A15F-3D24B8B66D68}" dt="2024-04-30T14:36:02.470" v="169" actId="22"/>
          <ac:spMkLst>
            <pc:docMk/>
            <pc:sldMk cId="3844055581" sldId="3362"/>
            <ac:spMk id="3" creationId="{205A40C8-721A-A2A7-2321-74B51EAAD2AB}"/>
          </ac:spMkLst>
        </pc:spChg>
        <pc:spChg chg="add mod">
          <ac:chgData name="AHMED MOHAMED" userId="404e6e810b9a2ee3" providerId="LiveId" clId="{58F2B34A-B9EA-41B0-A15F-3D24B8B66D68}" dt="2024-04-30T14:38:47.243" v="192" actId="12"/>
          <ac:spMkLst>
            <pc:docMk/>
            <pc:sldMk cId="3844055581" sldId="3362"/>
            <ac:spMk id="5" creationId="{1E169FB0-68EA-B2A4-29D1-093CDCF4B410}"/>
          </ac:spMkLst>
        </pc:spChg>
      </pc:sldChg>
      <pc:sldChg chg="addSp delSp modSp new mod modClrScheme chgLayout">
        <pc:chgData name="AHMED MOHAMED" userId="404e6e810b9a2ee3" providerId="LiveId" clId="{58F2B34A-B9EA-41B0-A15F-3D24B8B66D68}" dt="2024-04-30T15:04:22.413" v="198" actId="700"/>
        <pc:sldMkLst>
          <pc:docMk/>
          <pc:sldMk cId="1681596320" sldId="3363"/>
        </pc:sldMkLst>
        <pc:spChg chg="del mod">
          <ac:chgData name="AHMED MOHAMED" userId="404e6e810b9a2ee3" providerId="LiveId" clId="{58F2B34A-B9EA-41B0-A15F-3D24B8B66D68}" dt="2024-04-30T14:27:05.934" v="22" actId="478"/>
          <ac:spMkLst>
            <pc:docMk/>
            <pc:sldMk cId="1681596320" sldId="3363"/>
            <ac:spMk id="2" creationId="{0415DE02-BB20-BE97-92A6-F8AD855EB58A}"/>
          </ac:spMkLst>
        </pc:spChg>
        <pc:spChg chg="del">
          <ac:chgData name="AHMED MOHAMED" userId="404e6e810b9a2ee3" providerId="LiveId" clId="{58F2B34A-B9EA-41B0-A15F-3D24B8B66D68}" dt="2024-04-30T14:27:07.668" v="23" actId="478"/>
          <ac:spMkLst>
            <pc:docMk/>
            <pc:sldMk cId="1681596320" sldId="3363"/>
            <ac:spMk id="3" creationId="{8FF986F5-95B4-D0DA-45AB-9FE0587BD4E2}"/>
          </ac:spMkLst>
        </pc:spChg>
        <pc:picChg chg="add mod">
          <ac:chgData name="AHMED MOHAMED" userId="404e6e810b9a2ee3" providerId="LiveId" clId="{58F2B34A-B9EA-41B0-A15F-3D24B8B66D68}" dt="2024-04-30T14:27:29.001" v="27" actId="14100"/>
          <ac:picMkLst>
            <pc:docMk/>
            <pc:sldMk cId="1681596320" sldId="3363"/>
            <ac:picMk id="5" creationId="{E42E689E-5C64-2189-2C05-3F65187B5FE8}"/>
          </ac:picMkLst>
        </pc:picChg>
      </pc:sldChg>
      <pc:sldChg chg="addSp new mod">
        <pc:chgData name="AHMED MOHAMED" userId="404e6e810b9a2ee3" providerId="LiveId" clId="{58F2B34A-B9EA-41B0-A15F-3D24B8B66D68}" dt="2024-04-30T15:04:13.886" v="197" actId="22"/>
        <pc:sldMkLst>
          <pc:docMk/>
          <pc:sldMk cId="3285009104" sldId="3364"/>
        </pc:sldMkLst>
        <pc:picChg chg="add">
          <ac:chgData name="AHMED MOHAMED" userId="404e6e810b9a2ee3" providerId="LiveId" clId="{58F2B34A-B9EA-41B0-A15F-3D24B8B66D68}" dt="2024-04-30T15:04:13.886" v="197" actId="22"/>
          <ac:picMkLst>
            <pc:docMk/>
            <pc:sldMk cId="3285009104" sldId="3364"/>
            <ac:picMk id="3" creationId="{2227FBAC-DC28-86C3-8955-A99F55CFAB34}"/>
          </ac:picMkLst>
        </pc:picChg>
      </pc:sldChg>
      <pc:sldChg chg="addSp delSp modSp new mod">
        <pc:chgData name="AHMED MOHAMED" userId="404e6e810b9a2ee3" providerId="LiveId" clId="{58F2B34A-B9EA-41B0-A15F-3D24B8B66D68}" dt="2024-04-30T15:32:27.496" v="435" actId="20577"/>
        <pc:sldMkLst>
          <pc:docMk/>
          <pc:sldMk cId="3342578368" sldId="3365"/>
        </pc:sldMkLst>
        <pc:spChg chg="add del">
          <ac:chgData name="AHMED MOHAMED" userId="404e6e810b9a2ee3" providerId="LiveId" clId="{58F2B34A-B9EA-41B0-A15F-3D24B8B66D68}" dt="2024-04-30T15:17:00.579" v="204" actId="22"/>
          <ac:spMkLst>
            <pc:docMk/>
            <pc:sldMk cId="3342578368" sldId="3365"/>
            <ac:spMk id="3" creationId="{8EE078C8-93FA-3817-36B7-868105D6A165}"/>
          </ac:spMkLst>
        </pc:spChg>
        <pc:spChg chg="add del">
          <ac:chgData name="AHMED MOHAMED" userId="404e6e810b9a2ee3" providerId="LiveId" clId="{58F2B34A-B9EA-41B0-A15F-3D24B8B66D68}" dt="2024-04-30T15:17:04.715" v="206" actId="22"/>
          <ac:spMkLst>
            <pc:docMk/>
            <pc:sldMk cId="3342578368" sldId="3365"/>
            <ac:spMk id="5" creationId="{992BF990-0D10-5E1F-4092-4F3679D95E99}"/>
          </ac:spMkLst>
        </pc:spChg>
        <pc:spChg chg="add del">
          <ac:chgData name="AHMED MOHAMED" userId="404e6e810b9a2ee3" providerId="LiveId" clId="{58F2B34A-B9EA-41B0-A15F-3D24B8B66D68}" dt="2024-04-30T15:17:12.419" v="209" actId="22"/>
          <ac:spMkLst>
            <pc:docMk/>
            <pc:sldMk cId="3342578368" sldId="3365"/>
            <ac:spMk id="7" creationId="{CFC534B8-BE7B-4616-3A4F-DEF1A015B882}"/>
          </ac:spMkLst>
        </pc:spChg>
        <pc:spChg chg="add del">
          <ac:chgData name="AHMED MOHAMED" userId="404e6e810b9a2ee3" providerId="LiveId" clId="{58F2B34A-B9EA-41B0-A15F-3D24B8B66D68}" dt="2024-04-30T15:17:14.603" v="211" actId="22"/>
          <ac:spMkLst>
            <pc:docMk/>
            <pc:sldMk cId="3342578368" sldId="3365"/>
            <ac:spMk id="9" creationId="{DC378363-883B-2F3D-4A2B-151BCDC1175B}"/>
          </ac:spMkLst>
        </pc:spChg>
        <pc:spChg chg="add del">
          <ac:chgData name="AHMED MOHAMED" userId="404e6e810b9a2ee3" providerId="LiveId" clId="{58F2B34A-B9EA-41B0-A15F-3D24B8B66D68}" dt="2024-04-30T15:17:16.506" v="213" actId="22"/>
          <ac:spMkLst>
            <pc:docMk/>
            <pc:sldMk cId="3342578368" sldId="3365"/>
            <ac:spMk id="11" creationId="{1F17798C-8D89-1334-237E-62CC64B05C4B}"/>
          </ac:spMkLst>
        </pc:spChg>
        <pc:spChg chg="add mod">
          <ac:chgData name="AHMED MOHAMED" userId="404e6e810b9a2ee3" providerId="LiveId" clId="{58F2B34A-B9EA-41B0-A15F-3D24B8B66D68}" dt="2024-04-30T15:32:27.496" v="435" actId="20577"/>
          <ac:spMkLst>
            <pc:docMk/>
            <pc:sldMk cId="3342578368" sldId="3365"/>
            <ac:spMk id="13" creationId="{095EDE26-43B6-C5B9-FFE1-0E22188E30C1}"/>
          </ac:spMkLst>
        </pc:spChg>
      </pc:sldChg>
      <pc:sldChg chg="addSp delSp modSp new mod modClrScheme chgLayout">
        <pc:chgData name="AHMED MOHAMED" userId="404e6e810b9a2ee3" providerId="LiveId" clId="{58F2B34A-B9EA-41B0-A15F-3D24B8B66D68}" dt="2024-04-30T15:30:55.855" v="419" actId="5793"/>
        <pc:sldMkLst>
          <pc:docMk/>
          <pc:sldMk cId="3129220732" sldId="3366"/>
        </pc:sldMkLst>
        <pc:spChg chg="add del mod ord">
          <ac:chgData name="AHMED MOHAMED" userId="404e6e810b9a2ee3" providerId="LiveId" clId="{58F2B34A-B9EA-41B0-A15F-3D24B8B66D68}" dt="2024-04-30T15:26:50.919" v="286" actId="700"/>
          <ac:spMkLst>
            <pc:docMk/>
            <pc:sldMk cId="3129220732" sldId="3366"/>
            <ac:spMk id="2" creationId="{2CD4A1BC-60E4-32F5-6249-CB1DB038A48D}"/>
          </ac:spMkLst>
        </pc:spChg>
        <pc:spChg chg="add mod ord">
          <ac:chgData name="AHMED MOHAMED" userId="404e6e810b9a2ee3" providerId="LiveId" clId="{58F2B34A-B9EA-41B0-A15F-3D24B8B66D68}" dt="2024-04-30T15:27:24.068" v="322" actId="313"/>
          <ac:spMkLst>
            <pc:docMk/>
            <pc:sldMk cId="3129220732" sldId="3366"/>
            <ac:spMk id="3" creationId="{E41807EB-435A-C41B-4D51-FFEE494B5C80}"/>
          </ac:spMkLst>
        </pc:spChg>
        <pc:spChg chg="add mod ord">
          <ac:chgData name="AHMED MOHAMED" userId="404e6e810b9a2ee3" providerId="LiveId" clId="{58F2B34A-B9EA-41B0-A15F-3D24B8B66D68}" dt="2024-04-30T15:30:55.855" v="419" actId="5793"/>
          <ac:spMkLst>
            <pc:docMk/>
            <pc:sldMk cId="3129220732" sldId="3366"/>
            <ac:spMk id="4" creationId="{2D79230D-032A-4A26-3DF4-31928E805298}"/>
          </ac:spMkLst>
        </pc:spChg>
      </pc:sldChg>
      <pc:sldChg chg="new">
        <pc:chgData name="AHMED MOHAMED" userId="404e6e810b9a2ee3" providerId="LiveId" clId="{58F2B34A-B9EA-41B0-A15F-3D24B8B66D68}" dt="2024-04-30T15:04:30.400" v="201" actId="680"/>
        <pc:sldMkLst>
          <pc:docMk/>
          <pc:sldMk cId="1266275178" sldId="3367"/>
        </pc:sldMkLst>
      </pc:sldChg>
      <pc:sldChg chg="new del">
        <pc:chgData name="AHMED MOHAMED" userId="404e6e810b9a2ee3" providerId="LiveId" clId="{58F2B34A-B9EA-41B0-A15F-3D24B8B66D68}" dt="2024-04-30T15:17:05.937" v="207" actId="680"/>
        <pc:sldMkLst>
          <pc:docMk/>
          <pc:sldMk cId="1443946208" sldId="33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914DF-F157-4EB7-99DC-28F5DF364DAC}" type="datetimeFigureOut">
              <a:rPr lang="en-MY" smtClean="0"/>
              <a:t>25/7/2024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7E877-0EE2-444E-9484-A708E1AD92C0}" type="slidenum">
              <a:rPr lang="en-MY" smtClean="0"/>
              <a:t>‹#›</a:t>
            </a:fld>
            <a:endParaRPr lang="en-MY"/>
          </a:p>
        </p:txBody>
      </p:sp>
    </p:spTree>
    <p:extLst>
      <p:ext uri="{BB962C8B-B14F-4D97-AF65-F5344CB8AC3E}">
        <p14:creationId xmlns:p14="http://schemas.microsoft.com/office/powerpoint/2010/main" val="3778407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F7E877-0EE2-444E-9484-A708E1AD92C0}" type="slidenum">
              <a:rPr lang="en-MY" smtClean="0"/>
              <a:t>1</a:t>
            </a:fld>
            <a:endParaRPr lang="en-MY"/>
          </a:p>
        </p:txBody>
      </p:sp>
    </p:spTree>
    <p:extLst>
      <p:ext uri="{BB962C8B-B14F-4D97-AF65-F5344CB8AC3E}">
        <p14:creationId xmlns:p14="http://schemas.microsoft.com/office/powerpoint/2010/main" val="3712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183745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1066915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121878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2577261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3120769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1741675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17</a:t>
            </a:fld>
            <a:endParaRPr lang="en-US"/>
          </a:p>
        </p:txBody>
      </p:sp>
    </p:spTree>
    <p:extLst>
      <p:ext uri="{BB962C8B-B14F-4D97-AF65-F5344CB8AC3E}">
        <p14:creationId xmlns:p14="http://schemas.microsoft.com/office/powerpoint/2010/main" val="358898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F7E877-0EE2-444E-9484-A708E1AD92C0}" type="slidenum">
              <a:rPr lang="en-MY" smtClean="0"/>
              <a:t>2</a:t>
            </a:fld>
            <a:endParaRPr lang="en-MY"/>
          </a:p>
        </p:txBody>
      </p:sp>
    </p:spTree>
    <p:extLst>
      <p:ext uri="{BB962C8B-B14F-4D97-AF65-F5344CB8AC3E}">
        <p14:creationId xmlns:p14="http://schemas.microsoft.com/office/powerpoint/2010/main" val="2688239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3</a:t>
            </a:fld>
            <a:endParaRPr lang="en-MY"/>
          </a:p>
        </p:txBody>
      </p:sp>
    </p:spTree>
    <p:extLst>
      <p:ext uri="{BB962C8B-B14F-4D97-AF65-F5344CB8AC3E}">
        <p14:creationId xmlns:p14="http://schemas.microsoft.com/office/powerpoint/2010/main" val="1839373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4</a:t>
            </a:fld>
            <a:endParaRPr lang="en-MY"/>
          </a:p>
        </p:txBody>
      </p:sp>
    </p:spTree>
    <p:extLst>
      <p:ext uri="{BB962C8B-B14F-4D97-AF65-F5344CB8AC3E}">
        <p14:creationId xmlns:p14="http://schemas.microsoft.com/office/powerpoint/2010/main" val="2881472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5</a:t>
            </a:fld>
            <a:endParaRPr lang="en-MY"/>
          </a:p>
        </p:txBody>
      </p:sp>
    </p:spTree>
    <p:extLst>
      <p:ext uri="{BB962C8B-B14F-4D97-AF65-F5344CB8AC3E}">
        <p14:creationId xmlns:p14="http://schemas.microsoft.com/office/powerpoint/2010/main" val="259953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highlight>
                  <a:srgbClr val="FFFFFF"/>
                </a:highlight>
                <a:latin typeface="-apple-system"/>
              </a:rPr>
              <a:t>Big data is an essential asset that needs to be processed and analyzed in order to extract knowledge. This knowledge can then be used to enhance decision-making and save expenses. Only relying on human intelligence is insufficient for accurate diagnosis. The diagnosing process will involve numerous challenges.</a:t>
            </a:r>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3028805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F2328"/>
              </a:solidFill>
              <a:effectLst/>
              <a:highlight>
                <a:srgbClr val="FFFFFF"/>
              </a:highlight>
              <a:latin typeface="-apple-system"/>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039236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F2328"/>
              </a:solidFill>
              <a:effectLst/>
              <a:highlight>
                <a:srgbClr val="FFFFFF"/>
              </a:highlight>
              <a:latin typeface="-apple-system"/>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1353300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175627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8B6CF8FE-E0BE-4989-A709-CD2B3D5979DC}" type="datetimeFigureOut">
              <a:rPr lang="en-MY"/>
              <a:pPr>
                <a:defRPr/>
              </a:pPr>
              <a:t>25/7/2024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9D44184C-2F65-46B7-B79E-BBEF1E97684A}" type="slidenum">
              <a:rPr lang="en-MY"/>
              <a:pPr>
                <a:defRPr/>
              </a:pPr>
              <a:t>‹#›</a:t>
            </a:fld>
            <a:endParaRPr lang="en-MY"/>
          </a:p>
        </p:txBody>
      </p:sp>
    </p:spTree>
    <p:extLst>
      <p:ext uri="{BB962C8B-B14F-4D97-AF65-F5344CB8AC3E}">
        <p14:creationId xmlns:p14="http://schemas.microsoft.com/office/powerpoint/2010/main" val="3200525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3365CBCC-B3B0-44E2-91CD-A7A95B223115}" type="datetimeFigureOut">
              <a:rPr lang="en-MY"/>
              <a:pPr>
                <a:defRPr/>
              </a:pPr>
              <a:t>25/7/2024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1048F6DE-4D34-411F-88BF-2E1D0BBBE627}" type="slidenum">
              <a:rPr lang="en-MY"/>
              <a:pPr>
                <a:defRPr/>
              </a:pPr>
              <a:t>‹#›</a:t>
            </a:fld>
            <a:endParaRPr lang="en-MY"/>
          </a:p>
        </p:txBody>
      </p:sp>
    </p:spTree>
    <p:extLst>
      <p:ext uri="{BB962C8B-B14F-4D97-AF65-F5344CB8AC3E}">
        <p14:creationId xmlns:p14="http://schemas.microsoft.com/office/powerpoint/2010/main" val="55426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74769DEF-2B35-432D-B7A0-C1C980CBE0EF}" type="datetimeFigureOut">
              <a:rPr lang="en-MY"/>
              <a:pPr>
                <a:defRPr/>
              </a:pPr>
              <a:t>25/7/2024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98F650FF-F2B9-494A-9CE7-4162CC924201}" type="slidenum">
              <a:rPr lang="en-MY"/>
              <a:pPr>
                <a:defRPr/>
              </a:pPr>
              <a:t>‹#›</a:t>
            </a:fld>
            <a:endParaRPr lang="en-MY"/>
          </a:p>
        </p:txBody>
      </p:sp>
    </p:spTree>
    <p:extLst>
      <p:ext uri="{BB962C8B-B14F-4D97-AF65-F5344CB8AC3E}">
        <p14:creationId xmlns:p14="http://schemas.microsoft.com/office/powerpoint/2010/main" val="1771932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6F94-E3EF-3045-8718-99BECBFDC994}"/>
              </a:ext>
            </a:extLst>
          </p:cNvPr>
          <p:cNvSpPr>
            <a:spLocks noGrp="1"/>
          </p:cNvSpPr>
          <p:nvPr>
            <p:ph type="title" hasCustomPrompt="1"/>
          </p:nvPr>
        </p:nvSpPr>
        <p:spPr>
          <a:xfrm>
            <a:off x="1679512" y="1268445"/>
            <a:ext cx="7972489" cy="657909"/>
          </a:xfrm>
        </p:spPr>
        <p:txBody>
          <a:bodyPr lIns="0" tIns="0" rIns="0" bIns="0">
            <a:noAutofit/>
          </a:bodyPr>
          <a:lstStyle>
            <a:lvl1pPr>
              <a:defRPr sz="4000" b="1" i="0">
                <a:solidFill>
                  <a:schemeClr val="bg1"/>
                </a:solidFill>
                <a:latin typeface="Segoe UI" panose="020B0502040204020203" pitchFamily="34" charset="0"/>
                <a:cs typeface="Segoe UI" panose="020B0502040204020203" pitchFamily="34" charset="0"/>
              </a:defRPr>
            </a:lvl1pPr>
          </a:lstStyle>
          <a:p>
            <a:r>
              <a:rPr lang="en-US" dirty="0"/>
              <a:t>click to edit master title</a:t>
            </a:r>
            <a:endParaRPr lang="en-BR" dirty="0"/>
          </a:p>
        </p:txBody>
      </p:sp>
      <p:sp>
        <p:nvSpPr>
          <p:cNvPr id="3" name="Oval 2">
            <a:extLst>
              <a:ext uri="{FF2B5EF4-FFF2-40B4-BE49-F238E27FC236}">
                <a16:creationId xmlns:a16="http://schemas.microsoft.com/office/drawing/2014/main" id="{86FEA2EF-F064-F64C-ABE9-CCB60AD717F3}"/>
              </a:ext>
            </a:extLst>
          </p:cNvPr>
          <p:cNvSpPr/>
          <p:nvPr userDrawn="1"/>
        </p:nvSpPr>
        <p:spPr>
          <a:xfrm>
            <a:off x="11506200" y="6085791"/>
            <a:ext cx="508000" cy="5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sz="1800"/>
          </a:p>
        </p:txBody>
      </p:sp>
      <p:sp>
        <p:nvSpPr>
          <p:cNvPr id="9" name="Oval 8">
            <a:extLst>
              <a:ext uri="{FF2B5EF4-FFF2-40B4-BE49-F238E27FC236}">
                <a16:creationId xmlns:a16="http://schemas.microsoft.com/office/drawing/2014/main" id="{A50E6414-9D9E-664A-A2B4-1A3427230285}"/>
              </a:ext>
            </a:extLst>
          </p:cNvPr>
          <p:cNvSpPr/>
          <p:nvPr userDrawn="1"/>
        </p:nvSpPr>
        <p:spPr>
          <a:xfrm>
            <a:off x="237067" y="266700"/>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sz="1800"/>
          </a:p>
        </p:txBody>
      </p:sp>
      <p:cxnSp>
        <p:nvCxnSpPr>
          <p:cNvPr id="11" name="Straight Connector 10">
            <a:extLst>
              <a:ext uri="{FF2B5EF4-FFF2-40B4-BE49-F238E27FC236}">
                <a16:creationId xmlns:a16="http://schemas.microsoft.com/office/drawing/2014/main" id="{C59370A2-5157-A94D-9790-2749F141D489}"/>
              </a:ext>
            </a:extLst>
          </p:cNvPr>
          <p:cNvCxnSpPr/>
          <p:nvPr userDrawn="1"/>
        </p:nvCxnSpPr>
        <p:spPr>
          <a:xfrm flipH="1">
            <a:off x="0" y="482600"/>
            <a:ext cx="508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15">
            <a:extLst>
              <a:ext uri="{FF2B5EF4-FFF2-40B4-BE49-F238E27FC236}">
                <a16:creationId xmlns:a16="http://schemas.microsoft.com/office/drawing/2014/main" id="{80B92F67-B975-8641-AABB-C2BE17A48F32}"/>
              </a:ext>
            </a:extLst>
          </p:cNvPr>
          <p:cNvSpPr>
            <a:spLocks noGrp="1"/>
          </p:cNvSpPr>
          <p:nvPr>
            <p:ph sz="quarter" idx="14" hasCustomPrompt="1"/>
          </p:nvPr>
        </p:nvSpPr>
        <p:spPr>
          <a:xfrm>
            <a:off x="914400" y="367523"/>
            <a:ext cx="5791200" cy="237844"/>
          </a:xfrm>
        </p:spPr>
        <p:txBody>
          <a:bodyPr lIns="0" tIns="0" rIns="0" bIns="0">
            <a:noAutofit/>
          </a:bodyPr>
          <a:lstStyle>
            <a:lvl1pPr marL="0" indent="0">
              <a:buNone/>
              <a:defRPr sz="1100" b="1" spc="300">
                <a:solidFill>
                  <a:schemeClr val="bg1"/>
                </a:solidFill>
                <a:latin typeface="Segoe UI" panose="020B0502040204020203" pitchFamily="34" charset="0"/>
                <a:cs typeface="Segoe UI" panose="020B0502040204020203" pitchFamily="34" charset="0"/>
              </a:defRPr>
            </a:lvl1pPr>
            <a:lvl2pPr>
              <a:defRPr sz="1100" b="1" spc="300">
                <a:solidFill>
                  <a:schemeClr val="accent3"/>
                </a:solidFill>
                <a:latin typeface="Segoe UI" panose="020B0502040204020203" pitchFamily="34" charset="0"/>
                <a:cs typeface="Segoe UI" panose="020B0502040204020203" pitchFamily="34" charset="0"/>
              </a:defRPr>
            </a:lvl2pPr>
            <a:lvl3pPr>
              <a:defRPr sz="1100" b="1" spc="300">
                <a:solidFill>
                  <a:schemeClr val="accent3"/>
                </a:solidFill>
                <a:latin typeface="Segoe UI" panose="020B0502040204020203" pitchFamily="34" charset="0"/>
                <a:cs typeface="Segoe UI" panose="020B0502040204020203" pitchFamily="34" charset="0"/>
              </a:defRPr>
            </a:lvl3pPr>
            <a:lvl4pPr>
              <a:defRPr sz="1100" b="1" spc="300">
                <a:solidFill>
                  <a:schemeClr val="accent3"/>
                </a:solidFill>
                <a:latin typeface="Segoe UI" panose="020B0502040204020203" pitchFamily="34" charset="0"/>
                <a:cs typeface="Segoe UI" panose="020B0502040204020203" pitchFamily="34" charset="0"/>
              </a:defRPr>
            </a:lvl4pPr>
            <a:lvl5pPr>
              <a:defRPr sz="1100" b="1" spc="300">
                <a:solidFill>
                  <a:schemeClr val="accent3"/>
                </a:solidFill>
                <a:latin typeface="Segoe UI" panose="020B0502040204020203" pitchFamily="34" charset="0"/>
                <a:cs typeface="Segoe UI" panose="020B0502040204020203" pitchFamily="34" charset="0"/>
              </a:defRPr>
            </a:lvl5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5C5EA9B4-F2B4-F443-B881-94DDB6805141}"/>
              </a:ext>
            </a:extLst>
          </p:cNvPr>
          <p:cNvCxnSpPr>
            <a:cxnSpLocks/>
          </p:cNvCxnSpPr>
          <p:nvPr userDrawn="1"/>
        </p:nvCxnSpPr>
        <p:spPr>
          <a:xfrm flipH="1">
            <a:off x="6705600" y="482600"/>
            <a:ext cx="54864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Content Placeholder 10">
            <a:extLst>
              <a:ext uri="{FF2B5EF4-FFF2-40B4-BE49-F238E27FC236}">
                <a16:creationId xmlns:a16="http://schemas.microsoft.com/office/drawing/2014/main" id="{3B7713D7-F9A3-DA4E-AC31-CDB8C2204BAB}"/>
              </a:ext>
            </a:extLst>
          </p:cNvPr>
          <p:cNvSpPr>
            <a:spLocks noGrp="1"/>
          </p:cNvSpPr>
          <p:nvPr>
            <p:ph sz="quarter" idx="15" hasCustomPrompt="1"/>
          </p:nvPr>
        </p:nvSpPr>
        <p:spPr>
          <a:xfrm>
            <a:off x="11506201" y="6192009"/>
            <a:ext cx="508000" cy="304800"/>
          </a:xfrm>
        </p:spPr>
        <p:txBody>
          <a:bodyPr vert="horz" lIns="0" tIns="0" rIns="0" bIns="0" rtlCol="0">
            <a:noAutofit/>
          </a:bodyPr>
          <a:lstStyle>
            <a:lvl1pPr marL="0" indent="0" algn="ctr">
              <a:buNone/>
              <a:defRPr lang="en-US" sz="1400" b="1" i="0" spc="0" dirty="0" smtClean="0">
                <a:solidFill>
                  <a:schemeClr val="bg1"/>
                </a:solidFill>
                <a:latin typeface="Segoe UI" panose="020B0502040204020203" pitchFamily="34" charset="0"/>
                <a:cs typeface="Segoe UI" panose="020B0502040204020203" pitchFamily="34" charset="0"/>
              </a:defRPr>
            </a:lvl1pPr>
            <a:lvl2pPr>
              <a:defRPr lang="en-US" sz="1100" b="1" spc="300" dirty="0" smtClean="0">
                <a:solidFill>
                  <a:schemeClr val="accent3"/>
                </a:solidFill>
                <a:latin typeface="Segoe UI" panose="020B0502040204020203" pitchFamily="34" charset="0"/>
                <a:cs typeface="Segoe UI" panose="020B0502040204020203" pitchFamily="34" charset="0"/>
              </a:defRPr>
            </a:lvl2pPr>
            <a:lvl3pPr>
              <a:defRPr lang="en-US" sz="1100" b="1" spc="300" dirty="0" smtClean="0">
                <a:solidFill>
                  <a:schemeClr val="accent3"/>
                </a:solidFill>
                <a:latin typeface="Segoe UI" panose="020B0502040204020203" pitchFamily="34" charset="0"/>
                <a:cs typeface="Segoe UI" panose="020B0502040204020203" pitchFamily="34" charset="0"/>
              </a:defRPr>
            </a:lvl3pPr>
            <a:lvl4pPr>
              <a:defRPr lang="en-US" sz="1100" b="1" spc="300" dirty="0" smtClean="0">
                <a:solidFill>
                  <a:schemeClr val="accent3"/>
                </a:solidFill>
                <a:latin typeface="Segoe UI" panose="020B0502040204020203" pitchFamily="34" charset="0"/>
                <a:cs typeface="Segoe UI" panose="020B0502040204020203" pitchFamily="34" charset="0"/>
              </a:defRPr>
            </a:lvl4pPr>
            <a:lvl5pPr>
              <a:defRPr lang="en-BR" sz="1100" b="1" spc="300" dirty="0">
                <a:solidFill>
                  <a:schemeClr val="accent3"/>
                </a:solidFill>
                <a:latin typeface="Segoe UI" panose="020B0502040204020203" pitchFamily="34" charset="0"/>
                <a:cs typeface="Segoe UI" panose="020B0502040204020203" pitchFamily="34" charset="0"/>
              </a:defRPr>
            </a:lvl5pPr>
          </a:lstStyle>
          <a:p>
            <a:pPr marL="342886" marR="0" lvl="0" indent="-342886" algn="ctr"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&lt;#&gt;</a:t>
            </a:r>
            <a:endParaRPr lang="en-BR" dirty="0"/>
          </a:p>
        </p:txBody>
      </p:sp>
    </p:spTree>
    <p:extLst>
      <p:ext uri="{BB962C8B-B14F-4D97-AF65-F5344CB8AC3E}">
        <p14:creationId xmlns:p14="http://schemas.microsoft.com/office/powerpoint/2010/main" val="409765092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1637" y="274638"/>
            <a:ext cx="8750763" cy="1143000"/>
          </a:xfrm>
        </p:spPr>
        <p:txBody>
          <a:bodyPr/>
          <a:lstStyle>
            <a:lvl1pPr algn="r">
              <a:defRPr sz="3200"/>
            </a:lvl1pPr>
          </a:lstStyle>
          <a:p>
            <a:r>
              <a:rPr lang="en-US" dirty="0"/>
              <a:t>Click to edit Master title style</a:t>
            </a:r>
            <a:endParaRPr lang="en-MY"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EECE7077-238A-4856-B263-BBC3D24E37C7}" type="datetimeFigureOut">
              <a:rPr lang="en-MY"/>
              <a:pPr>
                <a:defRPr/>
              </a:pPr>
              <a:t>25/7/2024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F09CC6F9-895F-4AF9-A332-D8C16C1E84B5}" type="slidenum">
              <a:rPr lang="en-MY"/>
              <a:pPr>
                <a:defRPr/>
              </a:pPr>
              <a:t>‹#›</a:t>
            </a:fld>
            <a:endParaRPr lang="en-MY"/>
          </a:p>
        </p:txBody>
      </p:sp>
    </p:spTree>
    <p:extLst>
      <p:ext uri="{BB962C8B-B14F-4D97-AF65-F5344CB8AC3E}">
        <p14:creationId xmlns:p14="http://schemas.microsoft.com/office/powerpoint/2010/main" val="407719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BB519404-7A29-44C4-B573-93DDBBFE2FCD}" type="datetimeFigureOut">
              <a:rPr lang="en-MY"/>
              <a:pPr>
                <a:defRPr/>
              </a:pPr>
              <a:t>25/7/2024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04659371-3B24-4B00-9173-704C38A7F848}" type="slidenum">
              <a:rPr lang="en-MY"/>
              <a:pPr>
                <a:defRPr/>
              </a:pPr>
              <a:t>‹#›</a:t>
            </a:fld>
            <a:endParaRPr lang="en-MY"/>
          </a:p>
        </p:txBody>
      </p:sp>
    </p:spTree>
    <p:extLst>
      <p:ext uri="{BB962C8B-B14F-4D97-AF65-F5344CB8AC3E}">
        <p14:creationId xmlns:p14="http://schemas.microsoft.com/office/powerpoint/2010/main" val="177862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317572EC-A813-4E3F-B97A-19D9E550375F}" type="datetimeFigureOut">
              <a:rPr lang="en-MY"/>
              <a:pPr>
                <a:defRPr/>
              </a:pPr>
              <a:t>25/7/2024</a:t>
            </a:fld>
            <a:endParaRPr lang="en-MY"/>
          </a:p>
        </p:txBody>
      </p:sp>
      <p:sp>
        <p:nvSpPr>
          <p:cNvPr id="6"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7"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9EA61A0A-45EB-4BF0-9E8F-1E5985FC24A3}" type="slidenum">
              <a:rPr lang="en-MY"/>
              <a:pPr>
                <a:defRPr/>
              </a:pPr>
              <a:t>‹#›</a:t>
            </a:fld>
            <a:endParaRPr lang="en-MY"/>
          </a:p>
        </p:txBody>
      </p:sp>
    </p:spTree>
    <p:extLst>
      <p:ext uri="{BB962C8B-B14F-4D97-AF65-F5344CB8AC3E}">
        <p14:creationId xmlns:p14="http://schemas.microsoft.com/office/powerpoint/2010/main" val="72418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3"/>
          <p:cNvSpPr>
            <a:spLocks noGrp="1"/>
          </p:cNvSpPr>
          <p:nvPr>
            <p:ph type="dt" sz="half" idx="10"/>
          </p:nvPr>
        </p:nvSpPr>
        <p:spPr/>
        <p:txBody>
          <a:bodyPr/>
          <a:lstStyle>
            <a:lvl1pPr>
              <a:defRPr>
                <a:ea typeface="ＭＳ Ｐゴシック" pitchFamily="34" charset="-128"/>
              </a:defRPr>
            </a:lvl1pPr>
          </a:lstStyle>
          <a:p>
            <a:pPr>
              <a:defRPr/>
            </a:pPr>
            <a:fld id="{85F4F91C-9A5A-419B-AD9F-48BE07DB1A46}" type="datetimeFigureOut">
              <a:rPr lang="en-MY"/>
              <a:pPr>
                <a:defRPr/>
              </a:pPr>
              <a:t>25/7/2024</a:t>
            </a:fld>
            <a:endParaRPr lang="en-MY"/>
          </a:p>
        </p:txBody>
      </p:sp>
      <p:sp>
        <p:nvSpPr>
          <p:cNvPr id="8"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9"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CEFF8FAB-96DD-4A72-B92C-8B08A9ED78BD}" type="slidenum">
              <a:rPr lang="en-MY"/>
              <a:pPr>
                <a:defRPr/>
              </a:pPr>
              <a:t>‹#›</a:t>
            </a:fld>
            <a:endParaRPr lang="en-MY"/>
          </a:p>
        </p:txBody>
      </p:sp>
    </p:spTree>
    <p:extLst>
      <p:ext uri="{BB962C8B-B14F-4D97-AF65-F5344CB8AC3E}">
        <p14:creationId xmlns:p14="http://schemas.microsoft.com/office/powerpoint/2010/main" val="42427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3"/>
          <p:cNvSpPr>
            <a:spLocks noGrp="1"/>
          </p:cNvSpPr>
          <p:nvPr>
            <p:ph type="dt" sz="half" idx="10"/>
          </p:nvPr>
        </p:nvSpPr>
        <p:spPr/>
        <p:txBody>
          <a:bodyPr/>
          <a:lstStyle>
            <a:lvl1pPr>
              <a:defRPr>
                <a:ea typeface="ＭＳ Ｐゴシック" pitchFamily="34" charset="-128"/>
              </a:defRPr>
            </a:lvl1pPr>
          </a:lstStyle>
          <a:p>
            <a:pPr>
              <a:defRPr/>
            </a:pPr>
            <a:fld id="{D7AD3E20-3A24-4DE8-9EA7-71641DE5E6AA}" type="datetimeFigureOut">
              <a:rPr lang="en-MY"/>
              <a:pPr>
                <a:defRPr/>
              </a:pPr>
              <a:t>25/7/2024</a:t>
            </a:fld>
            <a:endParaRPr lang="en-MY"/>
          </a:p>
        </p:txBody>
      </p:sp>
      <p:sp>
        <p:nvSpPr>
          <p:cNvPr id="4"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5"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2C8E200D-3783-47C8-B45B-CD18A71745AB}" type="slidenum">
              <a:rPr lang="en-MY"/>
              <a:pPr>
                <a:defRPr/>
              </a:pPr>
              <a:t>‹#›</a:t>
            </a:fld>
            <a:endParaRPr lang="en-MY"/>
          </a:p>
        </p:txBody>
      </p:sp>
    </p:spTree>
    <p:extLst>
      <p:ext uri="{BB962C8B-B14F-4D97-AF65-F5344CB8AC3E}">
        <p14:creationId xmlns:p14="http://schemas.microsoft.com/office/powerpoint/2010/main" val="408563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ea typeface="ＭＳ Ｐゴシック" pitchFamily="34" charset="-128"/>
              </a:defRPr>
            </a:lvl1pPr>
          </a:lstStyle>
          <a:p>
            <a:pPr>
              <a:defRPr/>
            </a:pPr>
            <a:fld id="{B8D71D92-5870-4CBE-8C49-49B684BDF615}" type="datetimeFigureOut">
              <a:rPr lang="en-MY"/>
              <a:pPr>
                <a:defRPr/>
              </a:pPr>
              <a:t>25/7/2024</a:t>
            </a:fld>
            <a:endParaRPr lang="en-MY"/>
          </a:p>
        </p:txBody>
      </p:sp>
      <p:sp>
        <p:nvSpPr>
          <p:cNvPr id="3"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4"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D25E4F91-72CA-4F8B-8796-88A23B62B86C}" type="slidenum">
              <a:rPr lang="en-MY"/>
              <a:pPr>
                <a:defRPr/>
              </a:pPr>
              <a:t>‹#›</a:t>
            </a:fld>
            <a:endParaRPr lang="en-MY"/>
          </a:p>
        </p:txBody>
      </p:sp>
    </p:spTree>
    <p:extLst>
      <p:ext uri="{BB962C8B-B14F-4D97-AF65-F5344CB8AC3E}">
        <p14:creationId xmlns:p14="http://schemas.microsoft.com/office/powerpoint/2010/main" val="22950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3FCA9A43-5FAA-4BA1-97CE-608A11A28956}" type="datetimeFigureOut">
              <a:rPr lang="en-MY"/>
              <a:pPr>
                <a:defRPr/>
              </a:pPr>
              <a:t>25/7/2024</a:t>
            </a:fld>
            <a:endParaRPr lang="en-MY"/>
          </a:p>
        </p:txBody>
      </p:sp>
      <p:sp>
        <p:nvSpPr>
          <p:cNvPr id="6"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7"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63D2B659-6FCA-45DC-9188-8A0F3D15ED8A}" type="slidenum">
              <a:rPr lang="en-MY"/>
              <a:pPr>
                <a:defRPr/>
              </a:pPr>
              <a:t>‹#›</a:t>
            </a:fld>
            <a:endParaRPr lang="en-MY"/>
          </a:p>
        </p:txBody>
      </p:sp>
    </p:spTree>
    <p:extLst>
      <p:ext uri="{BB962C8B-B14F-4D97-AF65-F5344CB8AC3E}">
        <p14:creationId xmlns:p14="http://schemas.microsoft.com/office/powerpoint/2010/main" val="194087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MY"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F469C8BC-6B79-4E41-BB6A-CB3E29B0BE99}" type="datetimeFigureOut">
              <a:rPr lang="en-MY"/>
              <a:pPr>
                <a:defRPr/>
              </a:pPr>
              <a:t>25/7/2024</a:t>
            </a:fld>
            <a:endParaRPr lang="en-MY"/>
          </a:p>
        </p:txBody>
      </p:sp>
      <p:sp>
        <p:nvSpPr>
          <p:cNvPr id="6"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7"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46878910-8869-4670-BAAF-B7447B839A62}" type="slidenum">
              <a:rPr lang="en-MY"/>
              <a:pPr>
                <a:defRPr/>
              </a:pPr>
              <a:t>‹#›</a:t>
            </a:fld>
            <a:endParaRPr lang="en-MY"/>
          </a:p>
        </p:txBody>
      </p:sp>
    </p:spTree>
    <p:extLst>
      <p:ext uri="{BB962C8B-B14F-4D97-AF65-F5344CB8AC3E}">
        <p14:creationId xmlns:p14="http://schemas.microsoft.com/office/powerpoint/2010/main" val="136669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MY" altLang="en-US"/>
          </a:p>
        </p:txBody>
      </p:sp>
      <p:sp>
        <p:nvSpPr>
          <p:cNvPr id="205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MY" alt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a:defRPr/>
            </a:pPr>
            <a:fld id="{765A90A2-989C-4E67-9724-D38ADDC3A2BE}" type="datetimeFigureOut">
              <a:rPr lang="en-MY"/>
              <a:pPr>
                <a:defRPr/>
              </a:pPr>
              <a:t>25/7/2024</a:t>
            </a:fld>
            <a:endParaRPr lang="en-MY"/>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a:defRPr/>
            </a:pPr>
            <a:endParaRPr lang="en-MY"/>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a:defRPr/>
            </a:pPr>
            <a:fld id="{93ECEA42-0B5E-45D2-BC59-7F82DC7039C7}" type="slidenum">
              <a:rPr lang="en-MY"/>
              <a:pPr>
                <a:defRPr/>
              </a:pPr>
              <a:t>‹#›</a:t>
            </a:fld>
            <a:endParaRPr lang="en-MY"/>
          </a:p>
        </p:txBody>
      </p:sp>
      <p:pic>
        <p:nvPicPr>
          <p:cNvPr id="2055" name="Picture 6"/>
          <p:cNvPicPr>
            <a:picLocks noChangeAspect="1"/>
          </p:cNvPicPr>
          <p:nvPr/>
        </p:nvPicPr>
        <p:blipFill>
          <a:blip r:embed="rId14" cstate="print"/>
          <a:srcRect/>
          <a:stretch>
            <a:fillRect/>
          </a:stretch>
        </p:blipFill>
        <p:spPr bwMode="auto">
          <a:xfrm>
            <a:off x="2118" y="0"/>
            <a:ext cx="12187767" cy="6858000"/>
          </a:xfrm>
          <a:prstGeom prst="rect">
            <a:avLst/>
          </a:prstGeom>
          <a:noFill/>
          <a:ln w="9525">
            <a:noFill/>
            <a:miter lim="800000"/>
            <a:headEnd/>
            <a:tailEnd/>
          </a:ln>
        </p:spPr>
      </p:pic>
    </p:spTree>
    <p:extLst>
      <p:ext uri="{BB962C8B-B14F-4D97-AF65-F5344CB8AC3E}">
        <p14:creationId xmlns:p14="http://schemas.microsoft.com/office/powerpoint/2010/main" val="2525070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12" charset="0"/>
        </a:defRPr>
      </a:lvl2pPr>
      <a:lvl3pPr algn="ctr" rtl="0" eaLnBrk="0" fontAlgn="base" hangingPunct="0">
        <a:spcBef>
          <a:spcPct val="0"/>
        </a:spcBef>
        <a:spcAft>
          <a:spcPct val="0"/>
        </a:spcAft>
        <a:defRPr sz="4400">
          <a:solidFill>
            <a:schemeClr val="tx1"/>
          </a:solidFill>
          <a:latin typeface="Calibri" pitchFamily="-112" charset="0"/>
        </a:defRPr>
      </a:lvl3pPr>
      <a:lvl4pPr algn="ctr" rtl="0" eaLnBrk="0" fontAlgn="base" hangingPunct="0">
        <a:spcBef>
          <a:spcPct val="0"/>
        </a:spcBef>
        <a:spcAft>
          <a:spcPct val="0"/>
        </a:spcAft>
        <a:defRPr sz="4400">
          <a:solidFill>
            <a:schemeClr val="tx1"/>
          </a:solidFill>
          <a:latin typeface="Calibri" pitchFamily="-112" charset="0"/>
        </a:defRPr>
      </a:lvl4pPr>
      <a:lvl5pPr algn="ctr" rtl="0" eaLnBrk="0" fontAlgn="base" hangingPunct="0">
        <a:spcBef>
          <a:spcPct val="0"/>
        </a:spcBef>
        <a:spcAft>
          <a:spcPct val="0"/>
        </a:spcAft>
        <a:defRPr sz="4400">
          <a:solidFill>
            <a:schemeClr val="tx1"/>
          </a:solidFill>
          <a:latin typeface="Calibri" pitchFamily="-112" charset="0"/>
        </a:defRPr>
      </a:lvl5pPr>
      <a:lvl6pPr marL="457200" algn="ctr" rtl="0" eaLnBrk="1" fontAlgn="base" hangingPunct="1">
        <a:spcBef>
          <a:spcPct val="0"/>
        </a:spcBef>
        <a:spcAft>
          <a:spcPct val="0"/>
        </a:spcAft>
        <a:defRPr sz="4400">
          <a:solidFill>
            <a:schemeClr val="tx1"/>
          </a:solidFill>
          <a:latin typeface="Calibri" pitchFamily="-112" charset="0"/>
        </a:defRPr>
      </a:lvl6pPr>
      <a:lvl7pPr marL="914400" algn="ctr" rtl="0" eaLnBrk="1" fontAlgn="base" hangingPunct="1">
        <a:spcBef>
          <a:spcPct val="0"/>
        </a:spcBef>
        <a:spcAft>
          <a:spcPct val="0"/>
        </a:spcAft>
        <a:defRPr sz="4400">
          <a:solidFill>
            <a:schemeClr val="tx1"/>
          </a:solidFill>
          <a:latin typeface="Calibri" pitchFamily="-112" charset="0"/>
        </a:defRPr>
      </a:lvl7pPr>
      <a:lvl8pPr marL="1371600" algn="ctr" rtl="0" eaLnBrk="1" fontAlgn="base" hangingPunct="1">
        <a:spcBef>
          <a:spcPct val="0"/>
        </a:spcBef>
        <a:spcAft>
          <a:spcPct val="0"/>
        </a:spcAft>
        <a:defRPr sz="4400">
          <a:solidFill>
            <a:schemeClr val="tx1"/>
          </a:solidFill>
          <a:latin typeface="Calibri" pitchFamily="-112" charset="0"/>
        </a:defRPr>
      </a:lvl8pPr>
      <a:lvl9pPr marL="1828800" algn="ctr" rtl="0" eaLnBrk="1" fontAlgn="base" hangingPunct="1">
        <a:spcBef>
          <a:spcPct val="0"/>
        </a:spcBef>
        <a:spcAft>
          <a:spcPct val="0"/>
        </a:spcAft>
        <a:defRPr sz="4400">
          <a:solidFill>
            <a:schemeClr val="tx1"/>
          </a:solidFill>
          <a:latin typeface="Calibri" pitchFamily="-112"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0F1A32-FF0A-5524-438B-DC1498C8101C}"/>
              </a:ext>
            </a:extLst>
          </p:cNvPr>
          <p:cNvSpPr txBox="1"/>
          <p:nvPr/>
        </p:nvSpPr>
        <p:spPr>
          <a:xfrm>
            <a:off x="1019694" y="1995643"/>
            <a:ext cx="10152611" cy="1288173"/>
          </a:xfrm>
          <a:prstGeom prst="rect">
            <a:avLst/>
          </a:prstGeom>
          <a:noFill/>
        </p:spPr>
        <p:txBody>
          <a:bodyPr wrap="square">
            <a:spAutoFit/>
          </a:bodyPr>
          <a:lstStyle/>
          <a:p>
            <a:pPr algn="ctr">
              <a:lnSpc>
                <a:spcPts val="4921"/>
              </a:lnSpc>
            </a:pPr>
            <a:r>
              <a:rPr lang="en-US" sz="3200" b="1" dirty="0">
                <a:solidFill>
                  <a:srgbClr val="5C4E3D"/>
                </a:solidFill>
                <a:latin typeface="Times New Roman" panose="02020603050405020304" pitchFamily="18" charset="0"/>
                <a:cs typeface="Times New Roman" panose="02020603050405020304" pitchFamily="18" charset="0"/>
              </a:rPr>
              <a:t>Proposal of optimizing supply chain efficiency through predictive analytics: a data-driven approach </a:t>
            </a:r>
            <a:endParaRPr lang="en-US" sz="3200" b="1" dirty="0">
              <a:solidFill>
                <a:prstClr val="black"/>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893C3E6-C87D-4893-C498-393C6216A686}"/>
              </a:ext>
            </a:extLst>
          </p:cNvPr>
          <p:cNvSpPr txBox="1"/>
          <p:nvPr/>
        </p:nvSpPr>
        <p:spPr>
          <a:xfrm>
            <a:off x="2604778" y="3957046"/>
            <a:ext cx="2124878" cy="960328"/>
          </a:xfrm>
          <a:prstGeom prst="rect">
            <a:avLst/>
          </a:prstGeom>
          <a:noFill/>
        </p:spPr>
        <p:txBody>
          <a:bodyPr wrap="square">
            <a:spAutoFit/>
          </a:bodyPr>
          <a:lstStyle/>
          <a:p>
            <a:pPr>
              <a:lnSpc>
                <a:spcPct val="150000"/>
              </a:lnSpc>
            </a:pPr>
            <a:r>
              <a:rPr lang="en-US" sz="2000" dirty="0">
                <a:solidFill>
                  <a:srgbClr val="454240"/>
                </a:solidFill>
                <a:latin typeface="Times New Roman" panose="02020603050405020304" pitchFamily="18" charset="0"/>
                <a:cs typeface="Times New Roman" panose="02020603050405020304" pitchFamily="18" charset="0"/>
              </a:rPr>
              <a:t>Cai </a:t>
            </a:r>
            <a:r>
              <a:rPr lang="en-US" sz="2000" dirty="0" err="1">
                <a:solidFill>
                  <a:srgbClr val="454240"/>
                </a:solidFill>
                <a:latin typeface="Times New Roman" panose="02020603050405020304" pitchFamily="18" charset="0"/>
                <a:cs typeface="Times New Roman" panose="02020603050405020304" pitchFamily="18" charset="0"/>
              </a:rPr>
              <a:t>Fuyuan</a:t>
            </a:r>
            <a:endParaRPr lang="en-US" sz="2000" dirty="0">
              <a:solidFill>
                <a:srgbClr val="454240"/>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454240"/>
                </a:solidFill>
                <a:latin typeface="Times New Roman" panose="02020603050405020304" pitchFamily="18" charset="0"/>
                <a:cs typeface="Times New Roman" panose="02020603050405020304" pitchFamily="18" charset="0"/>
              </a:rPr>
              <a:t>MCS231005     </a:t>
            </a:r>
          </a:p>
        </p:txBody>
      </p:sp>
      <p:sp>
        <p:nvSpPr>
          <p:cNvPr id="2" name="TextBox 7">
            <a:extLst>
              <a:ext uri="{FF2B5EF4-FFF2-40B4-BE49-F238E27FC236}">
                <a16:creationId xmlns:a16="http://schemas.microsoft.com/office/drawing/2014/main" id="{8C9D70D4-1AB2-9045-42E3-BCC291D5EDA6}"/>
              </a:ext>
            </a:extLst>
          </p:cNvPr>
          <p:cNvSpPr txBox="1"/>
          <p:nvPr/>
        </p:nvSpPr>
        <p:spPr>
          <a:xfrm>
            <a:off x="9291143" y="5245848"/>
            <a:ext cx="2124878" cy="498663"/>
          </a:xfrm>
          <a:prstGeom prst="rect">
            <a:avLst/>
          </a:prstGeom>
          <a:noFill/>
        </p:spPr>
        <p:txBody>
          <a:bodyPr wrap="square">
            <a:spAutoFit/>
          </a:bodyPr>
          <a:lstStyle/>
          <a:p>
            <a:pPr>
              <a:lnSpc>
                <a:spcPct val="150000"/>
              </a:lnSpc>
            </a:pPr>
            <a:r>
              <a:rPr lang="en-US" sz="2000" dirty="0">
                <a:solidFill>
                  <a:srgbClr val="454240"/>
                </a:solidFill>
                <a:latin typeface="Times New Roman" panose="02020603050405020304" pitchFamily="18" charset="0"/>
                <a:cs typeface="Times New Roman" panose="02020603050405020304" pitchFamily="18" charset="0"/>
              </a:rPr>
              <a:t>25/07/2024</a:t>
            </a:r>
          </a:p>
        </p:txBody>
      </p:sp>
    </p:spTree>
    <p:extLst>
      <p:ext uri="{BB962C8B-B14F-4D97-AF65-F5344CB8AC3E}">
        <p14:creationId xmlns:p14="http://schemas.microsoft.com/office/powerpoint/2010/main" val="161763491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5969DE-4372-04EC-77FE-21A6745EAE64}"/>
              </a:ext>
            </a:extLst>
          </p:cNvPr>
          <p:cNvSpPr txBox="1"/>
          <p:nvPr/>
        </p:nvSpPr>
        <p:spPr>
          <a:xfrm>
            <a:off x="1005840" y="1272816"/>
            <a:ext cx="10180320" cy="4854919"/>
          </a:xfrm>
          <a:prstGeom prst="rect">
            <a:avLst/>
          </a:prstGeom>
          <a:noFill/>
        </p:spPr>
        <p:txBody>
          <a:bodyPr wrap="square">
            <a:spAutoFit/>
          </a:bodyPr>
          <a:lstStyle/>
          <a:p>
            <a:pPr>
              <a:lnSpc>
                <a:spcPct val="150000"/>
              </a:lnSpc>
            </a:pPr>
            <a:r>
              <a:rPr lang="en-US" sz="1600" dirty="0">
                <a:solidFill>
                  <a:srgbClr val="5C4E3D"/>
                </a:solidFill>
                <a:latin typeface="Libre Baskerville" pitchFamily="34" charset="0"/>
              </a:rPr>
              <a:t>Related focuses on various aspects of supply chain management, including:</a:t>
            </a:r>
          </a:p>
          <a:p>
            <a:pPr>
              <a:lnSpc>
                <a:spcPct val="150000"/>
              </a:lnSpc>
            </a:pPr>
            <a:r>
              <a:rPr lang="en-US" sz="1600" dirty="0">
                <a:solidFill>
                  <a:srgbClr val="5C4E3D"/>
                </a:solidFill>
                <a:latin typeface="Libre Baskerville" pitchFamily="34" charset="0"/>
              </a:rPr>
              <a:t>(1) Demand forecasting techniques</a:t>
            </a:r>
          </a:p>
          <a:p>
            <a:pPr>
              <a:lnSpc>
                <a:spcPct val="150000"/>
              </a:lnSpc>
            </a:pPr>
            <a:r>
              <a:rPr lang="en-US" sz="1600" dirty="0">
                <a:solidFill>
                  <a:srgbClr val="5C4E3D"/>
                </a:solidFill>
                <a:latin typeface="Libre Baskerville" pitchFamily="34" charset="0"/>
              </a:rPr>
              <a:t>(2) Inventory optimization</a:t>
            </a:r>
          </a:p>
          <a:p>
            <a:pPr>
              <a:lnSpc>
                <a:spcPct val="150000"/>
              </a:lnSpc>
            </a:pPr>
            <a:r>
              <a:rPr lang="en-US" sz="1600" dirty="0">
                <a:solidFill>
                  <a:srgbClr val="5C4E3D"/>
                </a:solidFill>
                <a:latin typeface="Libre Baskerville" pitchFamily="34" charset="0"/>
              </a:rPr>
              <a:t>(3) Customer insights</a:t>
            </a:r>
          </a:p>
          <a:p>
            <a:pPr>
              <a:lnSpc>
                <a:spcPct val="150000"/>
              </a:lnSpc>
            </a:pPr>
            <a:r>
              <a:rPr lang="en-US" sz="1600" dirty="0">
                <a:solidFill>
                  <a:srgbClr val="5C4E3D"/>
                </a:solidFill>
                <a:latin typeface="Libre Baskerville" pitchFamily="34" charset="0"/>
              </a:rPr>
              <a:t>(4) Logistics optimization</a:t>
            </a:r>
          </a:p>
          <a:p>
            <a:pPr>
              <a:lnSpc>
                <a:spcPct val="150000"/>
              </a:lnSpc>
            </a:pPr>
            <a:r>
              <a:rPr lang="en-US" sz="1600" dirty="0">
                <a:solidFill>
                  <a:srgbClr val="5C4E3D"/>
                </a:solidFill>
                <a:latin typeface="Libre Baskerville" pitchFamily="34" charset="0"/>
              </a:rPr>
              <a:t>While the benefits of predictive analytics in supply chain management are clear, a number of challenges remain. The implementation of predictive models requires significant data integration, computational resources, and expertise. In addition, the dynamic nature of the supply chain requires continuous model updates and real-time data processing. Future research should focus on integrating real-time data sources, such as IoT devices and social media, to improve prediction accuracy. Exploring advanced machine learning techniques such as deep learning and reinforcement learning could also provide more powerful solutions for supply chain optimization.</a:t>
            </a:r>
          </a:p>
        </p:txBody>
      </p:sp>
      <p:sp>
        <p:nvSpPr>
          <p:cNvPr id="2" name="Title 2">
            <a:extLst>
              <a:ext uri="{FF2B5EF4-FFF2-40B4-BE49-F238E27FC236}">
                <a16:creationId xmlns:a16="http://schemas.microsoft.com/office/drawing/2014/main" id="{13C70556-BDC2-4BDA-A602-58F5015EB9E7}"/>
              </a:ext>
            </a:extLst>
          </p:cNvPr>
          <p:cNvSpPr>
            <a:spLocks noGrp="1"/>
          </p:cNvSpPr>
          <p:nvPr>
            <p:ph type="title"/>
          </p:nvPr>
        </p:nvSpPr>
        <p:spPr>
          <a:xfrm>
            <a:off x="3442582" y="39853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2: Literature Review</a:t>
            </a:r>
          </a:p>
        </p:txBody>
      </p:sp>
    </p:spTree>
    <p:extLst>
      <p:ext uri="{BB962C8B-B14F-4D97-AF65-F5344CB8AC3E}">
        <p14:creationId xmlns:p14="http://schemas.microsoft.com/office/powerpoint/2010/main" val="119402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5969DE-4372-04EC-77FE-21A6745EAE64}"/>
              </a:ext>
            </a:extLst>
          </p:cNvPr>
          <p:cNvSpPr txBox="1"/>
          <p:nvPr/>
        </p:nvSpPr>
        <p:spPr>
          <a:xfrm>
            <a:off x="1005840" y="1272816"/>
            <a:ext cx="10180320" cy="3372783"/>
          </a:xfrm>
          <a:prstGeom prst="rect">
            <a:avLst/>
          </a:prstGeom>
          <a:noFill/>
        </p:spPr>
        <p:txBody>
          <a:bodyPr wrap="square">
            <a:spAutoFit/>
          </a:bodyPr>
          <a:lstStyle/>
          <a:p>
            <a:pPr>
              <a:lnSpc>
                <a:spcPct val="150000"/>
              </a:lnSpc>
            </a:pPr>
            <a:r>
              <a:rPr lang="en-US" b="1" dirty="0">
                <a:solidFill>
                  <a:srgbClr val="5C4E3D"/>
                </a:solidFill>
                <a:latin typeface="Libre Baskerville" pitchFamily="34" charset="0"/>
              </a:rPr>
              <a:t>Research design and data cleaning</a:t>
            </a:r>
          </a:p>
          <a:p>
            <a:pPr>
              <a:lnSpc>
                <a:spcPct val="150000"/>
              </a:lnSpc>
            </a:pPr>
            <a:r>
              <a:rPr lang="en-US" dirty="0">
                <a:solidFill>
                  <a:srgbClr val="5C4E3D"/>
                </a:solidFill>
                <a:latin typeface="Libre Baskerville" pitchFamily="34" charset="0"/>
              </a:rPr>
              <a:t>This study used quantitative research design to analyze the figures and data visualization to derive results to give recommendations. Specific methods include descriptive statistics, predictive modeling and machine learning techniques.</a:t>
            </a:r>
          </a:p>
          <a:p>
            <a:pPr>
              <a:lnSpc>
                <a:spcPct val="150000"/>
              </a:lnSpc>
            </a:pPr>
            <a:endParaRPr lang="en-US" dirty="0">
              <a:solidFill>
                <a:srgbClr val="5C4E3D"/>
              </a:solidFill>
              <a:latin typeface="Libre Baskerville" pitchFamily="34" charset="0"/>
            </a:endParaRPr>
          </a:p>
          <a:p>
            <a:pPr>
              <a:lnSpc>
                <a:spcPct val="150000"/>
              </a:lnSpc>
            </a:pPr>
            <a:r>
              <a:rPr lang="en-US" dirty="0">
                <a:solidFill>
                  <a:srgbClr val="5C4E3D"/>
                </a:solidFill>
                <a:latin typeface="Libre Baskerville" pitchFamily="34" charset="0"/>
              </a:rPr>
              <a:t>Data cleaning: data were imported and cleaned to ensure accuracy and completeness, resolving missing values, inconsistencies and outliers, standardizing date formats and ensuring consistency of categorical data, and creating relevant variables for analysis.</a:t>
            </a:r>
          </a:p>
        </p:txBody>
      </p:sp>
      <p:sp>
        <p:nvSpPr>
          <p:cNvPr id="2" name="Title 2">
            <a:extLst>
              <a:ext uri="{FF2B5EF4-FFF2-40B4-BE49-F238E27FC236}">
                <a16:creationId xmlns:a16="http://schemas.microsoft.com/office/drawing/2014/main" id="{13C70556-BDC2-4BDA-A602-58F5015EB9E7}"/>
              </a:ext>
            </a:extLst>
          </p:cNvPr>
          <p:cNvSpPr>
            <a:spLocks noGrp="1"/>
          </p:cNvSpPr>
          <p:nvPr>
            <p:ph type="title"/>
          </p:nvPr>
        </p:nvSpPr>
        <p:spPr>
          <a:xfrm>
            <a:off x="3442582" y="39853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3: Methodology</a:t>
            </a:r>
          </a:p>
        </p:txBody>
      </p:sp>
    </p:spTree>
    <p:extLst>
      <p:ext uri="{BB962C8B-B14F-4D97-AF65-F5344CB8AC3E}">
        <p14:creationId xmlns:p14="http://schemas.microsoft.com/office/powerpoint/2010/main" val="348157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5969DE-4372-04EC-77FE-21A6745EAE64}"/>
              </a:ext>
            </a:extLst>
          </p:cNvPr>
          <p:cNvSpPr txBox="1"/>
          <p:nvPr/>
        </p:nvSpPr>
        <p:spPr>
          <a:xfrm>
            <a:off x="1076862" y="1009193"/>
            <a:ext cx="10180320" cy="5450275"/>
          </a:xfrm>
          <a:prstGeom prst="rect">
            <a:avLst/>
          </a:prstGeom>
          <a:noFill/>
        </p:spPr>
        <p:txBody>
          <a:bodyPr wrap="square">
            <a:spAutoFit/>
          </a:bodyPr>
          <a:lstStyle/>
          <a:p>
            <a:pPr>
              <a:lnSpc>
                <a:spcPct val="150000"/>
              </a:lnSpc>
            </a:pPr>
            <a:r>
              <a:rPr lang="en-US" b="1" dirty="0">
                <a:solidFill>
                  <a:srgbClr val="5C4E3D"/>
                </a:solidFill>
                <a:latin typeface="Libre Baskerville" pitchFamily="34" charset="0"/>
              </a:rPr>
              <a:t>Exploratory Data Analysis</a:t>
            </a:r>
          </a:p>
          <a:p>
            <a:pPr>
              <a:lnSpc>
                <a:spcPct val="150000"/>
              </a:lnSpc>
            </a:pPr>
            <a:r>
              <a:rPr lang="en-US" dirty="0">
                <a:solidFill>
                  <a:srgbClr val="5C4E3D"/>
                </a:solidFill>
                <a:latin typeface="Libre Baskerville" pitchFamily="34" charset="0"/>
              </a:rPr>
              <a:t>Descriptive statistics: </a:t>
            </a:r>
          </a:p>
          <a:p>
            <a:pPr>
              <a:lnSpc>
                <a:spcPct val="150000"/>
              </a:lnSpc>
            </a:pPr>
            <a:r>
              <a:rPr lang="en-US" dirty="0">
                <a:solidFill>
                  <a:srgbClr val="5C4E3D"/>
                </a:solidFill>
                <a:latin typeface="Libre Baskerville" pitchFamily="34" charset="0"/>
              </a:rPr>
              <a:t>Calculate metrics such as mean, median, standard deviation, and distribution for key variables (e.g., sales, volume, customer satisfaction) using Python libraries such as Pandas and NumPy.</a:t>
            </a:r>
          </a:p>
          <a:p>
            <a:pPr>
              <a:lnSpc>
                <a:spcPct val="150000"/>
              </a:lnSpc>
            </a:pPr>
            <a:r>
              <a:rPr lang="en-US" dirty="0">
                <a:solidFill>
                  <a:srgbClr val="5C4E3D"/>
                </a:solidFill>
                <a:latin typeface="Libre Baskerville" pitchFamily="34" charset="0"/>
              </a:rPr>
              <a:t>Visualization: </a:t>
            </a:r>
          </a:p>
          <a:p>
            <a:pPr>
              <a:lnSpc>
                <a:spcPct val="150000"/>
              </a:lnSpc>
            </a:pPr>
            <a:r>
              <a:rPr lang="en-US" dirty="0">
                <a:solidFill>
                  <a:srgbClr val="5C4E3D"/>
                </a:solidFill>
                <a:latin typeface="Libre Baskerville" pitchFamily="34" charset="0"/>
              </a:rPr>
              <a:t>Use histograms, bar charts, and box-and-line plots using Matplotlib and Seaborn to visualize other key metrics such as sales trends, seasonal patterns, product popularity, and customer demographics.</a:t>
            </a:r>
          </a:p>
          <a:p>
            <a:pPr>
              <a:lnSpc>
                <a:spcPct val="150000"/>
              </a:lnSpc>
            </a:pPr>
            <a:r>
              <a:rPr lang="en-US" dirty="0">
                <a:solidFill>
                  <a:srgbClr val="5C4E3D"/>
                </a:solidFill>
                <a:latin typeface="Libre Baskerville" pitchFamily="34" charset="0"/>
              </a:rPr>
              <a:t>Correlation analysis: </a:t>
            </a:r>
          </a:p>
          <a:p>
            <a:pPr>
              <a:lnSpc>
                <a:spcPct val="150000"/>
              </a:lnSpc>
            </a:pPr>
            <a:r>
              <a:rPr lang="en-US" dirty="0">
                <a:solidFill>
                  <a:srgbClr val="5C4E3D"/>
                </a:solidFill>
                <a:latin typeface="Libre Baskerville" pitchFamily="34" charset="0"/>
              </a:rPr>
              <a:t>Use Pearson's correlation coefficient to identify relationships between variables such as sales volume, customer satisfaction, and buying patterns to inform predictive models.</a:t>
            </a:r>
          </a:p>
        </p:txBody>
      </p:sp>
      <p:sp>
        <p:nvSpPr>
          <p:cNvPr id="2" name="Title 2">
            <a:extLst>
              <a:ext uri="{FF2B5EF4-FFF2-40B4-BE49-F238E27FC236}">
                <a16:creationId xmlns:a16="http://schemas.microsoft.com/office/drawing/2014/main" id="{13C70556-BDC2-4BDA-A602-58F5015EB9E7}"/>
              </a:ext>
            </a:extLst>
          </p:cNvPr>
          <p:cNvSpPr>
            <a:spLocks noGrp="1"/>
          </p:cNvSpPr>
          <p:nvPr>
            <p:ph type="title"/>
          </p:nvPr>
        </p:nvSpPr>
        <p:spPr>
          <a:xfrm>
            <a:off x="3442582" y="39853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3: Methodology</a:t>
            </a:r>
          </a:p>
        </p:txBody>
      </p:sp>
    </p:spTree>
    <p:extLst>
      <p:ext uri="{BB962C8B-B14F-4D97-AF65-F5344CB8AC3E}">
        <p14:creationId xmlns:p14="http://schemas.microsoft.com/office/powerpoint/2010/main" val="241866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5969DE-4372-04EC-77FE-21A6745EAE64}"/>
              </a:ext>
            </a:extLst>
          </p:cNvPr>
          <p:cNvSpPr txBox="1"/>
          <p:nvPr/>
        </p:nvSpPr>
        <p:spPr>
          <a:xfrm>
            <a:off x="1076862" y="1009193"/>
            <a:ext cx="10180320" cy="4203780"/>
          </a:xfrm>
          <a:prstGeom prst="rect">
            <a:avLst/>
          </a:prstGeom>
          <a:noFill/>
        </p:spPr>
        <p:txBody>
          <a:bodyPr wrap="square">
            <a:spAutoFit/>
          </a:bodyPr>
          <a:lstStyle/>
          <a:p>
            <a:pPr>
              <a:lnSpc>
                <a:spcPct val="150000"/>
              </a:lnSpc>
            </a:pPr>
            <a:r>
              <a:rPr lang="en-US" b="1" dirty="0">
                <a:solidFill>
                  <a:srgbClr val="5C4E3D"/>
                </a:solidFill>
                <a:latin typeface="Libre Baskerville" pitchFamily="34" charset="0"/>
              </a:rPr>
              <a:t>Predictive model</a:t>
            </a:r>
          </a:p>
          <a:p>
            <a:pPr>
              <a:lnSpc>
                <a:spcPct val="150000"/>
              </a:lnSpc>
            </a:pPr>
            <a:r>
              <a:rPr lang="en-US" dirty="0">
                <a:solidFill>
                  <a:srgbClr val="5C4E3D"/>
                </a:solidFill>
                <a:latin typeface="Libre Baskerville" pitchFamily="34" charset="0"/>
              </a:rPr>
              <a:t>(1) Demand Forecasting: Time series analysis using ARIMA and exponential smoothing models to forecast future sales based on historical data. These analyses are performed using Python's </a:t>
            </a:r>
            <a:r>
              <a:rPr lang="en-US" dirty="0" err="1">
                <a:solidFill>
                  <a:srgbClr val="5C4E3D"/>
                </a:solidFill>
                <a:latin typeface="Libre Baskerville" pitchFamily="34" charset="0"/>
              </a:rPr>
              <a:t>tatsmodels</a:t>
            </a:r>
            <a:r>
              <a:rPr lang="en-US" dirty="0">
                <a:solidFill>
                  <a:srgbClr val="5C4E3D"/>
                </a:solidFill>
                <a:latin typeface="Libre Baskerville" pitchFamily="34" charset="0"/>
              </a:rPr>
              <a:t> library.</a:t>
            </a:r>
          </a:p>
          <a:p>
            <a:pPr>
              <a:lnSpc>
                <a:spcPct val="150000"/>
              </a:lnSpc>
            </a:pPr>
            <a:r>
              <a:rPr lang="en-US" dirty="0">
                <a:solidFill>
                  <a:srgbClr val="5C4E3D"/>
                </a:solidFill>
                <a:latin typeface="Libre Baskerville" pitchFamily="34" charset="0"/>
              </a:rPr>
              <a:t>(2) Inventory optimization: Machine learning algorithms such as Random Forest and </a:t>
            </a:r>
            <a:r>
              <a:rPr lang="en-US" dirty="0" err="1">
                <a:solidFill>
                  <a:srgbClr val="5C4E3D"/>
                </a:solidFill>
                <a:latin typeface="Libre Baskerville" pitchFamily="34" charset="0"/>
              </a:rPr>
              <a:t>XGBoost</a:t>
            </a:r>
            <a:r>
              <a:rPr lang="en-US" dirty="0">
                <a:solidFill>
                  <a:srgbClr val="5C4E3D"/>
                </a:solidFill>
                <a:latin typeface="Libre Baskerville" pitchFamily="34" charset="0"/>
              </a:rPr>
              <a:t> are applied to recommend optimal inventory levels and reorder points. Scikit-learn and </a:t>
            </a:r>
            <a:r>
              <a:rPr lang="en-US" dirty="0" err="1">
                <a:solidFill>
                  <a:srgbClr val="5C4E3D"/>
                </a:solidFill>
                <a:latin typeface="Libre Baskerville" pitchFamily="34" charset="0"/>
              </a:rPr>
              <a:t>XGBoost</a:t>
            </a:r>
            <a:r>
              <a:rPr lang="en-US" dirty="0">
                <a:solidFill>
                  <a:srgbClr val="5C4E3D"/>
                </a:solidFill>
                <a:latin typeface="Libre Baskerville" pitchFamily="34" charset="0"/>
              </a:rPr>
              <a:t> libraries are used.</a:t>
            </a:r>
          </a:p>
          <a:p>
            <a:pPr>
              <a:lnSpc>
                <a:spcPct val="150000"/>
              </a:lnSpc>
            </a:pPr>
            <a:r>
              <a:rPr lang="en-US" dirty="0">
                <a:solidFill>
                  <a:srgbClr val="5C4E3D"/>
                </a:solidFill>
                <a:latin typeface="Libre Baskerville" pitchFamily="34" charset="0"/>
              </a:rPr>
              <a:t>(3) Customer Segmentation : Cluster analysis using K-means or hierarchical clustering to develop customer segmentation models by clustering customers based on purchase behavior and demographics. </a:t>
            </a:r>
          </a:p>
        </p:txBody>
      </p:sp>
      <p:sp>
        <p:nvSpPr>
          <p:cNvPr id="2" name="Title 2">
            <a:extLst>
              <a:ext uri="{FF2B5EF4-FFF2-40B4-BE49-F238E27FC236}">
                <a16:creationId xmlns:a16="http://schemas.microsoft.com/office/drawing/2014/main" id="{13C70556-BDC2-4BDA-A602-58F5015EB9E7}"/>
              </a:ext>
            </a:extLst>
          </p:cNvPr>
          <p:cNvSpPr>
            <a:spLocks noGrp="1"/>
          </p:cNvSpPr>
          <p:nvPr>
            <p:ph type="title"/>
          </p:nvPr>
        </p:nvSpPr>
        <p:spPr>
          <a:xfrm>
            <a:off x="3442582" y="39853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3: Methodology</a:t>
            </a:r>
          </a:p>
        </p:txBody>
      </p:sp>
    </p:spTree>
    <p:extLst>
      <p:ext uri="{BB962C8B-B14F-4D97-AF65-F5344CB8AC3E}">
        <p14:creationId xmlns:p14="http://schemas.microsoft.com/office/powerpoint/2010/main" val="1015680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5969DE-4372-04EC-77FE-21A6745EAE64}"/>
              </a:ext>
            </a:extLst>
          </p:cNvPr>
          <p:cNvSpPr txBox="1"/>
          <p:nvPr/>
        </p:nvSpPr>
        <p:spPr>
          <a:xfrm>
            <a:off x="6400800" y="1479312"/>
            <a:ext cx="4676676" cy="3372783"/>
          </a:xfrm>
          <a:prstGeom prst="rect">
            <a:avLst/>
          </a:prstGeom>
          <a:noFill/>
        </p:spPr>
        <p:txBody>
          <a:bodyPr wrap="square">
            <a:spAutoFit/>
          </a:bodyPr>
          <a:lstStyle/>
          <a:p>
            <a:pPr>
              <a:lnSpc>
                <a:spcPct val="150000"/>
              </a:lnSpc>
            </a:pPr>
            <a:r>
              <a:rPr lang="en-US" dirty="0">
                <a:solidFill>
                  <a:srgbClr val="5C4E3D"/>
                </a:solidFill>
                <a:latin typeface="Libre Baskerville" pitchFamily="34" charset="0"/>
              </a:rPr>
              <a:t>Descriptive Statistics</a:t>
            </a:r>
          </a:p>
          <a:p>
            <a:pPr>
              <a:lnSpc>
                <a:spcPct val="150000"/>
              </a:lnSpc>
            </a:pPr>
            <a:r>
              <a:rPr lang="en-US" dirty="0">
                <a:solidFill>
                  <a:srgbClr val="5C4E3D"/>
                </a:solidFill>
                <a:latin typeface="Libre Baskerville" pitchFamily="34" charset="0"/>
              </a:rPr>
              <a:t>By loading the dataset, it shows that the dataset has 6 columns and 164628 rows, and the data includes Sales, Volume, Satisfaction, Date, and Product, which belongs to a large database and is sufficient to support the data analysis in this paper.</a:t>
            </a:r>
          </a:p>
        </p:txBody>
      </p:sp>
      <p:sp>
        <p:nvSpPr>
          <p:cNvPr id="2" name="Title 2">
            <a:extLst>
              <a:ext uri="{FF2B5EF4-FFF2-40B4-BE49-F238E27FC236}">
                <a16:creationId xmlns:a16="http://schemas.microsoft.com/office/drawing/2014/main" id="{FFEFEBD8-B422-804C-C441-A292AB9ACBC6}"/>
              </a:ext>
            </a:extLst>
          </p:cNvPr>
          <p:cNvSpPr>
            <a:spLocks noGrp="1"/>
          </p:cNvSpPr>
          <p:nvPr>
            <p:ph type="title"/>
          </p:nvPr>
        </p:nvSpPr>
        <p:spPr>
          <a:xfrm>
            <a:off x="3442582" y="39853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4</a:t>
            </a:r>
            <a:r>
              <a:rPr lang="en-US" altLang="zh-CN" sz="3200" b="1">
                <a:solidFill>
                  <a:srgbClr val="5C4E3D"/>
                </a:solidFill>
                <a:latin typeface="Times New Roman" panose="02020603050405020304" pitchFamily="18" charset="0"/>
                <a:cs typeface="Times New Roman" panose="02020603050405020304" pitchFamily="18" charset="0"/>
              </a:rPr>
              <a:t>: Initial </a:t>
            </a:r>
            <a:r>
              <a:rPr lang="en-US" altLang="zh-CN" sz="3200" b="1" dirty="0">
                <a:solidFill>
                  <a:srgbClr val="5C4E3D"/>
                </a:solidFill>
                <a:latin typeface="Times New Roman" panose="02020603050405020304" pitchFamily="18" charset="0"/>
                <a:cs typeface="Times New Roman" panose="02020603050405020304" pitchFamily="18" charset="0"/>
              </a:rPr>
              <a:t>Results</a:t>
            </a:r>
          </a:p>
        </p:txBody>
      </p:sp>
      <p:pic>
        <p:nvPicPr>
          <p:cNvPr id="4" name="图片 3">
            <a:extLst>
              <a:ext uri="{FF2B5EF4-FFF2-40B4-BE49-F238E27FC236}">
                <a16:creationId xmlns:a16="http://schemas.microsoft.com/office/drawing/2014/main" id="{09A81509-C496-A858-B456-7BC357EB7812}"/>
              </a:ext>
            </a:extLst>
          </p:cNvPr>
          <p:cNvPicPr>
            <a:picLocks noChangeAspect="1"/>
          </p:cNvPicPr>
          <p:nvPr/>
        </p:nvPicPr>
        <p:blipFill>
          <a:blip r:embed="rId3"/>
          <a:stretch>
            <a:fillRect/>
          </a:stretch>
        </p:blipFill>
        <p:spPr>
          <a:xfrm>
            <a:off x="933469" y="1280604"/>
            <a:ext cx="5018226" cy="4296792"/>
          </a:xfrm>
          <a:prstGeom prst="rect">
            <a:avLst/>
          </a:prstGeom>
        </p:spPr>
      </p:pic>
    </p:spTree>
    <p:extLst>
      <p:ext uri="{BB962C8B-B14F-4D97-AF65-F5344CB8AC3E}">
        <p14:creationId xmlns:p14="http://schemas.microsoft.com/office/powerpoint/2010/main" val="259302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5969DE-4372-04EC-77FE-21A6745EAE64}"/>
              </a:ext>
            </a:extLst>
          </p:cNvPr>
          <p:cNvSpPr txBox="1"/>
          <p:nvPr/>
        </p:nvSpPr>
        <p:spPr>
          <a:xfrm>
            <a:off x="6400800" y="1479312"/>
            <a:ext cx="4676676" cy="2957284"/>
          </a:xfrm>
          <a:prstGeom prst="rect">
            <a:avLst/>
          </a:prstGeom>
          <a:noFill/>
        </p:spPr>
        <p:txBody>
          <a:bodyPr wrap="square">
            <a:spAutoFit/>
          </a:bodyPr>
          <a:lstStyle/>
          <a:p>
            <a:pPr>
              <a:lnSpc>
                <a:spcPct val="150000"/>
              </a:lnSpc>
            </a:pPr>
            <a:r>
              <a:rPr lang="en-US" dirty="0">
                <a:solidFill>
                  <a:srgbClr val="5C4E3D"/>
                </a:solidFill>
                <a:latin typeface="Libre Baskerville" pitchFamily="34" charset="0"/>
              </a:rPr>
              <a:t>After simple data processing, the mean, median, standard deviation, and distribution of some key variables (e.g., sales, volume, customer satisfaction) were first calculated. The run was very smooth, confirming that the dataset was of good quality.</a:t>
            </a:r>
          </a:p>
        </p:txBody>
      </p:sp>
      <p:sp>
        <p:nvSpPr>
          <p:cNvPr id="2" name="Title 2">
            <a:extLst>
              <a:ext uri="{FF2B5EF4-FFF2-40B4-BE49-F238E27FC236}">
                <a16:creationId xmlns:a16="http://schemas.microsoft.com/office/drawing/2014/main" id="{FFEFEBD8-B422-804C-C441-A292AB9ACBC6}"/>
              </a:ext>
            </a:extLst>
          </p:cNvPr>
          <p:cNvSpPr>
            <a:spLocks noGrp="1"/>
          </p:cNvSpPr>
          <p:nvPr>
            <p:ph type="title"/>
          </p:nvPr>
        </p:nvSpPr>
        <p:spPr>
          <a:xfrm>
            <a:off x="3442582" y="39853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4: EDA/Initial Results</a:t>
            </a:r>
          </a:p>
        </p:txBody>
      </p:sp>
      <p:pic>
        <p:nvPicPr>
          <p:cNvPr id="3" name="图片 2">
            <a:extLst>
              <a:ext uri="{FF2B5EF4-FFF2-40B4-BE49-F238E27FC236}">
                <a16:creationId xmlns:a16="http://schemas.microsoft.com/office/drawing/2014/main" id="{205BAB5A-4B11-0799-1AC4-B607F12AF5A0}"/>
              </a:ext>
            </a:extLst>
          </p:cNvPr>
          <p:cNvPicPr>
            <a:picLocks noChangeAspect="1"/>
          </p:cNvPicPr>
          <p:nvPr/>
        </p:nvPicPr>
        <p:blipFill>
          <a:blip r:embed="rId3"/>
          <a:stretch>
            <a:fillRect/>
          </a:stretch>
        </p:blipFill>
        <p:spPr>
          <a:xfrm>
            <a:off x="896737" y="1132518"/>
            <a:ext cx="5269722" cy="930722"/>
          </a:xfrm>
          <a:prstGeom prst="rect">
            <a:avLst/>
          </a:prstGeom>
        </p:spPr>
      </p:pic>
      <p:pic>
        <p:nvPicPr>
          <p:cNvPr id="5" name="图片 4">
            <a:extLst>
              <a:ext uri="{FF2B5EF4-FFF2-40B4-BE49-F238E27FC236}">
                <a16:creationId xmlns:a16="http://schemas.microsoft.com/office/drawing/2014/main" id="{1BF39803-ED13-49E1-BE7D-5C8D06B7FEC3}"/>
              </a:ext>
            </a:extLst>
          </p:cNvPr>
          <p:cNvPicPr>
            <a:picLocks noChangeAspect="1"/>
          </p:cNvPicPr>
          <p:nvPr/>
        </p:nvPicPr>
        <p:blipFill>
          <a:blip r:embed="rId4"/>
          <a:stretch>
            <a:fillRect/>
          </a:stretch>
        </p:blipFill>
        <p:spPr>
          <a:xfrm>
            <a:off x="896737" y="2166391"/>
            <a:ext cx="5274310" cy="3768090"/>
          </a:xfrm>
          <a:prstGeom prst="rect">
            <a:avLst/>
          </a:prstGeom>
        </p:spPr>
      </p:pic>
    </p:spTree>
    <p:extLst>
      <p:ext uri="{BB962C8B-B14F-4D97-AF65-F5344CB8AC3E}">
        <p14:creationId xmlns:p14="http://schemas.microsoft.com/office/powerpoint/2010/main" val="26689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5969DE-4372-04EC-77FE-21A6745EAE64}"/>
              </a:ext>
            </a:extLst>
          </p:cNvPr>
          <p:cNvSpPr txBox="1"/>
          <p:nvPr/>
        </p:nvSpPr>
        <p:spPr>
          <a:xfrm>
            <a:off x="7297444" y="1479312"/>
            <a:ext cx="4676676" cy="2957284"/>
          </a:xfrm>
          <a:prstGeom prst="rect">
            <a:avLst/>
          </a:prstGeom>
          <a:noFill/>
        </p:spPr>
        <p:txBody>
          <a:bodyPr wrap="square">
            <a:spAutoFit/>
          </a:bodyPr>
          <a:lstStyle/>
          <a:p>
            <a:pPr>
              <a:lnSpc>
                <a:spcPct val="150000"/>
              </a:lnSpc>
            </a:pPr>
            <a:r>
              <a:rPr lang="en-US" b="1" dirty="0">
                <a:solidFill>
                  <a:srgbClr val="5C4E3D"/>
                </a:solidFill>
                <a:latin typeface="Libre Baskerville" pitchFamily="34" charset="0"/>
              </a:rPr>
              <a:t>Visualization</a:t>
            </a:r>
          </a:p>
          <a:p>
            <a:pPr>
              <a:lnSpc>
                <a:spcPct val="150000"/>
              </a:lnSpc>
            </a:pPr>
            <a:r>
              <a:rPr lang="en-US" dirty="0">
                <a:solidFill>
                  <a:srgbClr val="5C4E3D"/>
                </a:solidFill>
                <a:latin typeface="Libre Baskerville" pitchFamily="34" charset="0"/>
              </a:rPr>
              <a:t>Initial testing used histograms, bar charts, and box-and-line graphs to visualize other key metrics such as sales trends, seasonal patterns, product popularity, and customer demographics.</a:t>
            </a:r>
          </a:p>
        </p:txBody>
      </p:sp>
      <p:sp>
        <p:nvSpPr>
          <p:cNvPr id="2" name="Title 2">
            <a:extLst>
              <a:ext uri="{FF2B5EF4-FFF2-40B4-BE49-F238E27FC236}">
                <a16:creationId xmlns:a16="http://schemas.microsoft.com/office/drawing/2014/main" id="{FFEFEBD8-B422-804C-C441-A292AB9ACBC6}"/>
              </a:ext>
            </a:extLst>
          </p:cNvPr>
          <p:cNvSpPr>
            <a:spLocks noGrp="1"/>
          </p:cNvSpPr>
          <p:nvPr>
            <p:ph type="title"/>
          </p:nvPr>
        </p:nvSpPr>
        <p:spPr>
          <a:xfrm>
            <a:off x="3442582" y="39853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4: EDA/Initial Results</a:t>
            </a:r>
          </a:p>
        </p:txBody>
      </p:sp>
      <p:pic>
        <p:nvPicPr>
          <p:cNvPr id="4" name="图片 3">
            <a:extLst>
              <a:ext uri="{FF2B5EF4-FFF2-40B4-BE49-F238E27FC236}">
                <a16:creationId xmlns:a16="http://schemas.microsoft.com/office/drawing/2014/main" id="{68876BDB-EFB8-B4D4-6689-B6371E7A12E0}"/>
              </a:ext>
            </a:extLst>
          </p:cNvPr>
          <p:cNvPicPr>
            <a:picLocks noChangeAspect="1"/>
          </p:cNvPicPr>
          <p:nvPr/>
        </p:nvPicPr>
        <p:blipFill>
          <a:blip r:embed="rId3"/>
          <a:stretch>
            <a:fillRect/>
          </a:stretch>
        </p:blipFill>
        <p:spPr>
          <a:xfrm>
            <a:off x="431560" y="1292457"/>
            <a:ext cx="3252673" cy="1665497"/>
          </a:xfrm>
          <a:prstGeom prst="rect">
            <a:avLst/>
          </a:prstGeom>
        </p:spPr>
      </p:pic>
      <p:pic>
        <p:nvPicPr>
          <p:cNvPr id="6" name="图片 5">
            <a:extLst>
              <a:ext uri="{FF2B5EF4-FFF2-40B4-BE49-F238E27FC236}">
                <a16:creationId xmlns:a16="http://schemas.microsoft.com/office/drawing/2014/main" id="{0132DB1E-E261-8D2D-9B4D-3484FA891828}"/>
              </a:ext>
            </a:extLst>
          </p:cNvPr>
          <p:cNvPicPr>
            <a:picLocks noChangeAspect="1"/>
          </p:cNvPicPr>
          <p:nvPr/>
        </p:nvPicPr>
        <p:blipFill>
          <a:blip r:embed="rId4"/>
          <a:stretch>
            <a:fillRect/>
          </a:stretch>
        </p:blipFill>
        <p:spPr>
          <a:xfrm>
            <a:off x="3684233" y="1285799"/>
            <a:ext cx="3252673" cy="1660406"/>
          </a:xfrm>
          <a:prstGeom prst="rect">
            <a:avLst/>
          </a:prstGeom>
        </p:spPr>
      </p:pic>
      <p:pic>
        <p:nvPicPr>
          <p:cNvPr id="7" name="图片 6">
            <a:extLst>
              <a:ext uri="{FF2B5EF4-FFF2-40B4-BE49-F238E27FC236}">
                <a16:creationId xmlns:a16="http://schemas.microsoft.com/office/drawing/2014/main" id="{DE5C4265-BB3C-7723-60DD-C8CE54EFD5BB}"/>
              </a:ext>
            </a:extLst>
          </p:cNvPr>
          <p:cNvPicPr>
            <a:picLocks noChangeAspect="1"/>
          </p:cNvPicPr>
          <p:nvPr/>
        </p:nvPicPr>
        <p:blipFill>
          <a:blip r:embed="rId5"/>
          <a:stretch>
            <a:fillRect/>
          </a:stretch>
        </p:blipFill>
        <p:spPr>
          <a:xfrm>
            <a:off x="431560" y="3076558"/>
            <a:ext cx="3252673" cy="1596966"/>
          </a:xfrm>
          <a:prstGeom prst="rect">
            <a:avLst/>
          </a:prstGeom>
        </p:spPr>
      </p:pic>
      <p:pic>
        <p:nvPicPr>
          <p:cNvPr id="8" name="图片 7">
            <a:extLst>
              <a:ext uri="{FF2B5EF4-FFF2-40B4-BE49-F238E27FC236}">
                <a16:creationId xmlns:a16="http://schemas.microsoft.com/office/drawing/2014/main" id="{C43DA013-5CB8-0AC9-F5C8-A5941EE898AB}"/>
              </a:ext>
            </a:extLst>
          </p:cNvPr>
          <p:cNvPicPr>
            <a:picLocks noChangeAspect="1"/>
          </p:cNvPicPr>
          <p:nvPr/>
        </p:nvPicPr>
        <p:blipFill>
          <a:blip r:embed="rId6"/>
          <a:stretch>
            <a:fillRect/>
          </a:stretch>
        </p:blipFill>
        <p:spPr>
          <a:xfrm>
            <a:off x="3684233" y="2964612"/>
            <a:ext cx="3252673" cy="1679203"/>
          </a:xfrm>
          <a:prstGeom prst="rect">
            <a:avLst/>
          </a:prstGeom>
        </p:spPr>
      </p:pic>
    </p:spTree>
    <p:extLst>
      <p:ext uri="{BB962C8B-B14F-4D97-AF65-F5344CB8AC3E}">
        <p14:creationId xmlns:p14="http://schemas.microsoft.com/office/powerpoint/2010/main" val="6148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5969DE-4372-04EC-77FE-21A6745EAE64}"/>
              </a:ext>
            </a:extLst>
          </p:cNvPr>
          <p:cNvSpPr txBox="1"/>
          <p:nvPr/>
        </p:nvSpPr>
        <p:spPr>
          <a:xfrm>
            <a:off x="1242873" y="1656866"/>
            <a:ext cx="10225219" cy="2957284"/>
          </a:xfrm>
          <a:prstGeom prst="rect">
            <a:avLst/>
          </a:prstGeom>
          <a:noFill/>
        </p:spPr>
        <p:txBody>
          <a:bodyPr wrap="square">
            <a:spAutoFit/>
          </a:bodyPr>
          <a:lstStyle/>
          <a:p>
            <a:pPr>
              <a:lnSpc>
                <a:spcPct val="150000"/>
              </a:lnSpc>
            </a:pPr>
            <a:r>
              <a:rPr lang="en-US" dirty="0">
                <a:solidFill>
                  <a:srgbClr val="5C4E3D"/>
                </a:solidFill>
                <a:latin typeface="Libre Baskerville" pitchFamily="34" charset="0"/>
              </a:rPr>
              <a:t>Interpretation of the results of predictive analytics and assessment of their impact on supply chain efficiency. Recommendations for implementing data-driven strategies in inventory management, demand forecasting, and logistics. Recommendations for integrating real-time data sources (e.g., IoT, social media) to improve forecast accuracy. Explore advanced machine learning techniques (e.g., deep learning, reinforcement learning) for further optimization. Plans to continuously monitor and update forecasting models to adapt to changing market conditions.</a:t>
            </a:r>
          </a:p>
        </p:txBody>
      </p:sp>
      <p:sp>
        <p:nvSpPr>
          <p:cNvPr id="2" name="Title 2">
            <a:extLst>
              <a:ext uri="{FF2B5EF4-FFF2-40B4-BE49-F238E27FC236}">
                <a16:creationId xmlns:a16="http://schemas.microsoft.com/office/drawing/2014/main" id="{FFEFEBD8-B422-804C-C441-A292AB9ACBC6}"/>
              </a:ext>
            </a:extLst>
          </p:cNvPr>
          <p:cNvSpPr>
            <a:spLocks noGrp="1"/>
          </p:cNvSpPr>
          <p:nvPr>
            <p:ph type="title"/>
          </p:nvPr>
        </p:nvSpPr>
        <p:spPr>
          <a:xfrm>
            <a:off x="2341751" y="478432"/>
            <a:ext cx="7814303"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5: Discussion and Future Work</a:t>
            </a:r>
          </a:p>
        </p:txBody>
      </p:sp>
    </p:spTree>
    <p:extLst>
      <p:ext uri="{BB962C8B-B14F-4D97-AF65-F5344CB8AC3E}">
        <p14:creationId xmlns:p14="http://schemas.microsoft.com/office/powerpoint/2010/main" val="1205373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
            <a:extLst>
              <a:ext uri="{FF2B5EF4-FFF2-40B4-BE49-F238E27FC236}">
                <a16:creationId xmlns:a16="http://schemas.microsoft.com/office/drawing/2014/main" id="{736E0FD1-1D5E-8299-118F-EC0E2F36EEB4}"/>
              </a:ext>
            </a:extLst>
          </p:cNvPr>
          <p:cNvSpPr txBox="1"/>
          <p:nvPr/>
        </p:nvSpPr>
        <p:spPr>
          <a:xfrm>
            <a:off x="4423891" y="2620338"/>
            <a:ext cx="3344218" cy="707886"/>
          </a:xfrm>
          <a:prstGeom prst="rect">
            <a:avLst/>
          </a:prstGeom>
          <a:noFill/>
        </p:spPr>
        <p:txBody>
          <a:bodyPr wrap="square">
            <a:spAutoFit/>
          </a:bodyPr>
          <a:lstStyle/>
          <a:p>
            <a:r>
              <a:rPr lang="en-US" sz="4000" dirty="0">
                <a:solidFill>
                  <a:srgbClr val="5C4E3D"/>
                </a:solidFill>
                <a:latin typeface="Libre Baskerville" pitchFamily="34" charset="0"/>
              </a:rPr>
              <a:t>Thank You</a:t>
            </a:r>
          </a:p>
        </p:txBody>
      </p:sp>
    </p:spTree>
    <p:extLst>
      <p:ext uri="{BB962C8B-B14F-4D97-AF65-F5344CB8AC3E}">
        <p14:creationId xmlns:p14="http://schemas.microsoft.com/office/powerpoint/2010/main" val="139827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0F1A32-FF0A-5524-438B-DC1498C8101C}"/>
              </a:ext>
            </a:extLst>
          </p:cNvPr>
          <p:cNvSpPr txBox="1"/>
          <p:nvPr/>
        </p:nvSpPr>
        <p:spPr>
          <a:xfrm>
            <a:off x="2582164" y="1738191"/>
            <a:ext cx="10152611" cy="3173305"/>
          </a:xfrm>
          <a:prstGeom prst="rect">
            <a:avLst/>
          </a:prstGeom>
          <a:noFill/>
        </p:spPr>
        <p:txBody>
          <a:bodyPr wrap="square">
            <a:spAutoFit/>
          </a:bodyPr>
          <a:lstStyle/>
          <a:p>
            <a:pPr>
              <a:lnSpc>
                <a:spcPts val="4921"/>
              </a:lnSpc>
            </a:pPr>
            <a:r>
              <a:rPr lang="en-US" sz="3200" b="1" dirty="0">
                <a:solidFill>
                  <a:srgbClr val="5C4E3D"/>
                </a:solidFill>
                <a:latin typeface="Times New Roman" panose="02020603050405020304" pitchFamily="18" charset="0"/>
                <a:cs typeface="Times New Roman" panose="02020603050405020304" pitchFamily="18" charset="0"/>
              </a:rPr>
              <a:t>Chapter 1: Introduction</a:t>
            </a:r>
          </a:p>
          <a:p>
            <a:pPr>
              <a:lnSpc>
                <a:spcPts val="4921"/>
              </a:lnSpc>
            </a:pPr>
            <a:r>
              <a:rPr lang="en-US" sz="3200" b="1" dirty="0">
                <a:solidFill>
                  <a:srgbClr val="5C4E3D"/>
                </a:solidFill>
                <a:latin typeface="Times New Roman" panose="02020603050405020304" pitchFamily="18" charset="0"/>
                <a:cs typeface="Times New Roman" panose="02020603050405020304" pitchFamily="18" charset="0"/>
              </a:rPr>
              <a:t>Chapter 2: Literature Review</a:t>
            </a:r>
          </a:p>
          <a:p>
            <a:pPr>
              <a:lnSpc>
                <a:spcPts val="4921"/>
              </a:lnSpc>
            </a:pPr>
            <a:r>
              <a:rPr lang="en-US" sz="3200" b="1" dirty="0">
                <a:solidFill>
                  <a:srgbClr val="5C4E3D"/>
                </a:solidFill>
                <a:latin typeface="Times New Roman" panose="02020603050405020304" pitchFamily="18" charset="0"/>
                <a:cs typeface="Times New Roman" panose="02020603050405020304" pitchFamily="18" charset="0"/>
              </a:rPr>
              <a:t>Chapter 3: Methodology</a:t>
            </a:r>
          </a:p>
          <a:p>
            <a:pPr>
              <a:lnSpc>
                <a:spcPts val="4921"/>
              </a:lnSpc>
            </a:pPr>
            <a:r>
              <a:rPr lang="en-US" sz="3200" b="1" dirty="0">
                <a:solidFill>
                  <a:srgbClr val="5C4E3D"/>
                </a:solidFill>
                <a:latin typeface="Times New Roman" panose="02020603050405020304" pitchFamily="18" charset="0"/>
                <a:cs typeface="Times New Roman" panose="02020603050405020304" pitchFamily="18" charset="0"/>
              </a:rPr>
              <a:t>Chapter 4: Initial Results</a:t>
            </a:r>
          </a:p>
          <a:p>
            <a:pPr>
              <a:lnSpc>
                <a:spcPts val="4921"/>
              </a:lnSpc>
            </a:pPr>
            <a:r>
              <a:rPr lang="en-US" sz="3200" b="1" dirty="0">
                <a:solidFill>
                  <a:srgbClr val="5C4E3D"/>
                </a:solidFill>
                <a:latin typeface="Times New Roman" panose="02020603050405020304" pitchFamily="18" charset="0"/>
                <a:cs typeface="Times New Roman" panose="02020603050405020304" pitchFamily="18" charset="0"/>
              </a:rPr>
              <a:t>Chapter 5: Discussion and Future Work</a:t>
            </a:r>
            <a:endParaRPr lang="en-US" sz="32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2894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42582" y="52378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1: Introduction</a:t>
            </a:r>
          </a:p>
        </p:txBody>
      </p:sp>
      <p:sp>
        <p:nvSpPr>
          <p:cNvPr id="9" name="TextBox 2">
            <a:extLst>
              <a:ext uri="{FF2B5EF4-FFF2-40B4-BE49-F238E27FC236}">
                <a16:creationId xmlns:a16="http://schemas.microsoft.com/office/drawing/2014/main" id="{649A5CB1-8AC0-D686-48A1-522940734B11}"/>
              </a:ext>
            </a:extLst>
          </p:cNvPr>
          <p:cNvSpPr txBox="1"/>
          <p:nvPr/>
        </p:nvSpPr>
        <p:spPr>
          <a:xfrm>
            <a:off x="1095106" y="1641508"/>
            <a:ext cx="10180320" cy="2126288"/>
          </a:xfrm>
          <a:prstGeom prst="rect">
            <a:avLst/>
          </a:prstGeom>
          <a:noFill/>
        </p:spPr>
        <p:txBody>
          <a:bodyPr wrap="square">
            <a:spAutoFit/>
          </a:bodyPr>
          <a:lstStyle/>
          <a:p>
            <a:pPr>
              <a:lnSpc>
                <a:spcPct val="150000"/>
              </a:lnSpc>
            </a:pPr>
            <a:r>
              <a:rPr lang="en-US" b="1" dirty="0">
                <a:solidFill>
                  <a:srgbClr val="5C4E3D"/>
                </a:solidFill>
                <a:latin typeface="Libre Baskerville" pitchFamily="34" charset="0"/>
              </a:rPr>
              <a:t>What is Supply Chain?</a:t>
            </a:r>
          </a:p>
          <a:p>
            <a:pPr>
              <a:lnSpc>
                <a:spcPct val="150000"/>
              </a:lnSpc>
            </a:pPr>
            <a:r>
              <a:rPr lang="en-US" dirty="0">
                <a:solidFill>
                  <a:srgbClr val="5C4E3D"/>
                </a:solidFill>
                <a:latin typeface="Libre Baskerville" pitchFamily="34" charset="0"/>
              </a:rPr>
              <a:t>is a complex logistics system that consists of facilities that convert raw materials into finished products and distribute them to end consumers or end customers. Meanwhile, supply chain management deals with the flow of goods within the supply chain in the most efficient manner.</a:t>
            </a:r>
          </a:p>
        </p:txBody>
      </p:sp>
      <p:pic>
        <p:nvPicPr>
          <p:cNvPr id="13" name="图片 12">
            <a:extLst>
              <a:ext uri="{FF2B5EF4-FFF2-40B4-BE49-F238E27FC236}">
                <a16:creationId xmlns:a16="http://schemas.microsoft.com/office/drawing/2014/main" id="{85EC0125-7FE9-CDE2-C9ED-4C103748E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217" y="3767796"/>
            <a:ext cx="5619565" cy="1024400"/>
          </a:xfrm>
          <a:prstGeom prst="rect">
            <a:avLst/>
          </a:prstGeom>
        </p:spPr>
      </p:pic>
      <p:sp>
        <p:nvSpPr>
          <p:cNvPr id="14" name="TextBox 2">
            <a:extLst>
              <a:ext uri="{FF2B5EF4-FFF2-40B4-BE49-F238E27FC236}">
                <a16:creationId xmlns:a16="http://schemas.microsoft.com/office/drawing/2014/main" id="{0B5041BA-20FE-36DE-D7FA-2DCE1846B3D3}"/>
              </a:ext>
            </a:extLst>
          </p:cNvPr>
          <p:cNvSpPr txBox="1"/>
          <p:nvPr/>
        </p:nvSpPr>
        <p:spPr>
          <a:xfrm>
            <a:off x="1225325" y="4946553"/>
            <a:ext cx="10180320" cy="830997"/>
          </a:xfrm>
          <a:prstGeom prst="rect">
            <a:avLst/>
          </a:prstGeom>
          <a:noFill/>
        </p:spPr>
        <p:txBody>
          <a:bodyPr wrap="square">
            <a:spAutoFit/>
          </a:bodyPr>
          <a:lstStyle/>
          <a:p>
            <a:r>
              <a:rPr lang="en-US" sz="1600" dirty="0">
                <a:solidFill>
                  <a:srgbClr val="5C4E3D"/>
                </a:solidFill>
                <a:latin typeface="Libre Baskerville" pitchFamily="34" charset="0"/>
              </a:rPr>
              <a:t>Supply chain diagram. Black arrows indicate material and information flows and gray arrows indicate information and backhaul flows. Elements include (a) initial supplier (vendor or factory), (b) supplier, (c) manufacturer (production), (d) customer, and (e) final customer.</a:t>
            </a:r>
          </a:p>
        </p:txBody>
      </p:sp>
    </p:spTree>
    <p:extLst>
      <p:ext uri="{BB962C8B-B14F-4D97-AF65-F5344CB8AC3E}">
        <p14:creationId xmlns:p14="http://schemas.microsoft.com/office/powerpoint/2010/main" val="122478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42582" y="52378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1: Introduction</a:t>
            </a:r>
          </a:p>
        </p:txBody>
      </p:sp>
      <p:sp>
        <p:nvSpPr>
          <p:cNvPr id="9" name="TextBox 2">
            <a:extLst>
              <a:ext uri="{FF2B5EF4-FFF2-40B4-BE49-F238E27FC236}">
                <a16:creationId xmlns:a16="http://schemas.microsoft.com/office/drawing/2014/main" id="{649A5CB1-8AC0-D686-48A1-522940734B11}"/>
              </a:ext>
            </a:extLst>
          </p:cNvPr>
          <p:cNvSpPr txBox="1"/>
          <p:nvPr/>
        </p:nvSpPr>
        <p:spPr>
          <a:xfrm>
            <a:off x="1225325" y="1490588"/>
            <a:ext cx="10180320" cy="4203780"/>
          </a:xfrm>
          <a:prstGeom prst="rect">
            <a:avLst/>
          </a:prstGeom>
          <a:noFill/>
        </p:spPr>
        <p:txBody>
          <a:bodyPr wrap="square">
            <a:spAutoFit/>
          </a:bodyPr>
          <a:lstStyle/>
          <a:p>
            <a:pPr>
              <a:lnSpc>
                <a:spcPct val="150000"/>
              </a:lnSpc>
            </a:pPr>
            <a:r>
              <a:rPr lang="en-US" dirty="0">
                <a:solidFill>
                  <a:srgbClr val="5C4E3D"/>
                </a:solidFill>
                <a:latin typeface="Libre Baskerville" pitchFamily="34" charset="0"/>
              </a:rPr>
              <a:t>In the contemporary business environment of rapid technological development and fierce market competition, the efficiency of actual supply chain operations has become one of the key influencing factors in determining the success or failure of business organizations, which must optimize their supply chain operations in order to maintain their competitive advantage. </a:t>
            </a:r>
          </a:p>
          <a:p>
            <a:pPr>
              <a:lnSpc>
                <a:spcPct val="150000"/>
              </a:lnSpc>
            </a:pPr>
            <a:r>
              <a:rPr lang="en-US" dirty="0">
                <a:solidFill>
                  <a:srgbClr val="5C4E3D"/>
                </a:solidFill>
                <a:latin typeface="Libre Baskerville" pitchFamily="34" charset="0"/>
              </a:rPr>
              <a:t>Traditional supply chain management approaches, which typically rely on reactive measures and historical data consolidation, often fail to address the complexity and dynamics of modern supply chain systems. These traditional approaches struggle to provide the flexibility and foresight needed to navigate the volatile demands and unexpected disruptions of today's markets.</a:t>
            </a:r>
          </a:p>
        </p:txBody>
      </p:sp>
    </p:spTree>
    <p:extLst>
      <p:ext uri="{BB962C8B-B14F-4D97-AF65-F5344CB8AC3E}">
        <p14:creationId xmlns:p14="http://schemas.microsoft.com/office/powerpoint/2010/main" val="303072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442582" y="52378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1: Introduction</a:t>
            </a:r>
          </a:p>
        </p:txBody>
      </p:sp>
      <p:sp>
        <p:nvSpPr>
          <p:cNvPr id="9" name="TextBox 2">
            <a:extLst>
              <a:ext uri="{FF2B5EF4-FFF2-40B4-BE49-F238E27FC236}">
                <a16:creationId xmlns:a16="http://schemas.microsoft.com/office/drawing/2014/main" id="{649A5CB1-8AC0-D686-48A1-522940734B11}"/>
              </a:ext>
            </a:extLst>
          </p:cNvPr>
          <p:cNvSpPr txBox="1"/>
          <p:nvPr/>
        </p:nvSpPr>
        <p:spPr>
          <a:xfrm>
            <a:off x="1225325" y="1490588"/>
            <a:ext cx="10180320" cy="2957284"/>
          </a:xfrm>
          <a:prstGeom prst="rect">
            <a:avLst/>
          </a:prstGeom>
          <a:noFill/>
        </p:spPr>
        <p:txBody>
          <a:bodyPr wrap="square">
            <a:spAutoFit/>
          </a:bodyPr>
          <a:lstStyle/>
          <a:p>
            <a:pPr>
              <a:lnSpc>
                <a:spcPct val="150000"/>
              </a:lnSpc>
            </a:pPr>
            <a:r>
              <a:rPr lang="en-US" b="1" dirty="0">
                <a:solidFill>
                  <a:srgbClr val="5C4E3D"/>
                </a:solidFill>
                <a:latin typeface="Libre Baskerville" pitchFamily="34" charset="0"/>
              </a:rPr>
              <a:t>Predictive analytics</a:t>
            </a:r>
            <a:r>
              <a:rPr lang="en-US" dirty="0">
                <a:solidFill>
                  <a:srgbClr val="5C4E3D"/>
                </a:solidFill>
                <a:latin typeface="Libre Baskerville" pitchFamily="34" charset="0"/>
              </a:rPr>
              <a:t>, an innovative approach that uses advanced algorithms and machine learning techniques to analyze historical data and predict future trends, offers a promising solution to these challenges. By anticipating future demand, identifying potential bottlenecks and optimizing resources across the supply chain, predictive analytics enables companies to make proactive, data-driven decisions. This shift from reactive to proactive supply chain management not only improves operational efficiency, but also provides a significant competitive advantage.</a:t>
            </a:r>
          </a:p>
        </p:txBody>
      </p:sp>
    </p:spTree>
    <p:extLst>
      <p:ext uri="{BB962C8B-B14F-4D97-AF65-F5344CB8AC3E}">
        <p14:creationId xmlns:p14="http://schemas.microsoft.com/office/powerpoint/2010/main" val="332536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79C464-D8EC-7A93-B2A1-7580144392CB}"/>
              </a:ext>
            </a:extLst>
          </p:cNvPr>
          <p:cNvSpPr txBox="1"/>
          <p:nvPr/>
        </p:nvSpPr>
        <p:spPr>
          <a:xfrm>
            <a:off x="1112861" y="1009193"/>
            <a:ext cx="10180320" cy="5450275"/>
          </a:xfrm>
          <a:prstGeom prst="rect">
            <a:avLst/>
          </a:prstGeom>
          <a:noFill/>
        </p:spPr>
        <p:txBody>
          <a:bodyPr wrap="square">
            <a:spAutoFit/>
          </a:bodyPr>
          <a:lstStyle/>
          <a:p>
            <a:pPr>
              <a:lnSpc>
                <a:spcPct val="150000"/>
              </a:lnSpc>
            </a:pPr>
            <a:r>
              <a:rPr lang="en-US" b="1" dirty="0">
                <a:solidFill>
                  <a:srgbClr val="5C4E3D"/>
                </a:solidFill>
                <a:latin typeface="Libre Baskerville" pitchFamily="34" charset="0"/>
              </a:rPr>
              <a:t>Background to the issue</a:t>
            </a:r>
          </a:p>
          <a:p>
            <a:pPr>
              <a:lnSpc>
                <a:spcPct val="150000"/>
              </a:lnSpc>
            </a:pPr>
            <a:r>
              <a:rPr lang="en-US" dirty="0">
                <a:solidFill>
                  <a:srgbClr val="5C4E3D"/>
                </a:solidFill>
                <a:latin typeface="Libre Baskerville" pitchFamily="34" charset="0"/>
              </a:rPr>
              <a:t>One of the biggest challenges in supply chain management is accurately forecasting customer demand. Traditional forecasting methods often rely heavily on historical sales data that may not reflect rapid changes in market conditions, consumer behavior or economic fluctuations. This can lead to excess inventory, which increases holding costs and ties up capital, or to out-of-stocks, which can result in lost sales and decreased customer satisfaction.</a:t>
            </a:r>
          </a:p>
          <a:p>
            <a:pPr>
              <a:lnSpc>
                <a:spcPct val="150000"/>
              </a:lnSpc>
            </a:pPr>
            <a:r>
              <a:rPr lang="en-US" dirty="0">
                <a:solidFill>
                  <a:srgbClr val="5C4E3D"/>
                </a:solidFill>
                <a:latin typeface="Libre Baskerville" pitchFamily="34" charset="0"/>
              </a:rPr>
              <a:t>(1) Increasing complexity</a:t>
            </a:r>
          </a:p>
          <a:p>
            <a:pPr>
              <a:lnSpc>
                <a:spcPct val="150000"/>
              </a:lnSpc>
            </a:pPr>
            <a:r>
              <a:rPr lang="en-US" dirty="0">
                <a:solidFill>
                  <a:srgbClr val="5C4E3D"/>
                </a:solidFill>
                <a:latin typeface="Libre Baskerville" pitchFamily="34" charset="0"/>
              </a:rPr>
              <a:t>(2) Fluctuating demand</a:t>
            </a:r>
          </a:p>
          <a:p>
            <a:pPr>
              <a:lnSpc>
                <a:spcPct val="150000"/>
              </a:lnSpc>
            </a:pPr>
            <a:r>
              <a:rPr lang="en-US" dirty="0">
                <a:solidFill>
                  <a:srgbClr val="5C4E3D"/>
                </a:solidFill>
                <a:latin typeface="Libre Baskerville" pitchFamily="34" charset="0"/>
              </a:rPr>
              <a:t>(3) Inventory challenges</a:t>
            </a:r>
          </a:p>
          <a:p>
            <a:pPr>
              <a:lnSpc>
                <a:spcPct val="150000"/>
              </a:lnSpc>
            </a:pPr>
            <a:r>
              <a:rPr lang="en-US" dirty="0">
                <a:solidFill>
                  <a:srgbClr val="5C4E3D"/>
                </a:solidFill>
                <a:latin typeface="Libre Baskerville" pitchFamily="34" charset="0"/>
              </a:rPr>
              <a:t>(4) Operational inefficiencies</a:t>
            </a:r>
          </a:p>
          <a:p>
            <a:pPr>
              <a:lnSpc>
                <a:spcPct val="150000"/>
              </a:lnSpc>
            </a:pPr>
            <a:r>
              <a:rPr lang="en-US" dirty="0">
                <a:solidFill>
                  <a:srgbClr val="5C4E3D"/>
                </a:solidFill>
                <a:latin typeface="Libre Baskerville" pitchFamily="34" charset="0"/>
              </a:rPr>
              <a:t>(5) Supply chain disruptions</a:t>
            </a:r>
          </a:p>
          <a:p>
            <a:pPr>
              <a:lnSpc>
                <a:spcPct val="150000"/>
              </a:lnSpc>
            </a:pPr>
            <a:r>
              <a:rPr lang="en-US" dirty="0">
                <a:solidFill>
                  <a:srgbClr val="5C4E3D"/>
                </a:solidFill>
                <a:latin typeface="Libre Baskerville" pitchFamily="34" charset="0"/>
              </a:rPr>
              <a:t>(6) Inadequate data utilization</a:t>
            </a:r>
          </a:p>
        </p:txBody>
      </p:sp>
      <p:sp>
        <p:nvSpPr>
          <p:cNvPr id="2" name="Title 2">
            <a:extLst>
              <a:ext uri="{FF2B5EF4-FFF2-40B4-BE49-F238E27FC236}">
                <a16:creationId xmlns:a16="http://schemas.microsoft.com/office/drawing/2014/main" id="{FEBAEC24-C460-6788-18C3-20E9FF44DE73}"/>
              </a:ext>
            </a:extLst>
          </p:cNvPr>
          <p:cNvSpPr>
            <a:spLocks noGrp="1"/>
          </p:cNvSpPr>
          <p:nvPr>
            <p:ph type="title"/>
          </p:nvPr>
        </p:nvSpPr>
        <p:spPr>
          <a:xfrm>
            <a:off x="3442582" y="39853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1: Introduction</a:t>
            </a:r>
          </a:p>
        </p:txBody>
      </p:sp>
    </p:spTree>
    <p:extLst>
      <p:ext uri="{BB962C8B-B14F-4D97-AF65-F5344CB8AC3E}">
        <p14:creationId xmlns:p14="http://schemas.microsoft.com/office/powerpoint/2010/main" val="70693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5969DE-4372-04EC-77FE-21A6745EAE64}"/>
              </a:ext>
            </a:extLst>
          </p:cNvPr>
          <p:cNvSpPr txBox="1"/>
          <p:nvPr/>
        </p:nvSpPr>
        <p:spPr>
          <a:xfrm>
            <a:off x="1005840" y="1534859"/>
            <a:ext cx="10180320" cy="3788281"/>
          </a:xfrm>
          <a:prstGeom prst="rect">
            <a:avLst/>
          </a:prstGeom>
          <a:noFill/>
        </p:spPr>
        <p:txBody>
          <a:bodyPr wrap="square">
            <a:spAutoFit/>
          </a:bodyPr>
          <a:lstStyle/>
          <a:p>
            <a:pPr>
              <a:lnSpc>
                <a:spcPct val="150000"/>
              </a:lnSpc>
            </a:pPr>
            <a:r>
              <a:rPr lang="en-US" b="1" dirty="0">
                <a:solidFill>
                  <a:srgbClr val="5C4E3D"/>
                </a:solidFill>
                <a:latin typeface="Libre Baskerville" pitchFamily="34" charset="0"/>
              </a:rPr>
              <a:t>Research Questions</a:t>
            </a:r>
          </a:p>
          <a:p>
            <a:pPr>
              <a:lnSpc>
                <a:spcPct val="150000"/>
              </a:lnSpc>
            </a:pPr>
            <a:r>
              <a:rPr lang="en-US" dirty="0">
                <a:solidFill>
                  <a:srgbClr val="5C4E3D"/>
                </a:solidFill>
                <a:latin typeface="Libre Baskerville" pitchFamily="34" charset="0"/>
              </a:rPr>
              <a:t>(1) How can predictive analytics improve the accuracy of demand forecasting in supply chain management?</a:t>
            </a:r>
          </a:p>
          <a:p>
            <a:pPr>
              <a:lnSpc>
                <a:spcPct val="150000"/>
              </a:lnSpc>
            </a:pPr>
            <a:r>
              <a:rPr lang="en-US" dirty="0">
                <a:solidFill>
                  <a:srgbClr val="5C4E3D"/>
                </a:solidFill>
                <a:latin typeface="Libre Baskerville" pitchFamily="34" charset="0"/>
              </a:rPr>
              <a:t>(2) How can customer segmentation using predictive analytics improve supply chain efficiency and customer satisfaction?</a:t>
            </a:r>
          </a:p>
          <a:p>
            <a:pPr>
              <a:lnSpc>
                <a:spcPct val="150000"/>
              </a:lnSpc>
            </a:pPr>
            <a:r>
              <a:rPr lang="en-US" dirty="0">
                <a:solidFill>
                  <a:srgbClr val="5C4E3D"/>
                </a:solidFill>
                <a:latin typeface="Libre Baskerville" pitchFamily="34" charset="0"/>
              </a:rPr>
              <a:t>(3) How does predictive analytics affect inventory optimization and cost reduction in supply chains?</a:t>
            </a:r>
          </a:p>
          <a:p>
            <a:pPr>
              <a:lnSpc>
                <a:spcPct val="150000"/>
              </a:lnSpc>
            </a:pPr>
            <a:r>
              <a:rPr lang="en-US" dirty="0">
                <a:solidFill>
                  <a:srgbClr val="5C4E3D"/>
                </a:solidFill>
                <a:latin typeface="Libre Baskerville" pitchFamily="34" charset="0"/>
              </a:rPr>
              <a:t>(4) What are the key factors affecting the effectiveness of forecasting models in supply chain optimization?</a:t>
            </a:r>
          </a:p>
        </p:txBody>
      </p:sp>
      <p:sp>
        <p:nvSpPr>
          <p:cNvPr id="2" name="Title 2">
            <a:extLst>
              <a:ext uri="{FF2B5EF4-FFF2-40B4-BE49-F238E27FC236}">
                <a16:creationId xmlns:a16="http://schemas.microsoft.com/office/drawing/2014/main" id="{3BB49AFF-0454-5554-1B9F-8A8A869F4801}"/>
              </a:ext>
            </a:extLst>
          </p:cNvPr>
          <p:cNvSpPr>
            <a:spLocks noGrp="1"/>
          </p:cNvSpPr>
          <p:nvPr>
            <p:ph type="title"/>
          </p:nvPr>
        </p:nvSpPr>
        <p:spPr>
          <a:xfrm>
            <a:off x="3442582" y="39853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1: Introduction</a:t>
            </a:r>
          </a:p>
        </p:txBody>
      </p:sp>
    </p:spTree>
    <p:extLst>
      <p:ext uri="{BB962C8B-B14F-4D97-AF65-F5344CB8AC3E}">
        <p14:creationId xmlns:p14="http://schemas.microsoft.com/office/powerpoint/2010/main" val="68641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5969DE-4372-04EC-77FE-21A6745EAE64}"/>
              </a:ext>
            </a:extLst>
          </p:cNvPr>
          <p:cNvSpPr txBox="1"/>
          <p:nvPr/>
        </p:nvSpPr>
        <p:spPr>
          <a:xfrm>
            <a:off x="900571" y="1309079"/>
            <a:ext cx="9681557" cy="5034776"/>
          </a:xfrm>
          <a:prstGeom prst="rect">
            <a:avLst/>
          </a:prstGeom>
          <a:noFill/>
        </p:spPr>
        <p:txBody>
          <a:bodyPr wrap="square">
            <a:spAutoFit/>
          </a:bodyPr>
          <a:lstStyle/>
          <a:p>
            <a:pPr>
              <a:lnSpc>
                <a:spcPct val="150000"/>
              </a:lnSpc>
            </a:pPr>
            <a:r>
              <a:rPr lang="en-US" b="1" dirty="0">
                <a:solidFill>
                  <a:srgbClr val="5C4E3D"/>
                </a:solidFill>
                <a:latin typeface="Libre Baskerville" pitchFamily="34" charset="0"/>
              </a:rPr>
              <a:t>Objective of the study</a:t>
            </a:r>
          </a:p>
          <a:p>
            <a:pPr>
              <a:lnSpc>
                <a:spcPct val="150000"/>
              </a:lnSpc>
            </a:pPr>
            <a:r>
              <a:rPr lang="en-US" dirty="0">
                <a:solidFill>
                  <a:srgbClr val="5C4E3D"/>
                </a:solidFill>
                <a:latin typeface="Libre Baskerville" pitchFamily="34" charset="0"/>
              </a:rPr>
              <a:t>This study is to improve supply chain efficiency by using predictive analytics to forecast demand, optimize inventory levels and improve overall operational efficiency. Specific objectives include:</a:t>
            </a:r>
          </a:p>
          <a:p>
            <a:pPr>
              <a:lnSpc>
                <a:spcPct val="150000"/>
              </a:lnSpc>
            </a:pPr>
            <a:r>
              <a:rPr lang="en-US" dirty="0">
                <a:solidFill>
                  <a:srgbClr val="5C4E3D"/>
                </a:solidFill>
                <a:latin typeface="Libre Baskerville" pitchFamily="34" charset="0"/>
              </a:rPr>
              <a:t>(1) Demand forecasting: using historical sales data to forecast future product demand.</a:t>
            </a:r>
          </a:p>
          <a:p>
            <a:pPr>
              <a:lnSpc>
                <a:spcPct val="150000"/>
              </a:lnSpc>
            </a:pPr>
            <a:r>
              <a:rPr lang="en-US" dirty="0">
                <a:solidFill>
                  <a:srgbClr val="5C4E3D"/>
                </a:solidFill>
                <a:latin typeface="Libre Baskerville" pitchFamily="34" charset="0"/>
              </a:rPr>
              <a:t>(2) Inventory Optimization: Determine optimal inventory levels to reduce costs and prevent stock-outs or overstocking.</a:t>
            </a:r>
          </a:p>
          <a:p>
            <a:pPr>
              <a:lnSpc>
                <a:spcPct val="150000"/>
              </a:lnSpc>
            </a:pPr>
            <a:r>
              <a:rPr lang="en-US" dirty="0">
                <a:solidFill>
                  <a:srgbClr val="5C4E3D"/>
                </a:solidFill>
                <a:latin typeface="Libre Baskerville" pitchFamily="34" charset="0"/>
              </a:rPr>
              <a:t>(3) Supplier performance analysis: Evaluate supplier performance to identify potential improvements and reduce risk.</a:t>
            </a:r>
          </a:p>
          <a:p>
            <a:pPr>
              <a:lnSpc>
                <a:spcPct val="150000"/>
              </a:lnSpc>
            </a:pPr>
            <a:r>
              <a:rPr lang="en-US" dirty="0">
                <a:solidFill>
                  <a:srgbClr val="5C4E3D"/>
                </a:solidFill>
                <a:latin typeface="Libre Baskerville" pitchFamily="34" charset="0"/>
              </a:rPr>
              <a:t>(4) Customer Satisfaction Improvement: Analyze customer satisfaction data to identify trends and improve service quality.</a:t>
            </a:r>
          </a:p>
        </p:txBody>
      </p:sp>
      <p:sp>
        <p:nvSpPr>
          <p:cNvPr id="2" name="Title 2">
            <a:extLst>
              <a:ext uri="{FF2B5EF4-FFF2-40B4-BE49-F238E27FC236}">
                <a16:creationId xmlns:a16="http://schemas.microsoft.com/office/drawing/2014/main" id="{392798A0-6E73-320F-C413-F75B18F3F4A3}"/>
              </a:ext>
            </a:extLst>
          </p:cNvPr>
          <p:cNvSpPr>
            <a:spLocks noGrp="1"/>
          </p:cNvSpPr>
          <p:nvPr>
            <p:ph type="title"/>
          </p:nvPr>
        </p:nvSpPr>
        <p:spPr>
          <a:xfrm>
            <a:off x="3442582" y="39853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1: Introduction</a:t>
            </a:r>
          </a:p>
        </p:txBody>
      </p:sp>
    </p:spTree>
    <p:extLst>
      <p:ext uri="{BB962C8B-B14F-4D97-AF65-F5344CB8AC3E}">
        <p14:creationId xmlns:p14="http://schemas.microsoft.com/office/powerpoint/2010/main" val="82694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5969DE-4372-04EC-77FE-21A6745EAE64}"/>
              </a:ext>
            </a:extLst>
          </p:cNvPr>
          <p:cNvSpPr txBox="1"/>
          <p:nvPr/>
        </p:nvSpPr>
        <p:spPr>
          <a:xfrm>
            <a:off x="980470" y="1132518"/>
            <a:ext cx="9681557" cy="5034776"/>
          </a:xfrm>
          <a:prstGeom prst="rect">
            <a:avLst/>
          </a:prstGeom>
          <a:noFill/>
        </p:spPr>
        <p:txBody>
          <a:bodyPr wrap="square">
            <a:spAutoFit/>
          </a:bodyPr>
          <a:lstStyle/>
          <a:p>
            <a:pPr>
              <a:lnSpc>
                <a:spcPct val="150000"/>
              </a:lnSpc>
            </a:pPr>
            <a:r>
              <a:rPr lang="en-US" b="1" dirty="0">
                <a:solidFill>
                  <a:srgbClr val="5C4E3D"/>
                </a:solidFill>
                <a:latin typeface="Libre Baskerville" pitchFamily="34" charset="0"/>
              </a:rPr>
              <a:t>Scope of the study</a:t>
            </a:r>
          </a:p>
          <a:p>
            <a:pPr>
              <a:lnSpc>
                <a:spcPct val="150000"/>
              </a:lnSpc>
            </a:pPr>
            <a:r>
              <a:rPr lang="en-US" dirty="0">
                <a:solidFill>
                  <a:srgbClr val="5C4E3D"/>
                </a:solidFill>
                <a:latin typeface="Libre Baskerville" pitchFamily="34" charset="0"/>
              </a:rPr>
              <a:t>(1) Data collection and integration</a:t>
            </a:r>
          </a:p>
          <a:p>
            <a:pPr>
              <a:lnSpc>
                <a:spcPct val="150000"/>
              </a:lnSpc>
            </a:pPr>
            <a:r>
              <a:rPr lang="en-US" dirty="0">
                <a:solidFill>
                  <a:srgbClr val="5C4E3D"/>
                </a:solidFill>
                <a:latin typeface="Libre Baskerville" pitchFamily="34" charset="0"/>
              </a:rPr>
              <a:t>Data source: dataset in </a:t>
            </a:r>
            <a:r>
              <a:rPr lang="en-US" dirty="0" err="1">
                <a:solidFill>
                  <a:srgbClr val="5C4E3D"/>
                </a:solidFill>
                <a:latin typeface="Libre Baskerville" pitchFamily="34" charset="0"/>
              </a:rPr>
              <a:t>Github</a:t>
            </a:r>
            <a:r>
              <a:rPr lang="en-US" dirty="0">
                <a:solidFill>
                  <a:srgbClr val="5C4E3D"/>
                </a:solidFill>
                <a:latin typeface="Libre Baskerville" pitchFamily="34" charset="0"/>
              </a:rPr>
              <a:t> https://github.com/drshahizan/dataset/tree/main/mongodb/01-sales</a:t>
            </a:r>
          </a:p>
          <a:p>
            <a:pPr>
              <a:lnSpc>
                <a:spcPct val="150000"/>
              </a:lnSpc>
            </a:pPr>
            <a:r>
              <a:rPr lang="en-US" dirty="0">
                <a:solidFill>
                  <a:srgbClr val="5C4E3D"/>
                </a:solidFill>
                <a:latin typeface="Libre Baskerville" pitchFamily="34" charset="0"/>
              </a:rPr>
              <a:t>(2) Demand forecasting</a:t>
            </a:r>
          </a:p>
          <a:p>
            <a:pPr>
              <a:lnSpc>
                <a:spcPct val="150000"/>
              </a:lnSpc>
            </a:pPr>
            <a:r>
              <a:rPr lang="en-US" dirty="0">
                <a:solidFill>
                  <a:srgbClr val="5C4E3D"/>
                </a:solidFill>
                <a:latin typeface="Libre Baskerville" pitchFamily="34" charset="0"/>
              </a:rPr>
              <a:t>Analyze historical sales data to identify trends and patterns.</a:t>
            </a:r>
          </a:p>
          <a:p>
            <a:pPr>
              <a:lnSpc>
                <a:spcPct val="150000"/>
              </a:lnSpc>
            </a:pPr>
            <a:r>
              <a:rPr lang="en-US" dirty="0">
                <a:solidFill>
                  <a:srgbClr val="5C4E3D"/>
                </a:solidFill>
                <a:latin typeface="Libre Baskerville" pitchFamily="34" charset="0"/>
              </a:rPr>
              <a:t>Develop and compare various forecasting models (e.g. ARIMA, machine learning algorithms) to predict future demand.</a:t>
            </a:r>
          </a:p>
          <a:p>
            <a:pPr>
              <a:lnSpc>
                <a:spcPct val="150000"/>
              </a:lnSpc>
            </a:pPr>
            <a:r>
              <a:rPr lang="en-US" dirty="0">
                <a:solidFill>
                  <a:srgbClr val="5C4E3D"/>
                </a:solidFill>
                <a:latin typeface="Libre Baskerville" pitchFamily="34" charset="0"/>
              </a:rPr>
              <a:t>Evaluate the accuracy and reliability of these models in different scenarios.</a:t>
            </a:r>
          </a:p>
          <a:p>
            <a:pPr>
              <a:lnSpc>
                <a:spcPct val="150000"/>
              </a:lnSpc>
            </a:pPr>
            <a:r>
              <a:rPr lang="en-US" dirty="0">
                <a:solidFill>
                  <a:srgbClr val="5C4E3D"/>
                </a:solidFill>
                <a:latin typeface="Libre Baskerville" pitchFamily="34" charset="0"/>
              </a:rPr>
              <a:t>(3) Supply Chain Stages</a:t>
            </a:r>
          </a:p>
          <a:p>
            <a:pPr>
              <a:lnSpc>
                <a:spcPct val="150000"/>
              </a:lnSpc>
            </a:pPr>
            <a:r>
              <a:rPr lang="en-US" dirty="0">
                <a:solidFill>
                  <a:srgbClr val="5C4E3D"/>
                </a:solidFill>
                <a:latin typeface="Libre Baskerville" pitchFamily="34" charset="0"/>
              </a:rPr>
              <a:t>Inventory optimization, customer insights, logistics optimization</a:t>
            </a:r>
          </a:p>
          <a:p>
            <a:pPr>
              <a:lnSpc>
                <a:spcPct val="150000"/>
              </a:lnSpc>
            </a:pPr>
            <a:r>
              <a:rPr lang="en-US" dirty="0">
                <a:solidFill>
                  <a:srgbClr val="5C4E3D"/>
                </a:solidFill>
                <a:latin typeface="Libre Baskerville" pitchFamily="34" charset="0"/>
              </a:rPr>
              <a:t>(4) Model Evaluation and Validation</a:t>
            </a:r>
          </a:p>
        </p:txBody>
      </p:sp>
      <p:sp>
        <p:nvSpPr>
          <p:cNvPr id="2" name="Title 2">
            <a:extLst>
              <a:ext uri="{FF2B5EF4-FFF2-40B4-BE49-F238E27FC236}">
                <a16:creationId xmlns:a16="http://schemas.microsoft.com/office/drawing/2014/main" id="{392798A0-6E73-320F-C413-F75B18F3F4A3}"/>
              </a:ext>
            </a:extLst>
          </p:cNvPr>
          <p:cNvSpPr>
            <a:spLocks noGrp="1"/>
          </p:cNvSpPr>
          <p:nvPr>
            <p:ph type="title"/>
          </p:nvPr>
        </p:nvSpPr>
        <p:spPr>
          <a:xfrm>
            <a:off x="3442582" y="398532"/>
            <a:ext cx="5745807" cy="733986"/>
          </a:xfrm>
        </p:spPr>
        <p:txBody>
          <a:bodyPr/>
          <a:lstStyle/>
          <a:p>
            <a:pPr algn="ctr">
              <a:lnSpc>
                <a:spcPts val="4921"/>
              </a:lnSpc>
            </a:pPr>
            <a:r>
              <a:rPr lang="en-US" altLang="zh-CN" sz="3200" b="1" dirty="0">
                <a:solidFill>
                  <a:srgbClr val="5C4E3D"/>
                </a:solidFill>
                <a:latin typeface="Times New Roman" panose="02020603050405020304" pitchFamily="18" charset="0"/>
                <a:cs typeface="Times New Roman" panose="02020603050405020304" pitchFamily="18" charset="0"/>
              </a:rPr>
              <a:t>Chapter 1: Introduction</a:t>
            </a:r>
          </a:p>
        </p:txBody>
      </p:sp>
    </p:spTree>
    <p:extLst>
      <p:ext uri="{BB962C8B-B14F-4D97-AF65-F5344CB8AC3E}">
        <p14:creationId xmlns:p14="http://schemas.microsoft.com/office/powerpoint/2010/main" val="1572974973"/>
      </p:ext>
    </p:extLst>
  </p:cSld>
  <p:clrMapOvr>
    <a:masterClrMapping/>
  </p:clrMapOvr>
</p:sld>
</file>

<file path=ppt/theme/theme1.xml><?xml version="1.0" encoding="utf-8"?>
<a:theme xmlns:a="http://schemas.openxmlformats.org/drawingml/2006/main" name="template UTM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1504</Words>
  <Application>Microsoft Office PowerPoint</Application>
  <PresentationFormat>宽屏</PresentationFormat>
  <Paragraphs>104</Paragraphs>
  <Slides>18</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-apple-system</vt:lpstr>
      <vt:lpstr>ＭＳ Ｐゴシック</vt:lpstr>
      <vt:lpstr>Arial</vt:lpstr>
      <vt:lpstr>Calibri</vt:lpstr>
      <vt:lpstr>Libre Baskerville</vt:lpstr>
      <vt:lpstr>Segoe UI</vt:lpstr>
      <vt:lpstr>Times New Roman</vt:lpstr>
      <vt:lpstr>template UTM 2013</vt:lpstr>
      <vt:lpstr>PowerPoint 演示文稿</vt:lpstr>
      <vt:lpstr>PowerPoint 演示文稿</vt:lpstr>
      <vt:lpstr>Chapter 1: Introduction</vt:lpstr>
      <vt:lpstr>Chapter 1: Introduction</vt:lpstr>
      <vt:lpstr>Chapter 1: Introduction</vt:lpstr>
      <vt:lpstr>Chapter 1: Introduction</vt:lpstr>
      <vt:lpstr>Chapter 1: Introduction</vt:lpstr>
      <vt:lpstr>Chapter 1: Introduction</vt:lpstr>
      <vt:lpstr>Chapter 1: Introduction</vt:lpstr>
      <vt:lpstr>Chapter 2: Literature Review</vt:lpstr>
      <vt:lpstr>Chapter 3: Methodology</vt:lpstr>
      <vt:lpstr>Chapter 3: Methodology</vt:lpstr>
      <vt:lpstr>Chapter 3: Methodology</vt:lpstr>
      <vt:lpstr>Chapter 4: Initial Results</vt:lpstr>
      <vt:lpstr>Chapter 4: EDA/Initial Results</vt:lpstr>
      <vt:lpstr>Chapter 4: EDA/Initial Results</vt:lpstr>
      <vt:lpstr>Chapter 5: Discussion and Future Work</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MOHAMED</dc:creator>
  <cp:lastModifiedBy>CAI FUYUAN</cp:lastModifiedBy>
  <cp:revision>24</cp:revision>
  <dcterms:created xsi:type="dcterms:W3CDTF">2024-04-02T02:35:19Z</dcterms:created>
  <dcterms:modified xsi:type="dcterms:W3CDTF">2024-07-24T16:24:56Z</dcterms:modified>
</cp:coreProperties>
</file>