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356" r:id="rId2"/>
    <p:sldId id="3384" r:id="rId3"/>
    <p:sldId id="269" r:id="rId4"/>
    <p:sldId id="3381" r:id="rId5"/>
    <p:sldId id="3382" r:id="rId6"/>
    <p:sldId id="3383" r:id="rId7"/>
    <p:sldId id="3385" r:id="rId8"/>
    <p:sldId id="3386" r:id="rId9"/>
    <p:sldId id="3387" r:id="rId10"/>
    <p:sldId id="3388" r:id="rId11"/>
    <p:sldId id="3389" r:id="rId12"/>
    <p:sldId id="3390" r:id="rId13"/>
    <p:sldId id="3391" r:id="rId14"/>
    <p:sldId id="3394" r:id="rId15"/>
    <p:sldId id="3392" r:id="rId16"/>
    <p:sldId id="3393" r:id="rId17"/>
    <p:sldId id="3395" r:id="rId18"/>
    <p:sldId id="3396" r:id="rId19"/>
    <p:sldId id="3398" r:id="rId20"/>
    <p:sldId id="3399" r:id="rId21"/>
    <p:sldId id="33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353B6-FAC8-49A3-8295-6658AB9CE9AD}" v="66" dt="2024-06-04T01:40:02.69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529" autoAdjust="0"/>
  </p:normalViewPr>
  <p:slideViewPr>
    <p:cSldViewPr snapToGrid="0">
      <p:cViewPr varScale="1">
        <p:scale>
          <a:sx n="72" d="100"/>
          <a:sy n="72" d="100"/>
        </p:scale>
        <p:origin x="4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MOHAMED" userId="404e6e810b9a2ee3" providerId="LiveId" clId="{7C97A0A0-77D9-45B0-A54E-DC6664E801B1}"/>
    <pc:docChg chg="undo redo custSel addSld delSld modSld delMainMaster">
      <pc:chgData name="AHMED MOHAMED" userId="404e6e810b9a2ee3" providerId="LiveId" clId="{7C97A0A0-77D9-45B0-A54E-DC6664E801B1}" dt="2024-04-17T05:25:51.935" v="365" actId="47"/>
      <pc:docMkLst>
        <pc:docMk/>
      </pc:docMkLst>
      <pc:sldChg chg="addSp delSp modSp new del mod">
        <pc:chgData name="AHMED MOHAMED" userId="404e6e810b9a2ee3" providerId="LiveId" clId="{7C97A0A0-77D9-45B0-A54E-DC6664E801B1}" dt="2024-04-02T02:36:26.265" v="12" actId="47"/>
        <pc:sldMkLst>
          <pc:docMk/>
          <pc:sldMk cId="2608736669" sldId="256"/>
        </pc:sldMkLst>
        <pc:spChg chg="del">
          <ac:chgData name="AHMED MOHAMED" userId="404e6e810b9a2ee3" providerId="LiveId" clId="{7C97A0A0-77D9-45B0-A54E-DC6664E801B1}" dt="2024-04-02T02:35:45.466" v="4" actId="478"/>
          <ac:spMkLst>
            <pc:docMk/>
            <pc:sldMk cId="2608736669" sldId="256"/>
            <ac:spMk id="2" creationId="{384AAB58-46B7-2F2B-8661-77A353BCB664}"/>
          </ac:spMkLst>
        </pc:spChg>
        <pc:spChg chg="del">
          <ac:chgData name="AHMED MOHAMED" userId="404e6e810b9a2ee3" providerId="LiveId" clId="{7C97A0A0-77D9-45B0-A54E-DC6664E801B1}" dt="2024-04-02T02:35:52.819" v="5" actId="478"/>
          <ac:spMkLst>
            <pc:docMk/>
            <pc:sldMk cId="2608736669" sldId="256"/>
            <ac:spMk id="3" creationId="{97AF9C4B-D5C5-A5B1-D323-0A72C4F759BB}"/>
          </ac:spMkLst>
        </pc:spChg>
        <pc:picChg chg="add mod">
          <ac:chgData name="AHMED MOHAMED" userId="404e6e810b9a2ee3" providerId="LiveId" clId="{7C97A0A0-77D9-45B0-A54E-DC6664E801B1}" dt="2024-04-02T02:36:14.790" v="11" actId="14100"/>
          <ac:picMkLst>
            <pc:docMk/>
            <pc:sldMk cId="2608736669" sldId="256"/>
            <ac:picMk id="4" creationId="{D8FF0C63-446A-49DF-D531-E4B3A66709A7}"/>
          </ac:picMkLst>
        </pc:picChg>
      </pc:sldChg>
      <pc:sldChg chg="add del">
        <pc:chgData name="AHMED MOHAMED" userId="404e6e810b9a2ee3" providerId="LiveId" clId="{7C97A0A0-77D9-45B0-A54E-DC6664E801B1}" dt="2024-04-02T02:35:36.804" v="2"/>
        <pc:sldMkLst>
          <pc:docMk/>
          <pc:sldMk cId="0" sldId="259"/>
        </pc:sldMkLst>
      </pc:sldChg>
      <pc:sldChg chg="modSp add mod">
        <pc:chgData name="AHMED MOHAMED" userId="404e6e810b9a2ee3" providerId="LiveId" clId="{7C97A0A0-77D9-45B0-A54E-DC6664E801B1}" dt="2024-04-02T03:08:50.347" v="209" actId="20577"/>
        <pc:sldMkLst>
          <pc:docMk/>
          <pc:sldMk cId="0" sldId="260"/>
        </pc:sldMkLst>
        <pc:spChg chg="mod">
          <ac:chgData name="AHMED MOHAMED" userId="404e6e810b9a2ee3" providerId="LiveId" clId="{7C97A0A0-77D9-45B0-A54E-DC6664E801B1}" dt="2024-04-02T03:08:28.311" v="207" actId="122"/>
          <ac:spMkLst>
            <pc:docMk/>
            <pc:sldMk cId="0" sldId="260"/>
            <ac:spMk id="6146" creationId="{E7A0A537-8276-9E69-0342-D7C383D5469B}"/>
          </ac:spMkLst>
        </pc:spChg>
        <pc:spChg chg="mod">
          <ac:chgData name="AHMED MOHAMED" userId="404e6e810b9a2ee3" providerId="LiveId" clId="{7C97A0A0-77D9-45B0-A54E-DC6664E801B1}" dt="2024-04-02T03:08:50.347" v="209" actId="20577"/>
          <ac:spMkLst>
            <pc:docMk/>
            <pc:sldMk cId="0" sldId="260"/>
            <ac:spMk id="6147" creationId="{51AA35F8-6211-6C19-6CD6-A96BCF927411}"/>
          </ac:spMkLst>
        </pc:spChg>
      </pc:sldChg>
      <pc:sldChg chg="modSp add mod">
        <pc:chgData name="AHMED MOHAMED" userId="404e6e810b9a2ee3" providerId="LiveId" clId="{7C97A0A0-77D9-45B0-A54E-DC6664E801B1}" dt="2024-04-02T03:20:19.795" v="213" actId="122"/>
        <pc:sldMkLst>
          <pc:docMk/>
          <pc:sldMk cId="0" sldId="261"/>
        </pc:sldMkLst>
        <pc:spChg chg="mod">
          <ac:chgData name="AHMED MOHAMED" userId="404e6e810b9a2ee3" providerId="LiveId" clId="{7C97A0A0-77D9-45B0-A54E-DC6664E801B1}" dt="2024-04-02T03:20:19.795" v="213" actId="122"/>
          <ac:spMkLst>
            <pc:docMk/>
            <pc:sldMk cId="0" sldId="261"/>
            <ac:spMk id="8194" creationId="{9A6970E8-166A-EFB1-E12C-08E2F8CD9E21}"/>
          </ac:spMkLst>
        </pc:spChg>
      </pc:sldChg>
      <pc:sldChg chg="modSp add mod">
        <pc:chgData name="AHMED MOHAMED" userId="404e6e810b9a2ee3" providerId="LiveId" clId="{7C97A0A0-77D9-45B0-A54E-DC6664E801B1}" dt="2024-04-02T03:47:25.549" v="337" actId="20577"/>
        <pc:sldMkLst>
          <pc:docMk/>
          <pc:sldMk cId="0" sldId="266"/>
        </pc:sldMkLst>
        <pc:spChg chg="mod">
          <ac:chgData name="AHMED MOHAMED" userId="404e6e810b9a2ee3" providerId="LiveId" clId="{7C97A0A0-77D9-45B0-A54E-DC6664E801B1}" dt="2024-04-02T03:29:14.659" v="317" actId="20577"/>
          <ac:spMkLst>
            <pc:docMk/>
            <pc:sldMk cId="0" sldId="266"/>
            <ac:spMk id="13314" creationId="{F6A81EF2-5328-8619-4303-B89D0FDCA74A}"/>
          </ac:spMkLst>
        </pc:spChg>
        <pc:spChg chg="mod">
          <ac:chgData name="AHMED MOHAMED" userId="404e6e810b9a2ee3" providerId="LiveId" clId="{7C97A0A0-77D9-45B0-A54E-DC6664E801B1}" dt="2024-04-02T03:47:25.549" v="337" actId="20577"/>
          <ac:spMkLst>
            <pc:docMk/>
            <pc:sldMk cId="0" sldId="266"/>
            <ac:spMk id="13315" creationId="{AB61C055-3B6A-7BC2-7B6B-BFF5C6BBABF5}"/>
          </ac:spMkLst>
        </pc:spChg>
      </pc:sldChg>
      <pc:sldChg chg="modSp add mod">
        <pc:chgData name="AHMED MOHAMED" userId="404e6e810b9a2ee3" providerId="LiveId" clId="{7C97A0A0-77D9-45B0-A54E-DC6664E801B1}" dt="2024-04-17T05:22:53.776" v="350" actId="122"/>
        <pc:sldMkLst>
          <pc:docMk/>
          <pc:sldMk cId="0" sldId="267"/>
        </pc:sldMkLst>
        <pc:spChg chg="mod">
          <ac:chgData name="AHMED MOHAMED" userId="404e6e810b9a2ee3" providerId="LiveId" clId="{7C97A0A0-77D9-45B0-A54E-DC6664E801B1}" dt="2024-04-17T05:22:53.776" v="350" actId="122"/>
          <ac:spMkLst>
            <pc:docMk/>
            <pc:sldMk cId="0" sldId="267"/>
            <ac:spMk id="14338" creationId="{EBEA54C5-EDF7-900F-6ACC-E41821143400}"/>
          </ac:spMkLst>
        </pc:spChg>
      </pc:sldChg>
      <pc:sldChg chg="add">
        <pc:chgData name="AHMED MOHAMED" userId="404e6e810b9a2ee3" providerId="LiveId" clId="{7C97A0A0-77D9-45B0-A54E-DC6664E801B1}" dt="2024-04-17T05:23:34.913" v="351"/>
        <pc:sldMkLst>
          <pc:docMk/>
          <pc:sldMk cId="0" sldId="268"/>
        </pc:sldMkLst>
      </pc:sldChg>
      <pc:sldChg chg="add">
        <pc:chgData name="AHMED MOHAMED" userId="404e6e810b9a2ee3" providerId="LiveId" clId="{7C97A0A0-77D9-45B0-A54E-DC6664E801B1}" dt="2024-04-17T05:24:08.610" v="353"/>
        <pc:sldMkLst>
          <pc:docMk/>
          <pc:sldMk cId="1224783493" sldId="269"/>
        </pc:sldMkLst>
      </pc:sldChg>
      <pc:sldChg chg="add">
        <pc:chgData name="AHMED MOHAMED" userId="404e6e810b9a2ee3" providerId="LiveId" clId="{7C97A0A0-77D9-45B0-A54E-DC6664E801B1}" dt="2024-04-17T05:24:39.925" v="356"/>
        <pc:sldMkLst>
          <pc:docMk/>
          <pc:sldMk cId="0" sldId="270"/>
        </pc:sldMkLst>
      </pc:sldChg>
      <pc:sldChg chg="add">
        <pc:chgData name="AHMED MOHAMED" userId="404e6e810b9a2ee3" providerId="LiveId" clId="{7C97A0A0-77D9-45B0-A54E-DC6664E801B1}" dt="2024-04-17T05:25:07.941" v="362"/>
        <pc:sldMkLst>
          <pc:docMk/>
          <pc:sldMk cId="0" sldId="271"/>
        </pc:sldMkLst>
      </pc:sldChg>
      <pc:sldChg chg="add">
        <pc:chgData name="AHMED MOHAMED" userId="404e6e810b9a2ee3" providerId="LiveId" clId="{7C97A0A0-77D9-45B0-A54E-DC6664E801B1}" dt="2024-04-17T05:25:49.943" v="364"/>
        <pc:sldMkLst>
          <pc:docMk/>
          <pc:sldMk cId="0" sldId="272"/>
        </pc:sldMkLst>
      </pc:sldChg>
      <pc:sldChg chg="addSp delSp modSp add del mod delAnim">
        <pc:chgData name="AHMED MOHAMED" userId="404e6e810b9a2ee3" providerId="LiveId" clId="{7C97A0A0-77D9-45B0-A54E-DC6664E801B1}" dt="2024-04-02T02:40:02.559" v="29" actId="47"/>
        <pc:sldMkLst>
          <pc:docMk/>
          <pc:sldMk cId="3649458747" sldId="3354"/>
        </pc:sldMkLst>
        <pc:spChg chg="mod">
          <ac:chgData name="AHMED MOHAMED" userId="404e6e810b9a2ee3" providerId="LiveId" clId="{7C97A0A0-77D9-45B0-A54E-DC6664E801B1}" dt="2024-04-02T02:37:39.614" v="14" actId="14100"/>
          <ac:spMkLst>
            <pc:docMk/>
            <pc:sldMk cId="3649458747" sldId="3354"/>
            <ac:spMk id="6" creationId="{AC0F1A32-FF0A-5524-438B-DC1498C8101C}"/>
          </ac:spMkLst>
        </pc:spChg>
        <pc:picChg chg="del">
          <ac:chgData name="AHMED MOHAMED" userId="404e6e810b9a2ee3" providerId="LiveId" clId="{7C97A0A0-77D9-45B0-A54E-DC6664E801B1}" dt="2024-04-02T02:38:18.910" v="15" actId="478"/>
          <ac:picMkLst>
            <pc:docMk/>
            <pc:sldMk cId="3649458747" sldId="3354"/>
            <ac:picMk id="2" creationId="{9E90D5D5-3A35-45BE-83FF-326AE5785CD2}"/>
          </ac:picMkLst>
        </pc:picChg>
        <pc:picChg chg="add">
          <ac:chgData name="AHMED MOHAMED" userId="404e6e810b9a2ee3" providerId="LiveId" clId="{7C97A0A0-77D9-45B0-A54E-DC6664E801B1}" dt="2024-04-02T02:39:55.870" v="28"/>
          <ac:picMkLst>
            <pc:docMk/>
            <pc:sldMk cId="3649458747" sldId="3354"/>
            <ac:picMk id="3" creationId="{7C5865EA-32A5-A047-F9E0-91FB70D3E97D}"/>
          </ac:picMkLst>
        </pc:picChg>
        <pc:picChg chg="add mod">
          <ac:chgData name="AHMED MOHAMED" userId="404e6e810b9a2ee3" providerId="LiveId" clId="{7C97A0A0-77D9-45B0-A54E-DC6664E801B1}" dt="2024-04-02T02:38:42.976" v="22" actId="14100"/>
          <ac:picMkLst>
            <pc:docMk/>
            <pc:sldMk cId="3649458747" sldId="3354"/>
            <ac:picMk id="1026" creationId="{625A3348-3655-DAC5-B985-61D844F8D113}"/>
          </ac:picMkLst>
        </pc:picChg>
      </pc:sldChg>
      <pc:sldChg chg="new del">
        <pc:chgData name="AHMED MOHAMED" userId="404e6e810b9a2ee3" providerId="LiveId" clId="{7C97A0A0-77D9-45B0-A54E-DC6664E801B1}" dt="2024-04-02T02:39:52.574" v="27" actId="47"/>
        <pc:sldMkLst>
          <pc:docMk/>
          <pc:sldMk cId="3197980565" sldId="3355"/>
        </pc:sldMkLst>
      </pc:sldChg>
      <pc:sldChg chg="add del">
        <pc:chgData name="AHMED MOHAMED" userId="404e6e810b9a2ee3" providerId="LiveId" clId="{7C97A0A0-77D9-45B0-A54E-DC6664E801B1}" dt="2024-04-02T02:39:47.534" v="25"/>
        <pc:sldMkLst>
          <pc:docMk/>
          <pc:sldMk cId="874579604" sldId="3356"/>
        </pc:sldMkLst>
      </pc:sldChg>
      <pc:sldChg chg="addSp delSp modSp add mod delAnim">
        <pc:chgData name="AHMED MOHAMED" userId="404e6e810b9a2ee3" providerId="LiveId" clId="{7C97A0A0-77D9-45B0-A54E-DC6664E801B1}" dt="2024-04-02T06:32:52.018" v="344" actId="20577"/>
        <pc:sldMkLst>
          <pc:docMk/>
          <pc:sldMk cId="1617634912" sldId="3356"/>
        </pc:sldMkLst>
        <pc:spChg chg="mod">
          <ac:chgData name="AHMED MOHAMED" userId="404e6e810b9a2ee3" providerId="LiveId" clId="{7C97A0A0-77D9-45B0-A54E-DC6664E801B1}" dt="2024-04-02T02:41:12.017" v="75" actId="313"/>
          <ac:spMkLst>
            <pc:docMk/>
            <pc:sldMk cId="1617634912" sldId="3356"/>
            <ac:spMk id="6" creationId="{AC0F1A32-FF0A-5524-438B-DC1498C8101C}"/>
          </ac:spMkLst>
        </pc:spChg>
        <pc:spChg chg="mod">
          <ac:chgData name="AHMED MOHAMED" userId="404e6e810b9a2ee3" providerId="LiveId" clId="{7C97A0A0-77D9-45B0-A54E-DC6664E801B1}" dt="2024-04-02T06:32:52.018" v="344" actId="20577"/>
          <ac:spMkLst>
            <pc:docMk/>
            <pc:sldMk cId="1617634912" sldId="3356"/>
            <ac:spMk id="8" creationId="{F893C3E6-C87D-4893-C498-393C6216A686}"/>
          </ac:spMkLst>
        </pc:spChg>
        <pc:picChg chg="del">
          <ac:chgData name="AHMED MOHAMED" userId="404e6e810b9a2ee3" providerId="LiveId" clId="{7C97A0A0-77D9-45B0-A54E-DC6664E801B1}" dt="2024-04-02T02:40:16.247" v="30" actId="478"/>
          <ac:picMkLst>
            <pc:docMk/>
            <pc:sldMk cId="1617634912" sldId="3356"/>
            <ac:picMk id="2" creationId="{9E90D5D5-3A35-45BE-83FF-326AE5785CD2}"/>
          </ac:picMkLst>
        </pc:picChg>
        <pc:picChg chg="add mod">
          <ac:chgData name="AHMED MOHAMED" userId="404e6e810b9a2ee3" providerId="LiveId" clId="{7C97A0A0-77D9-45B0-A54E-DC6664E801B1}" dt="2024-04-02T02:40:42.592" v="38" actId="14100"/>
          <ac:picMkLst>
            <pc:docMk/>
            <pc:sldMk cId="1617634912" sldId="3356"/>
            <ac:picMk id="2050" creationId="{0117D10B-8BE0-48AF-28A0-91C2616A334A}"/>
          </ac:picMkLst>
        </pc:picChg>
      </pc:sldChg>
      <pc:sldChg chg="delSp modSp new mod">
        <pc:chgData name="AHMED MOHAMED" userId="404e6e810b9a2ee3" providerId="LiveId" clId="{7C97A0A0-77D9-45B0-A54E-DC6664E801B1}" dt="2024-04-02T03:25:59.050" v="288"/>
        <pc:sldMkLst>
          <pc:docMk/>
          <pc:sldMk cId="818151708" sldId="3357"/>
        </pc:sldMkLst>
        <pc:spChg chg="del">
          <ac:chgData name="AHMED MOHAMED" userId="404e6e810b9a2ee3" providerId="LiveId" clId="{7C97A0A0-77D9-45B0-A54E-DC6664E801B1}" dt="2024-04-02T03:21:09.015" v="215" actId="478"/>
          <ac:spMkLst>
            <pc:docMk/>
            <pc:sldMk cId="818151708" sldId="3357"/>
            <ac:spMk id="2" creationId="{737B7E09-8CBD-1F88-DD92-6B8E58960A41}"/>
          </ac:spMkLst>
        </pc:spChg>
        <pc:spChg chg="mod">
          <ac:chgData name="AHMED MOHAMED" userId="404e6e810b9a2ee3" providerId="LiveId" clId="{7C97A0A0-77D9-45B0-A54E-DC6664E801B1}" dt="2024-04-02T03:25:59.050" v="288"/>
          <ac:spMkLst>
            <pc:docMk/>
            <pc:sldMk cId="818151708" sldId="3357"/>
            <ac:spMk id="3" creationId="{596D3E9C-9A75-63C6-B03C-8DE6E090777D}"/>
          </ac:spMkLst>
        </pc:spChg>
      </pc:sldChg>
      <pc:sldChg chg="delSp new del mod">
        <pc:chgData name="AHMED MOHAMED" userId="404e6e810b9a2ee3" providerId="LiveId" clId="{7C97A0A0-77D9-45B0-A54E-DC6664E801B1}" dt="2024-04-02T03:08:20.035" v="206" actId="47"/>
        <pc:sldMkLst>
          <pc:docMk/>
          <pc:sldMk cId="2049690780" sldId="3357"/>
        </pc:sldMkLst>
        <pc:spChg chg="del">
          <ac:chgData name="AHMED MOHAMED" userId="404e6e810b9a2ee3" providerId="LiveId" clId="{7C97A0A0-77D9-45B0-A54E-DC6664E801B1}" dt="2024-04-02T03:07:56.828" v="204" actId="478"/>
          <ac:spMkLst>
            <pc:docMk/>
            <pc:sldMk cId="2049690780" sldId="3357"/>
            <ac:spMk id="2" creationId="{62B02F3D-0321-453B-F780-540401EF2B61}"/>
          </ac:spMkLst>
        </pc:spChg>
      </pc:sldChg>
      <pc:sldChg chg="new del">
        <pc:chgData name="AHMED MOHAMED" userId="404e6e810b9a2ee3" providerId="LiveId" clId="{7C97A0A0-77D9-45B0-A54E-DC6664E801B1}" dt="2024-04-02T03:19:57.947" v="212" actId="47"/>
        <pc:sldMkLst>
          <pc:docMk/>
          <pc:sldMk cId="3694522624" sldId="3357"/>
        </pc:sldMkLst>
      </pc:sldChg>
      <pc:sldChg chg="new del">
        <pc:chgData name="AHMED MOHAMED" userId="404e6e810b9a2ee3" providerId="LiveId" clId="{7C97A0A0-77D9-45B0-A54E-DC6664E801B1}" dt="2024-04-17T05:25:10.037" v="363" actId="47"/>
        <pc:sldMkLst>
          <pc:docMk/>
          <pc:sldMk cId="1025584110" sldId="3358"/>
        </pc:sldMkLst>
      </pc:sldChg>
      <pc:sldChg chg="new del">
        <pc:chgData name="AHMED MOHAMED" userId="404e6e810b9a2ee3" providerId="LiveId" clId="{7C97A0A0-77D9-45B0-A54E-DC6664E801B1}" dt="2024-04-02T03:26:29.686" v="291" actId="47"/>
        <pc:sldMkLst>
          <pc:docMk/>
          <pc:sldMk cId="1203878692" sldId="3358"/>
        </pc:sldMkLst>
      </pc:sldChg>
      <pc:sldChg chg="new del">
        <pc:chgData name="AHMED MOHAMED" userId="404e6e810b9a2ee3" providerId="LiveId" clId="{7C97A0A0-77D9-45B0-A54E-DC6664E801B1}" dt="2024-04-17T05:24:41.625" v="357" actId="47"/>
        <pc:sldMkLst>
          <pc:docMk/>
          <pc:sldMk cId="1541332763" sldId="3358"/>
        </pc:sldMkLst>
      </pc:sldChg>
      <pc:sldChg chg="new del">
        <pc:chgData name="AHMED MOHAMED" userId="404e6e810b9a2ee3" providerId="LiveId" clId="{7C97A0A0-77D9-45B0-A54E-DC6664E801B1}" dt="2024-04-17T05:22:44.815" v="349" actId="47"/>
        <pc:sldMkLst>
          <pc:docMk/>
          <pc:sldMk cId="2627691683" sldId="3358"/>
        </pc:sldMkLst>
      </pc:sldChg>
      <pc:sldChg chg="new del">
        <pc:chgData name="AHMED MOHAMED" userId="404e6e810b9a2ee3" providerId="LiveId" clId="{7C97A0A0-77D9-45B0-A54E-DC6664E801B1}" dt="2024-04-17T05:25:51.935" v="365" actId="47"/>
        <pc:sldMkLst>
          <pc:docMk/>
          <pc:sldMk cId="531561723" sldId="3359"/>
        </pc:sldMkLst>
      </pc:sldChg>
      <pc:sldChg chg="new del">
        <pc:chgData name="AHMED MOHAMED" userId="404e6e810b9a2ee3" providerId="LiveId" clId="{7C97A0A0-77D9-45B0-A54E-DC6664E801B1}" dt="2024-04-17T05:23:38.070" v="352" actId="47"/>
        <pc:sldMkLst>
          <pc:docMk/>
          <pc:sldMk cId="3705426102" sldId="3359"/>
        </pc:sldMkLst>
      </pc:sldChg>
      <pc:sldChg chg="new">
        <pc:chgData name="AHMED MOHAMED" userId="404e6e810b9a2ee3" providerId="LiveId" clId="{7C97A0A0-77D9-45B0-A54E-DC6664E801B1}" dt="2024-04-17T05:24:48.975" v="360" actId="680"/>
        <pc:sldMkLst>
          <pc:docMk/>
          <pc:sldMk cId="1359254389" sldId="3360"/>
        </pc:sldMkLst>
      </pc:sldChg>
      <pc:sldChg chg="new del">
        <pc:chgData name="AHMED MOHAMED" userId="404e6e810b9a2ee3" providerId="LiveId" clId="{7C97A0A0-77D9-45B0-A54E-DC6664E801B1}" dt="2024-04-17T05:24:11.635" v="354" actId="47"/>
        <pc:sldMkLst>
          <pc:docMk/>
          <pc:sldMk cId="3422389458" sldId="3360"/>
        </pc:sldMkLst>
      </pc:sldChg>
      <pc:sldChg chg="new">
        <pc:chgData name="AHMED MOHAMED" userId="404e6e810b9a2ee3" providerId="LiveId" clId="{7C97A0A0-77D9-45B0-A54E-DC6664E801B1}" dt="2024-04-17T05:24:49.195" v="361" actId="680"/>
        <pc:sldMkLst>
          <pc:docMk/>
          <pc:sldMk cId="764193698" sldId="3361"/>
        </pc:sldMkLst>
      </pc:sldChg>
      <pc:sldMasterChg chg="del delSldLayout">
        <pc:chgData name="AHMED MOHAMED" userId="404e6e810b9a2ee3" providerId="LiveId" clId="{7C97A0A0-77D9-45B0-A54E-DC6664E801B1}" dt="2024-04-02T02:40:02.559" v="29" actId="47"/>
        <pc:sldMasterMkLst>
          <pc:docMk/>
          <pc:sldMasterMk cId="2340388574" sldId="2147483648"/>
        </pc:sldMasterMkLst>
        <pc:sldLayoutChg chg="del">
          <pc:chgData name="AHMED MOHAMED" userId="404e6e810b9a2ee3" providerId="LiveId" clId="{7C97A0A0-77D9-45B0-A54E-DC6664E801B1}" dt="2024-04-02T02:40:02.559" v="29" actId="47"/>
          <pc:sldLayoutMkLst>
            <pc:docMk/>
            <pc:sldMasterMk cId="2340388574" sldId="2147483648"/>
            <pc:sldLayoutMk cId="3902691323" sldId="2147483649"/>
          </pc:sldLayoutMkLst>
        </pc:sldLayoutChg>
        <pc:sldLayoutChg chg="del">
          <pc:chgData name="AHMED MOHAMED" userId="404e6e810b9a2ee3" providerId="LiveId" clId="{7C97A0A0-77D9-45B0-A54E-DC6664E801B1}" dt="2024-04-02T02:40:02.559" v="29" actId="47"/>
          <pc:sldLayoutMkLst>
            <pc:docMk/>
            <pc:sldMasterMk cId="2340388574" sldId="2147483648"/>
            <pc:sldLayoutMk cId="2907856042" sldId="2147483650"/>
          </pc:sldLayoutMkLst>
        </pc:sldLayoutChg>
        <pc:sldLayoutChg chg="del">
          <pc:chgData name="AHMED MOHAMED" userId="404e6e810b9a2ee3" providerId="LiveId" clId="{7C97A0A0-77D9-45B0-A54E-DC6664E801B1}" dt="2024-04-02T02:40:02.559" v="29" actId="47"/>
          <pc:sldLayoutMkLst>
            <pc:docMk/>
            <pc:sldMasterMk cId="2340388574" sldId="2147483648"/>
            <pc:sldLayoutMk cId="2561559265" sldId="2147483651"/>
          </pc:sldLayoutMkLst>
        </pc:sldLayoutChg>
        <pc:sldLayoutChg chg="del">
          <pc:chgData name="AHMED MOHAMED" userId="404e6e810b9a2ee3" providerId="LiveId" clId="{7C97A0A0-77D9-45B0-A54E-DC6664E801B1}" dt="2024-04-02T02:40:02.559" v="29" actId="47"/>
          <pc:sldLayoutMkLst>
            <pc:docMk/>
            <pc:sldMasterMk cId="2340388574" sldId="2147483648"/>
            <pc:sldLayoutMk cId="4051906889" sldId="2147483652"/>
          </pc:sldLayoutMkLst>
        </pc:sldLayoutChg>
        <pc:sldLayoutChg chg="del">
          <pc:chgData name="AHMED MOHAMED" userId="404e6e810b9a2ee3" providerId="LiveId" clId="{7C97A0A0-77D9-45B0-A54E-DC6664E801B1}" dt="2024-04-02T02:40:02.559" v="29" actId="47"/>
          <pc:sldLayoutMkLst>
            <pc:docMk/>
            <pc:sldMasterMk cId="2340388574" sldId="2147483648"/>
            <pc:sldLayoutMk cId="599116484" sldId="2147483653"/>
          </pc:sldLayoutMkLst>
        </pc:sldLayoutChg>
        <pc:sldLayoutChg chg="del">
          <pc:chgData name="AHMED MOHAMED" userId="404e6e810b9a2ee3" providerId="LiveId" clId="{7C97A0A0-77D9-45B0-A54E-DC6664E801B1}" dt="2024-04-02T02:40:02.559" v="29" actId="47"/>
          <pc:sldLayoutMkLst>
            <pc:docMk/>
            <pc:sldMasterMk cId="2340388574" sldId="2147483648"/>
            <pc:sldLayoutMk cId="1781357155" sldId="2147483654"/>
          </pc:sldLayoutMkLst>
        </pc:sldLayoutChg>
        <pc:sldLayoutChg chg="del">
          <pc:chgData name="AHMED MOHAMED" userId="404e6e810b9a2ee3" providerId="LiveId" clId="{7C97A0A0-77D9-45B0-A54E-DC6664E801B1}" dt="2024-04-02T02:40:02.559" v="29" actId="47"/>
          <pc:sldLayoutMkLst>
            <pc:docMk/>
            <pc:sldMasterMk cId="2340388574" sldId="2147483648"/>
            <pc:sldLayoutMk cId="3724561284" sldId="2147483655"/>
          </pc:sldLayoutMkLst>
        </pc:sldLayoutChg>
        <pc:sldLayoutChg chg="del">
          <pc:chgData name="AHMED MOHAMED" userId="404e6e810b9a2ee3" providerId="LiveId" clId="{7C97A0A0-77D9-45B0-A54E-DC6664E801B1}" dt="2024-04-02T02:40:02.559" v="29" actId="47"/>
          <pc:sldLayoutMkLst>
            <pc:docMk/>
            <pc:sldMasterMk cId="2340388574" sldId="2147483648"/>
            <pc:sldLayoutMk cId="3361859692" sldId="2147483656"/>
          </pc:sldLayoutMkLst>
        </pc:sldLayoutChg>
        <pc:sldLayoutChg chg="del">
          <pc:chgData name="AHMED MOHAMED" userId="404e6e810b9a2ee3" providerId="LiveId" clId="{7C97A0A0-77D9-45B0-A54E-DC6664E801B1}" dt="2024-04-02T02:40:02.559" v="29" actId="47"/>
          <pc:sldLayoutMkLst>
            <pc:docMk/>
            <pc:sldMasterMk cId="2340388574" sldId="2147483648"/>
            <pc:sldLayoutMk cId="1298049029" sldId="2147483657"/>
          </pc:sldLayoutMkLst>
        </pc:sldLayoutChg>
        <pc:sldLayoutChg chg="del">
          <pc:chgData name="AHMED MOHAMED" userId="404e6e810b9a2ee3" providerId="LiveId" clId="{7C97A0A0-77D9-45B0-A54E-DC6664E801B1}" dt="2024-04-02T02:40:02.559" v="29" actId="47"/>
          <pc:sldLayoutMkLst>
            <pc:docMk/>
            <pc:sldMasterMk cId="2340388574" sldId="2147483648"/>
            <pc:sldLayoutMk cId="883273726" sldId="2147483658"/>
          </pc:sldLayoutMkLst>
        </pc:sldLayoutChg>
        <pc:sldLayoutChg chg="del">
          <pc:chgData name="AHMED MOHAMED" userId="404e6e810b9a2ee3" providerId="LiveId" clId="{7C97A0A0-77D9-45B0-A54E-DC6664E801B1}" dt="2024-04-02T02:40:02.559" v="29" actId="47"/>
          <pc:sldLayoutMkLst>
            <pc:docMk/>
            <pc:sldMasterMk cId="2340388574" sldId="2147483648"/>
            <pc:sldLayoutMk cId="7957654" sldId="2147483659"/>
          </pc:sldLayoutMkLst>
        </pc:sldLayoutChg>
      </pc:sldMasterChg>
    </pc:docChg>
  </pc:docChgLst>
  <pc:docChgLst>
    <pc:chgData name="AHMED MOHAMED" userId="404e6e810b9a2ee3" providerId="LiveId" clId="{4B1353B6-FAC8-49A3-8295-6658AB9CE9AD}"/>
    <pc:docChg chg="undo redo custSel addSld delSld modSld">
      <pc:chgData name="AHMED MOHAMED" userId="404e6e810b9a2ee3" providerId="LiveId" clId="{4B1353B6-FAC8-49A3-8295-6658AB9CE9AD}" dt="2024-06-04T09:28:31.305" v="305" actId="20577"/>
      <pc:docMkLst>
        <pc:docMk/>
      </pc:docMkLst>
      <pc:sldChg chg="add">
        <pc:chgData name="AHMED MOHAMED" userId="404e6e810b9a2ee3" providerId="LiveId" clId="{4B1353B6-FAC8-49A3-8295-6658AB9CE9AD}" dt="2024-06-04T01:14:45.040" v="45"/>
        <pc:sldMkLst>
          <pc:docMk/>
          <pc:sldMk cId="1224783493" sldId="269"/>
        </pc:sldMkLst>
      </pc:sldChg>
      <pc:sldChg chg="addSp delSp modSp add mod">
        <pc:chgData name="AHMED MOHAMED" userId="404e6e810b9a2ee3" providerId="LiveId" clId="{4B1353B6-FAC8-49A3-8295-6658AB9CE9AD}" dt="2024-06-04T09:28:31.305" v="305" actId="20577"/>
        <pc:sldMkLst>
          <pc:docMk/>
          <pc:sldMk cId="686416172" sldId="276"/>
        </pc:sldMkLst>
        <pc:spChg chg="del">
          <ac:chgData name="AHMED MOHAMED" userId="404e6e810b9a2ee3" providerId="LiveId" clId="{4B1353B6-FAC8-49A3-8295-6658AB9CE9AD}" dt="2024-06-03T17:06:29.645" v="36" actId="478"/>
          <ac:spMkLst>
            <pc:docMk/>
            <pc:sldMk cId="686416172" sldId="276"/>
            <ac:spMk id="2" creationId="{00000000-0000-0000-0000-000000000000}"/>
          </ac:spMkLst>
        </pc:spChg>
        <pc:spChg chg="add del mod">
          <ac:chgData name="AHMED MOHAMED" userId="404e6e810b9a2ee3" providerId="LiveId" clId="{4B1353B6-FAC8-49A3-8295-6658AB9CE9AD}" dt="2024-06-03T17:06:32.587" v="37" actId="478"/>
          <ac:spMkLst>
            <pc:docMk/>
            <pc:sldMk cId="686416172" sldId="276"/>
            <ac:spMk id="8" creationId="{FBF79A84-1FC3-0CBF-643E-9B0D16E4D266}"/>
          </ac:spMkLst>
        </pc:spChg>
        <pc:spChg chg="del">
          <ac:chgData name="AHMED MOHAMED" userId="404e6e810b9a2ee3" providerId="LiveId" clId="{4B1353B6-FAC8-49A3-8295-6658AB9CE9AD}" dt="2024-06-03T17:06:12.202" v="31" actId="478"/>
          <ac:spMkLst>
            <pc:docMk/>
            <pc:sldMk cId="686416172" sldId="276"/>
            <ac:spMk id="27" creationId="{8A5BCEDD-DB00-4ACA-B5DF-A8ABB1D77F74}"/>
          </ac:spMkLst>
        </pc:spChg>
        <pc:spChg chg="del">
          <ac:chgData name="AHMED MOHAMED" userId="404e6e810b9a2ee3" providerId="LiveId" clId="{4B1353B6-FAC8-49A3-8295-6658AB9CE9AD}" dt="2024-06-03T17:06:18.462" v="34" actId="478"/>
          <ac:spMkLst>
            <pc:docMk/>
            <pc:sldMk cId="686416172" sldId="276"/>
            <ac:spMk id="36" creationId="{5E7BE9C5-8BB5-4499-BAC8-84ACBF1FBF8B}"/>
          </ac:spMkLst>
        </pc:spChg>
        <pc:spChg chg="del">
          <ac:chgData name="AHMED MOHAMED" userId="404e6e810b9a2ee3" providerId="LiveId" clId="{4B1353B6-FAC8-49A3-8295-6658AB9CE9AD}" dt="2024-06-03T17:06:13.916" v="32" actId="478"/>
          <ac:spMkLst>
            <pc:docMk/>
            <pc:sldMk cId="686416172" sldId="276"/>
            <ac:spMk id="37" creationId="{077169A1-10F1-499B-B86D-5684CC29EEFF}"/>
          </ac:spMkLst>
        </pc:spChg>
        <pc:spChg chg="mod">
          <ac:chgData name="AHMED MOHAMED" userId="404e6e810b9a2ee3" providerId="LiveId" clId="{4B1353B6-FAC8-49A3-8295-6658AB9CE9AD}" dt="2024-06-04T05:31:31.210" v="241" actId="5793"/>
          <ac:spMkLst>
            <pc:docMk/>
            <pc:sldMk cId="686416172" sldId="276"/>
            <ac:spMk id="79" creationId="{B2DE39E8-A907-4DD0-8368-8937ACD152E9}"/>
          </ac:spMkLst>
        </pc:spChg>
        <pc:spChg chg="mod">
          <ac:chgData name="AHMED MOHAMED" userId="404e6e810b9a2ee3" providerId="LiveId" clId="{4B1353B6-FAC8-49A3-8295-6658AB9CE9AD}" dt="2024-06-04T09:26:18.231" v="257" actId="20577"/>
          <ac:spMkLst>
            <pc:docMk/>
            <pc:sldMk cId="686416172" sldId="276"/>
            <ac:spMk id="96" creationId="{5135C419-F447-4AFE-AFD5-447E86AD0283}"/>
          </ac:spMkLst>
        </pc:spChg>
        <pc:spChg chg="mod">
          <ac:chgData name="AHMED MOHAMED" userId="404e6e810b9a2ee3" providerId="LiveId" clId="{4B1353B6-FAC8-49A3-8295-6658AB9CE9AD}" dt="2024-06-03T17:07:10.423" v="43" actId="404"/>
          <ac:spMkLst>
            <pc:docMk/>
            <pc:sldMk cId="686416172" sldId="276"/>
            <ac:spMk id="97" creationId="{3CE3480B-C32C-4832-99D1-3C745977B055}"/>
          </ac:spMkLst>
        </pc:spChg>
        <pc:spChg chg="mod">
          <ac:chgData name="AHMED MOHAMED" userId="404e6e810b9a2ee3" providerId="LiveId" clId="{4B1353B6-FAC8-49A3-8295-6658AB9CE9AD}" dt="2024-06-03T17:06:05.071" v="30" actId="403"/>
          <ac:spMkLst>
            <pc:docMk/>
            <pc:sldMk cId="686416172" sldId="276"/>
            <ac:spMk id="99" creationId="{177E7FFC-BA01-40CB-8C2D-9D72DE36E754}"/>
          </ac:spMkLst>
        </pc:spChg>
        <pc:spChg chg="mod">
          <ac:chgData name="AHMED MOHAMED" userId="404e6e810b9a2ee3" providerId="LiveId" clId="{4B1353B6-FAC8-49A3-8295-6658AB9CE9AD}" dt="2024-06-04T09:28:31.305" v="305" actId="20577"/>
          <ac:spMkLst>
            <pc:docMk/>
            <pc:sldMk cId="686416172" sldId="276"/>
            <ac:spMk id="103" creationId="{65C37AD5-BCB3-49FC-9EF2-31879C36EA0B}"/>
          </ac:spMkLst>
        </pc:spChg>
        <pc:spChg chg="mod">
          <ac:chgData name="AHMED MOHAMED" userId="404e6e810b9a2ee3" providerId="LiveId" clId="{4B1353B6-FAC8-49A3-8295-6658AB9CE9AD}" dt="2024-06-04T09:28:12.750" v="280" actId="20577"/>
          <ac:spMkLst>
            <pc:docMk/>
            <pc:sldMk cId="686416172" sldId="276"/>
            <ac:spMk id="104" creationId="{CA95FD15-AB0B-48C1-898D-B82136827701}"/>
          </ac:spMkLst>
        </pc:spChg>
        <pc:spChg chg="mod">
          <ac:chgData name="AHMED MOHAMED" userId="404e6e810b9a2ee3" providerId="LiveId" clId="{4B1353B6-FAC8-49A3-8295-6658AB9CE9AD}" dt="2024-06-04T05:32:47.030" v="249" actId="14100"/>
          <ac:spMkLst>
            <pc:docMk/>
            <pc:sldMk cId="686416172" sldId="276"/>
            <ac:spMk id="106" creationId="{FAE980B0-C2A5-4A30-B1F4-880EC23D882D}"/>
          </ac:spMkLst>
        </pc:spChg>
        <pc:spChg chg="mod">
          <ac:chgData name="AHMED MOHAMED" userId="404e6e810b9a2ee3" providerId="LiveId" clId="{4B1353B6-FAC8-49A3-8295-6658AB9CE9AD}" dt="2024-06-04T05:32:32.066" v="247" actId="404"/>
          <ac:spMkLst>
            <pc:docMk/>
            <pc:sldMk cId="686416172" sldId="276"/>
            <ac:spMk id="107" creationId="{B63ACD82-C901-4C29-8A58-64575BCD8D4D}"/>
          </ac:spMkLst>
        </pc:spChg>
        <pc:spChg chg="del">
          <ac:chgData name="AHMED MOHAMED" userId="404e6e810b9a2ee3" providerId="LiveId" clId="{4B1353B6-FAC8-49A3-8295-6658AB9CE9AD}" dt="2024-06-03T17:06:20.085" v="35" actId="478"/>
          <ac:spMkLst>
            <pc:docMk/>
            <pc:sldMk cId="686416172" sldId="276"/>
            <ac:spMk id="115" creationId="{A4A0FA0C-E3BF-440A-9B9F-759026BC5AFD}"/>
          </ac:spMkLst>
        </pc:spChg>
        <pc:grpChg chg="del">
          <ac:chgData name="AHMED MOHAMED" userId="404e6e810b9a2ee3" providerId="LiveId" clId="{4B1353B6-FAC8-49A3-8295-6658AB9CE9AD}" dt="2024-06-03T17:06:16.313" v="33" actId="478"/>
          <ac:grpSpMkLst>
            <pc:docMk/>
            <pc:sldMk cId="686416172" sldId="276"/>
            <ac:grpSpMk id="38" creationId="{AD786A0E-05A4-4946-8A75-F10EECF9B81B}"/>
          </ac:grpSpMkLst>
        </pc:grpChg>
        <pc:grpChg chg="mod">
          <ac:chgData name="AHMED MOHAMED" userId="404e6e810b9a2ee3" providerId="LiveId" clId="{4B1353B6-FAC8-49A3-8295-6658AB9CE9AD}" dt="2024-06-04T05:32:39.289" v="248" actId="14100"/>
          <ac:grpSpMkLst>
            <pc:docMk/>
            <pc:sldMk cId="686416172" sldId="276"/>
            <ac:grpSpMk id="105" creationId="{E70894BA-4635-41DF-BC81-28DEAE7F3024}"/>
          </ac:grpSpMkLst>
        </pc:grpChg>
      </pc:sldChg>
      <pc:sldChg chg="modSp add del mod">
        <pc:chgData name="AHMED MOHAMED" userId="404e6e810b9a2ee3" providerId="LiveId" clId="{4B1353B6-FAC8-49A3-8295-6658AB9CE9AD}" dt="2024-06-04T01:20:51.580" v="63" actId="47"/>
        <pc:sldMkLst>
          <pc:docMk/>
          <pc:sldMk cId="3794598820" sldId="3338"/>
        </pc:sldMkLst>
        <pc:spChg chg="mod">
          <ac:chgData name="AHMED MOHAMED" userId="404e6e810b9a2ee3" providerId="LiveId" clId="{4B1353B6-FAC8-49A3-8295-6658AB9CE9AD}" dt="2024-06-04T01:18:52.762" v="61" actId="404"/>
          <ac:spMkLst>
            <pc:docMk/>
            <pc:sldMk cId="3794598820" sldId="3338"/>
            <ac:spMk id="4" creationId="{E9795039-5DDE-497D-AAF2-5E59CE2CD953}"/>
          </ac:spMkLst>
        </pc:spChg>
      </pc:sldChg>
      <pc:sldChg chg="del">
        <pc:chgData name="AHMED MOHAMED" userId="404e6e810b9a2ee3" providerId="LiveId" clId="{4B1353B6-FAC8-49A3-8295-6658AB9CE9AD}" dt="2024-06-04T01:18:23.940" v="53" actId="2696"/>
        <pc:sldMkLst>
          <pc:docMk/>
          <pc:sldMk cId="4076026401" sldId="3338"/>
        </pc:sldMkLst>
      </pc:sldChg>
      <pc:sldChg chg="addSp delSp modSp mod modAnim">
        <pc:chgData name="AHMED MOHAMED" userId="404e6e810b9a2ee3" providerId="LiveId" clId="{4B1353B6-FAC8-49A3-8295-6658AB9CE9AD}" dt="2024-06-04T01:40:06" v="211" actId="478"/>
        <pc:sldMkLst>
          <pc:docMk/>
          <pc:sldMk cId="1617634912" sldId="3356"/>
        </pc:sldMkLst>
        <pc:spChg chg="add del mod">
          <ac:chgData name="AHMED MOHAMED" userId="404e6e810b9a2ee3" providerId="LiveId" clId="{4B1353B6-FAC8-49A3-8295-6658AB9CE9AD}" dt="2024-06-04T01:40:06" v="211" actId="478"/>
          <ac:spMkLst>
            <pc:docMk/>
            <pc:sldMk cId="1617634912" sldId="3356"/>
            <ac:spMk id="2" creationId="{58BEBDE1-1097-9B64-DE49-1E879F0BC1BB}"/>
          </ac:spMkLst>
        </pc:spChg>
        <pc:spChg chg="mod">
          <ac:chgData name="AHMED MOHAMED" userId="404e6e810b9a2ee3" providerId="LiveId" clId="{4B1353B6-FAC8-49A3-8295-6658AB9CE9AD}" dt="2024-06-03T17:08:42.919" v="44" actId="20577"/>
          <ac:spMkLst>
            <pc:docMk/>
            <pc:sldMk cId="1617634912" sldId="3356"/>
            <ac:spMk id="6" creationId="{AC0F1A32-FF0A-5524-438B-DC1498C8101C}"/>
          </ac:spMkLst>
        </pc:spChg>
        <pc:spChg chg="mod">
          <ac:chgData name="AHMED MOHAMED" userId="404e6e810b9a2ee3" providerId="LiveId" clId="{4B1353B6-FAC8-49A3-8295-6658AB9CE9AD}" dt="2024-06-04T01:40:02.693" v="210" actId="20577"/>
          <ac:spMkLst>
            <pc:docMk/>
            <pc:sldMk cId="1617634912" sldId="3356"/>
            <ac:spMk id="8" creationId="{F893C3E6-C87D-4893-C498-393C6216A686}"/>
          </ac:spMkLst>
        </pc:spChg>
        <pc:picChg chg="add del">
          <ac:chgData name="AHMED MOHAMED" userId="404e6e810b9a2ee3" providerId="LiveId" clId="{4B1353B6-FAC8-49A3-8295-6658AB9CE9AD}" dt="2024-06-03T16:46:43.821" v="8" actId="22"/>
          <ac:picMkLst>
            <pc:docMk/>
            <pc:sldMk cId="1617634912" sldId="3356"/>
            <ac:picMk id="3" creationId="{9F5B4924-1EF6-65BE-C69F-71E20F8DC311}"/>
          </ac:picMkLst>
        </pc:picChg>
      </pc:sldChg>
      <pc:sldChg chg="modSp del mod">
        <pc:chgData name="AHMED MOHAMED" userId="404e6e810b9a2ee3" providerId="LiveId" clId="{4B1353B6-FAC8-49A3-8295-6658AB9CE9AD}" dt="2024-06-04T01:14:52.452" v="46" actId="2696"/>
        <pc:sldMkLst>
          <pc:docMk/>
          <pc:sldMk cId="764193698" sldId="3361"/>
        </pc:sldMkLst>
        <pc:spChg chg="mod">
          <ac:chgData name="AHMED MOHAMED" userId="404e6e810b9a2ee3" providerId="LiveId" clId="{4B1353B6-FAC8-49A3-8295-6658AB9CE9AD}" dt="2024-06-03T16:47:43.387" v="17" actId="20577"/>
          <ac:spMkLst>
            <pc:docMk/>
            <pc:sldMk cId="764193698" sldId="3361"/>
            <ac:spMk id="5" creationId="{87B41AB0-83F5-980A-89F3-ED30577EE9CA}"/>
          </ac:spMkLst>
        </pc:spChg>
      </pc:sldChg>
      <pc:sldChg chg="new del">
        <pc:chgData name="AHMED MOHAMED" userId="404e6e810b9a2ee3" providerId="LiveId" clId="{4B1353B6-FAC8-49A3-8295-6658AB9CE9AD}" dt="2024-06-03T17:05:54.722" v="26" actId="47"/>
        <pc:sldMkLst>
          <pc:docMk/>
          <pc:sldMk cId="1738263108" sldId="3362"/>
        </pc:sldMkLst>
      </pc:sldChg>
      <pc:sldChg chg="addSp modSp new del mod modClrScheme chgLayout">
        <pc:chgData name="AHMED MOHAMED" userId="404e6e810b9a2ee3" providerId="LiveId" clId="{4B1353B6-FAC8-49A3-8295-6658AB9CE9AD}" dt="2024-06-04T01:21:16.561" v="70" actId="47"/>
        <pc:sldMkLst>
          <pc:docMk/>
          <pc:sldMk cId="2383574602" sldId="3362"/>
        </pc:sldMkLst>
        <pc:spChg chg="mod ord">
          <ac:chgData name="AHMED MOHAMED" userId="404e6e810b9a2ee3" providerId="LiveId" clId="{4B1353B6-FAC8-49A3-8295-6658AB9CE9AD}" dt="2024-06-04T01:16:35.649" v="52" actId="700"/>
          <ac:spMkLst>
            <pc:docMk/>
            <pc:sldMk cId="2383574602" sldId="3362"/>
            <ac:spMk id="2" creationId="{E43E7D8D-7A2C-8FD1-0583-63FB2BFA706B}"/>
          </ac:spMkLst>
        </pc:spChg>
        <pc:spChg chg="add mod ord">
          <ac:chgData name="AHMED MOHAMED" userId="404e6e810b9a2ee3" providerId="LiveId" clId="{4B1353B6-FAC8-49A3-8295-6658AB9CE9AD}" dt="2024-06-04T01:16:35.649" v="52" actId="700"/>
          <ac:spMkLst>
            <pc:docMk/>
            <pc:sldMk cId="2383574602" sldId="3362"/>
            <ac:spMk id="3" creationId="{4E8CEB49-E405-3D5A-5C05-51064759624F}"/>
          </ac:spMkLst>
        </pc:spChg>
      </pc:sldChg>
      <pc:sldChg chg="delSp modSp add mod">
        <pc:chgData name="AHMED MOHAMED" userId="404e6e810b9a2ee3" providerId="LiveId" clId="{4B1353B6-FAC8-49A3-8295-6658AB9CE9AD}" dt="2024-06-04T01:36:26.572" v="139" actId="404"/>
        <pc:sldMkLst>
          <pc:docMk/>
          <pc:sldMk cId="1649540721" sldId="3363"/>
        </pc:sldMkLst>
        <pc:spChg chg="mod">
          <ac:chgData name="AHMED MOHAMED" userId="404e6e810b9a2ee3" providerId="LiveId" clId="{4B1353B6-FAC8-49A3-8295-6658AB9CE9AD}" dt="2024-06-04T01:21:10.509" v="69" actId="404"/>
          <ac:spMkLst>
            <pc:docMk/>
            <pc:sldMk cId="1649540721" sldId="3363"/>
            <ac:spMk id="11" creationId="{900FE591-C285-1FD2-63F4-94A2B92FDCCB}"/>
          </ac:spMkLst>
        </pc:spChg>
        <pc:spChg chg="del topLvl">
          <ac:chgData name="AHMED MOHAMED" userId="404e6e810b9a2ee3" providerId="LiveId" clId="{4B1353B6-FAC8-49A3-8295-6658AB9CE9AD}" dt="2024-06-04T01:35:44.442" v="132" actId="478"/>
          <ac:spMkLst>
            <pc:docMk/>
            <pc:sldMk cId="1649540721" sldId="3363"/>
            <ac:spMk id="61" creationId="{2EEB0164-90BB-C4E4-8134-3B5F0465AF8D}"/>
          </ac:spMkLst>
        </pc:spChg>
        <pc:spChg chg="del topLvl">
          <ac:chgData name="AHMED MOHAMED" userId="404e6e810b9a2ee3" providerId="LiveId" clId="{4B1353B6-FAC8-49A3-8295-6658AB9CE9AD}" dt="2024-06-04T01:35:47.209" v="133" actId="478"/>
          <ac:spMkLst>
            <pc:docMk/>
            <pc:sldMk cId="1649540721" sldId="3363"/>
            <ac:spMk id="62" creationId="{047A23EC-B391-8AD6-F1F3-03A9045036BA}"/>
          </ac:spMkLst>
        </pc:spChg>
        <pc:spChg chg="del mod">
          <ac:chgData name="AHMED MOHAMED" userId="404e6e810b9a2ee3" providerId="LiveId" clId="{4B1353B6-FAC8-49A3-8295-6658AB9CE9AD}" dt="2024-06-04T01:23:17.056" v="78" actId="478"/>
          <ac:spMkLst>
            <pc:docMk/>
            <pc:sldMk cId="1649540721" sldId="3363"/>
            <ac:spMk id="63" creationId="{C16CD900-05BF-E760-392D-C2125EAC244E}"/>
          </ac:spMkLst>
        </pc:spChg>
        <pc:spChg chg="del">
          <ac:chgData name="AHMED MOHAMED" userId="404e6e810b9a2ee3" providerId="LiveId" clId="{4B1353B6-FAC8-49A3-8295-6658AB9CE9AD}" dt="2024-06-04T01:25:58.899" v="85" actId="478"/>
          <ac:spMkLst>
            <pc:docMk/>
            <pc:sldMk cId="1649540721" sldId="3363"/>
            <ac:spMk id="64" creationId="{34193228-7AF7-3A23-BD48-60071CEF81E7}"/>
          </ac:spMkLst>
        </pc:spChg>
        <pc:spChg chg="del">
          <ac:chgData name="AHMED MOHAMED" userId="404e6e810b9a2ee3" providerId="LiveId" clId="{4B1353B6-FAC8-49A3-8295-6658AB9CE9AD}" dt="2024-06-04T01:27:04.848" v="99" actId="478"/>
          <ac:spMkLst>
            <pc:docMk/>
            <pc:sldMk cId="1649540721" sldId="3363"/>
            <ac:spMk id="65" creationId="{3449C55B-DCA8-52CB-0098-08AB8FC9AFE8}"/>
          </ac:spMkLst>
        </pc:spChg>
        <pc:spChg chg="del">
          <ac:chgData name="AHMED MOHAMED" userId="404e6e810b9a2ee3" providerId="LiveId" clId="{4B1353B6-FAC8-49A3-8295-6658AB9CE9AD}" dt="2024-06-04T01:28:55.590" v="112" actId="478"/>
          <ac:spMkLst>
            <pc:docMk/>
            <pc:sldMk cId="1649540721" sldId="3363"/>
            <ac:spMk id="69" creationId="{894678D0-2551-EB0F-F6AF-BA5E317EF017}"/>
          </ac:spMkLst>
        </pc:spChg>
        <pc:spChg chg="del">
          <ac:chgData name="AHMED MOHAMED" userId="404e6e810b9a2ee3" providerId="LiveId" clId="{4B1353B6-FAC8-49A3-8295-6658AB9CE9AD}" dt="2024-06-04T01:31:19.620" v="125" actId="478"/>
          <ac:spMkLst>
            <pc:docMk/>
            <pc:sldMk cId="1649540721" sldId="3363"/>
            <ac:spMk id="70" creationId="{B2F29AB0-AF61-044B-DF23-C23888FC39EC}"/>
          </ac:spMkLst>
        </pc:spChg>
        <pc:spChg chg="mod">
          <ac:chgData name="AHMED MOHAMED" userId="404e6e810b9a2ee3" providerId="LiveId" clId="{4B1353B6-FAC8-49A3-8295-6658AB9CE9AD}" dt="2024-06-04T01:23:10.538" v="76" actId="20577"/>
          <ac:spMkLst>
            <pc:docMk/>
            <pc:sldMk cId="1649540721" sldId="3363"/>
            <ac:spMk id="97" creationId="{A77EAEC8-6BC1-D02F-2E7F-22E2168F4C03}"/>
          </ac:spMkLst>
        </pc:spChg>
        <pc:spChg chg="mod">
          <ac:chgData name="AHMED MOHAMED" userId="404e6e810b9a2ee3" providerId="LiveId" clId="{4B1353B6-FAC8-49A3-8295-6658AB9CE9AD}" dt="2024-06-04T01:24:36.010" v="83" actId="404"/>
          <ac:spMkLst>
            <pc:docMk/>
            <pc:sldMk cId="1649540721" sldId="3363"/>
            <ac:spMk id="98" creationId="{6FDFD16B-3CED-07A9-283C-77D05EEF44DF}"/>
          </ac:spMkLst>
        </pc:spChg>
        <pc:spChg chg="mod">
          <ac:chgData name="AHMED MOHAMED" userId="404e6e810b9a2ee3" providerId="LiveId" clId="{4B1353B6-FAC8-49A3-8295-6658AB9CE9AD}" dt="2024-06-04T01:26:19.717" v="91" actId="20577"/>
          <ac:spMkLst>
            <pc:docMk/>
            <pc:sldMk cId="1649540721" sldId="3363"/>
            <ac:spMk id="104" creationId="{D6F80628-51E3-E293-9C44-121F17718E92}"/>
          </ac:spMkLst>
        </pc:spChg>
        <pc:spChg chg="mod">
          <ac:chgData name="AHMED MOHAMED" userId="404e6e810b9a2ee3" providerId="LiveId" clId="{4B1353B6-FAC8-49A3-8295-6658AB9CE9AD}" dt="2024-06-04T01:26:53.145" v="98" actId="403"/>
          <ac:spMkLst>
            <pc:docMk/>
            <pc:sldMk cId="1649540721" sldId="3363"/>
            <ac:spMk id="105" creationId="{961FAC4B-4D08-2750-0520-BE202EC04318}"/>
          </ac:spMkLst>
        </pc:spChg>
        <pc:spChg chg="mod">
          <ac:chgData name="AHMED MOHAMED" userId="404e6e810b9a2ee3" providerId="LiveId" clId="{4B1353B6-FAC8-49A3-8295-6658AB9CE9AD}" dt="2024-06-04T01:27:56.635" v="105" actId="20577"/>
          <ac:spMkLst>
            <pc:docMk/>
            <pc:sldMk cId="1649540721" sldId="3363"/>
            <ac:spMk id="106" creationId="{12B02307-6FF0-A598-A7A2-AF5DC246B310}"/>
          </ac:spMkLst>
        </pc:spChg>
        <pc:spChg chg="mod">
          <ac:chgData name="AHMED MOHAMED" userId="404e6e810b9a2ee3" providerId="LiveId" clId="{4B1353B6-FAC8-49A3-8295-6658AB9CE9AD}" dt="2024-06-04T01:28:39.089" v="111" actId="404"/>
          <ac:spMkLst>
            <pc:docMk/>
            <pc:sldMk cId="1649540721" sldId="3363"/>
            <ac:spMk id="107" creationId="{EB26C33B-92D2-8F2D-F5E0-E74751D3A9E8}"/>
          </ac:spMkLst>
        </pc:spChg>
        <pc:spChg chg="mod">
          <ac:chgData name="AHMED MOHAMED" userId="404e6e810b9a2ee3" providerId="LiveId" clId="{4B1353B6-FAC8-49A3-8295-6658AB9CE9AD}" dt="2024-06-04T01:29:05.821" v="118" actId="20577"/>
          <ac:spMkLst>
            <pc:docMk/>
            <pc:sldMk cId="1649540721" sldId="3363"/>
            <ac:spMk id="108" creationId="{185992C0-E5F3-7647-61A0-2B33356AF36D}"/>
          </ac:spMkLst>
        </pc:spChg>
        <pc:spChg chg="mod">
          <ac:chgData name="AHMED MOHAMED" userId="404e6e810b9a2ee3" providerId="LiveId" clId="{4B1353B6-FAC8-49A3-8295-6658AB9CE9AD}" dt="2024-06-04T01:29:36.478" v="124" actId="404"/>
          <ac:spMkLst>
            <pc:docMk/>
            <pc:sldMk cId="1649540721" sldId="3363"/>
            <ac:spMk id="109" creationId="{C7A0AC67-84A8-5A86-3223-6F6AB5A1CABC}"/>
          </ac:spMkLst>
        </pc:spChg>
        <pc:spChg chg="mod">
          <ac:chgData name="AHMED MOHAMED" userId="404e6e810b9a2ee3" providerId="LiveId" clId="{4B1353B6-FAC8-49A3-8295-6658AB9CE9AD}" dt="2024-06-04T01:35:39.133" v="131" actId="20577"/>
          <ac:spMkLst>
            <pc:docMk/>
            <pc:sldMk cId="1649540721" sldId="3363"/>
            <ac:spMk id="110" creationId="{C2900973-1E41-A3D8-FF58-BECB7E0E6D6C}"/>
          </ac:spMkLst>
        </pc:spChg>
        <pc:spChg chg="mod">
          <ac:chgData name="AHMED MOHAMED" userId="404e6e810b9a2ee3" providerId="LiveId" clId="{4B1353B6-FAC8-49A3-8295-6658AB9CE9AD}" dt="2024-06-04T01:36:26.572" v="139" actId="404"/>
          <ac:spMkLst>
            <pc:docMk/>
            <pc:sldMk cId="1649540721" sldId="3363"/>
            <ac:spMk id="111" creationId="{54DD4637-2121-EAF7-42B6-F6F96645214C}"/>
          </ac:spMkLst>
        </pc:spChg>
        <pc:grpChg chg="del">
          <ac:chgData name="AHMED MOHAMED" userId="404e6e810b9a2ee3" providerId="LiveId" clId="{4B1353B6-FAC8-49A3-8295-6658AB9CE9AD}" dt="2024-06-04T01:23:25.443" v="79" actId="478"/>
          <ac:grpSpMkLst>
            <pc:docMk/>
            <pc:sldMk cId="1649540721" sldId="3363"/>
            <ac:grpSpMk id="7" creationId="{71E48135-C85B-55C9-D453-F4422F6556A6}"/>
          </ac:grpSpMkLst>
        </pc:grpChg>
        <pc:grpChg chg="del">
          <ac:chgData name="AHMED MOHAMED" userId="404e6e810b9a2ee3" providerId="LiveId" clId="{4B1353B6-FAC8-49A3-8295-6658AB9CE9AD}" dt="2024-06-04T01:25:54.994" v="84" actId="478"/>
          <ac:grpSpMkLst>
            <pc:docMk/>
            <pc:sldMk cId="1649540721" sldId="3363"/>
            <ac:grpSpMk id="51" creationId="{556F1EC5-B8FC-A17D-1CE4-4D427135A4B0}"/>
          </ac:grpSpMkLst>
        </pc:grpChg>
        <pc:grpChg chg="del">
          <ac:chgData name="AHMED MOHAMED" userId="404e6e810b9a2ee3" providerId="LiveId" clId="{4B1353B6-FAC8-49A3-8295-6658AB9CE9AD}" dt="2024-06-04T01:28:00.675" v="106" actId="478"/>
          <ac:grpSpMkLst>
            <pc:docMk/>
            <pc:sldMk cId="1649540721" sldId="3363"/>
            <ac:grpSpMk id="54" creationId="{4DF80FCF-5B0E-E0A1-81EA-B5CACDD979BE}"/>
          </ac:grpSpMkLst>
        </pc:grpChg>
        <pc:grpChg chg="del">
          <ac:chgData name="AHMED MOHAMED" userId="404e6e810b9a2ee3" providerId="LiveId" clId="{4B1353B6-FAC8-49A3-8295-6658AB9CE9AD}" dt="2024-06-04T01:29:10.861" v="119" actId="478"/>
          <ac:grpSpMkLst>
            <pc:docMk/>
            <pc:sldMk cId="1649540721" sldId="3363"/>
            <ac:grpSpMk id="57" creationId="{6700D530-0AED-6CE8-E704-22E70972053E}"/>
          </ac:grpSpMkLst>
        </pc:grpChg>
        <pc:grpChg chg="del">
          <ac:chgData name="AHMED MOHAMED" userId="404e6e810b9a2ee3" providerId="LiveId" clId="{4B1353B6-FAC8-49A3-8295-6658AB9CE9AD}" dt="2024-06-04T01:35:44.442" v="132" actId="478"/>
          <ac:grpSpMkLst>
            <pc:docMk/>
            <pc:sldMk cId="1649540721" sldId="3363"/>
            <ac:grpSpMk id="60" creationId="{17302C34-3A91-C237-CA4E-2957D24F0E9C}"/>
          </ac:grpSpMkLst>
        </pc:grpChg>
      </pc:sldChg>
      <pc:sldChg chg="new del">
        <pc:chgData name="AHMED MOHAMED" userId="404e6e810b9a2ee3" providerId="LiveId" clId="{4B1353B6-FAC8-49A3-8295-6658AB9CE9AD}" dt="2024-06-04T01:37:32.469" v="143" actId="47"/>
        <pc:sldMkLst>
          <pc:docMk/>
          <pc:sldMk cId="3244693920" sldId="3364"/>
        </pc:sldMkLst>
      </pc:sldChg>
      <pc:sldChg chg="new del">
        <pc:chgData name="AHMED MOHAMED" userId="404e6e810b9a2ee3" providerId="LiveId" clId="{4B1353B6-FAC8-49A3-8295-6658AB9CE9AD}" dt="2024-06-04T01:37:36.223" v="144" actId="47"/>
        <pc:sldMkLst>
          <pc:docMk/>
          <pc:sldMk cId="2770658567" sldId="3365"/>
        </pc:sldMkLst>
      </pc:sldChg>
      <pc:sldChg chg="addSp modSp del mod modClrScheme chgLayout">
        <pc:chgData name="AHMED MOHAMED" userId="404e6e810b9a2ee3" providerId="LiveId" clId="{4B1353B6-FAC8-49A3-8295-6658AB9CE9AD}" dt="2024-06-03T17:05:47.945" v="23" actId="47"/>
        <pc:sldMkLst>
          <pc:docMk/>
          <pc:sldMk cId="1266275178" sldId="3367"/>
        </pc:sldMkLst>
        <pc:spChg chg="add mod">
          <ac:chgData name="AHMED MOHAMED" userId="404e6e810b9a2ee3" providerId="LiveId" clId="{4B1353B6-FAC8-49A3-8295-6658AB9CE9AD}" dt="2024-06-03T16:48:33.133" v="22" actId="403"/>
          <ac:spMkLst>
            <pc:docMk/>
            <pc:sldMk cId="1266275178" sldId="3367"/>
            <ac:spMk id="2" creationId="{515F23D4-BA0A-03FD-696A-D7C61D47681E}"/>
          </ac:spMkLst>
        </pc:spChg>
        <pc:spChg chg="add mod">
          <ac:chgData name="AHMED MOHAMED" userId="404e6e810b9a2ee3" providerId="LiveId" clId="{4B1353B6-FAC8-49A3-8295-6658AB9CE9AD}" dt="2024-06-03T16:47:59.087" v="18" actId="700"/>
          <ac:spMkLst>
            <pc:docMk/>
            <pc:sldMk cId="1266275178" sldId="3367"/>
            <ac:spMk id="3" creationId="{3EB2CCE0-8A02-6C29-DE45-3D0DD6D4FA31}"/>
          </ac:spMkLst>
        </pc:spChg>
      </pc:sldChg>
      <pc:sldChg chg="modSp add">
        <pc:chgData name="AHMED MOHAMED" userId="404e6e810b9a2ee3" providerId="LiveId" clId="{4B1353B6-FAC8-49A3-8295-6658AB9CE9AD}" dt="2024-06-04T01:38:05.139" v="149" actId="14100"/>
        <pc:sldMkLst>
          <pc:docMk/>
          <pc:sldMk cId="3172183183" sldId="3368"/>
        </pc:sldMkLst>
        <pc:picChg chg="mod">
          <ac:chgData name="AHMED MOHAMED" userId="404e6e810b9a2ee3" providerId="LiveId" clId="{4B1353B6-FAC8-49A3-8295-6658AB9CE9AD}" dt="2024-06-04T01:38:05.139" v="149" actId="14100"/>
          <ac:picMkLst>
            <pc:docMk/>
            <pc:sldMk cId="3172183183" sldId="3368"/>
            <ac:picMk id="2050" creationId="{D34A4CC4-234B-44CD-510B-4BFA01A8F4D1}"/>
          </ac:picMkLst>
        </pc:picChg>
      </pc:sldChg>
      <pc:sldChg chg="modSp add">
        <pc:chgData name="AHMED MOHAMED" userId="404e6e810b9a2ee3" providerId="LiveId" clId="{4B1353B6-FAC8-49A3-8295-6658AB9CE9AD}" dt="2024-06-04T01:37:49.598" v="147" actId="14100"/>
        <pc:sldMkLst>
          <pc:docMk/>
          <pc:sldMk cId="1398271365" sldId="3369"/>
        </pc:sldMkLst>
        <pc:picChg chg="mod">
          <ac:chgData name="AHMED MOHAMED" userId="404e6e810b9a2ee3" providerId="LiveId" clId="{4B1353B6-FAC8-49A3-8295-6658AB9CE9AD}" dt="2024-06-04T01:37:49.598" v="147" actId="14100"/>
          <ac:picMkLst>
            <pc:docMk/>
            <pc:sldMk cId="1398271365" sldId="3369"/>
            <ac:picMk id="3074" creationId="{16AABCB1-6CC1-F6D5-B433-862FA3BA49F7}"/>
          </ac:picMkLst>
        </pc:picChg>
      </pc:sldChg>
    </pc:docChg>
  </pc:docChgLst>
  <pc:docChgLst>
    <pc:chgData name="AHMED MOHAMED" userId="404e6e810b9a2ee3" providerId="LiveId" clId="{1ED8BE70-04DD-4B1A-94A0-1B7545ECFBDC}"/>
    <pc:docChg chg="undo custSel addSld delSld modSld">
      <pc:chgData name="AHMED MOHAMED" userId="404e6e810b9a2ee3" providerId="LiveId" clId="{1ED8BE70-04DD-4B1A-94A0-1B7545ECFBDC}" dt="2024-06-03T08:20:12.433" v="83" actId="47"/>
      <pc:docMkLst>
        <pc:docMk/>
      </pc:docMkLst>
      <pc:sldChg chg="add">
        <pc:chgData name="AHMED MOHAMED" userId="404e6e810b9a2ee3" providerId="LiveId" clId="{1ED8BE70-04DD-4B1A-94A0-1B7545ECFBDC}" dt="2024-06-03T08:19:15.376" v="79"/>
        <pc:sldMkLst>
          <pc:docMk/>
          <pc:sldMk cId="706936208" sldId="262"/>
        </pc:sldMkLst>
      </pc:sldChg>
      <pc:sldChg chg="modSp add mod">
        <pc:chgData name="AHMED MOHAMED" userId="404e6e810b9a2ee3" providerId="LiveId" clId="{1ED8BE70-04DD-4B1A-94A0-1B7545ECFBDC}" dt="2024-06-03T07:54:07.814" v="76" actId="313"/>
        <pc:sldMkLst>
          <pc:docMk/>
          <pc:sldMk cId="4076026401" sldId="3338"/>
        </pc:sldMkLst>
        <pc:spChg chg="mod">
          <ac:chgData name="AHMED MOHAMED" userId="404e6e810b9a2ee3" providerId="LiveId" clId="{1ED8BE70-04DD-4B1A-94A0-1B7545ECFBDC}" dt="2024-06-03T07:53:17.409" v="25" actId="20577"/>
          <ac:spMkLst>
            <pc:docMk/>
            <pc:sldMk cId="4076026401" sldId="3338"/>
            <ac:spMk id="4" creationId="{E9795039-5DDE-497D-AAF2-5E59CE2CD953}"/>
          </ac:spMkLst>
        </pc:spChg>
        <pc:spChg chg="mod">
          <ac:chgData name="AHMED MOHAMED" userId="404e6e810b9a2ee3" providerId="LiveId" clId="{1ED8BE70-04DD-4B1A-94A0-1B7545ECFBDC}" dt="2024-06-03T07:53:37.640" v="49" actId="20577"/>
          <ac:spMkLst>
            <pc:docMk/>
            <pc:sldMk cId="4076026401" sldId="3338"/>
            <ac:spMk id="15" creationId="{5B09B4AB-81C3-C64B-A635-E2DD7EAC2B3D}"/>
          </ac:spMkLst>
        </pc:spChg>
        <pc:spChg chg="mod">
          <ac:chgData name="AHMED MOHAMED" userId="404e6e810b9a2ee3" providerId="LiveId" clId="{1ED8BE70-04DD-4B1A-94A0-1B7545ECFBDC}" dt="2024-06-03T07:54:07.814" v="76" actId="313"/>
          <ac:spMkLst>
            <pc:docMk/>
            <pc:sldMk cId="4076026401" sldId="3338"/>
            <ac:spMk id="16" creationId="{F99C17EF-6B63-5849-9E51-63E9E99BC8DF}"/>
          </ac:spMkLst>
        </pc:spChg>
      </pc:sldChg>
      <pc:sldChg chg="modSp mod modAnim">
        <pc:chgData name="AHMED MOHAMED" userId="404e6e810b9a2ee3" providerId="LiveId" clId="{1ED8BE70-04DD-4B1A-94A0-1B7545ECFBDC}" dt="2024-06-03T07:42:21.107" v="19" actId="20577"/>
        <pc:sldMkLst>
          <pc:docMk/>
          <pc:sldMk cId="1617634912" sldId="3356"/>
        </pc:sldMkLst>
        <pc:spChg chg="mod">
          <ac:chgData name="AHMED MOHAMED" userId="404e6e810b9a2ee3" providerId="LiveId" clId="{1ED8BE70-04DD-4B1A-94A0-1B7545ECFBDC}" dt="2024-06-03T07:42:21.107" v="19" actId="20577"/>
          <ac:spMkLst>
            <pc:docMk/>
            <pc:sldMk cId="1617634912" sldId="3356"/>
            <ac:spMk id="6" creationId="{AC0F1A32-FF0A-5524-438B-DC1498C8101C}"/>
          </ac:spMkLst>
        </pc:spChg>
        <pc:spChg chg="mod">
          <ac:chgData name="AHMED MOHAMED" userId="404e6e810b9a2ee3" providerId="LiveId" clId="{1ED8BE70-04DD-4B1A-94A0-1B7545ECFBDC}" dt="2024-06-03T07:42:04.609" v="11" actId="20577"/>
          <ac:spMkLst>
            <pc:docMk/>
            <pc:sldMk cId="1617634912" sldId="3356"/>
            <ac:spMk id="8" creationId="{F893C3E6-C87D-4893-C498-393C6216A686}"/>
          </ac:spMkLst>
        </pc:spChg>
      </pc:sldChg>
      <pc:sldChg chg="del">
        <pc:chgData name="AHMED MOHAMED" userId="404e6e810b9a2ee3" providerId="LiveId" clId="{1ED8BE70-04DD-4B1A-94A0-1B7545ECFBDC}" dt="2024-06-03T08:19:11.953" v="77" actId="47"/>
        <pc:sldMkLst>
          <pc:docMk/>
          <pc:sldMk cId="1681596320" sldId="3363"/>
        </pc:sldMkLst>
      </pc:sldChg>
      <pc:sldChg chg="del">
        <pc:chgData name="AHMED MOHAMED" userId="404e6e810b9a2ee3" providerId="LiveId" clId="{1ED8BE70-04DD-4B1A-94A0-1B7545ECFBDC}" dt="2024-06-03T08:20:12.433" v="83" actId="47"/>
        <pc:sldMkLst>
          <pc:docMk/>
          <pc:sldMk cId="3285009104" sldId="3364"/>
        </pc:sldMkLst>
      </pc:sldChg>
      <pc:sldChg chg="del">
        <pc:chgData name="AHMED MOHAMED" userId="404e6e810b9a2ee3" providerId="LiveId" clId="{1ED8BE70-04DD-4B1A-94A0-1B7545ECFBDC}" dt="2024-06-03T08:20:06.848" v="81" actId="47"/>
        <pc:sldMkLst>
          <pc:docMk/>
          <pc:sldMk cId="3342578368" sldId="3365"/>
        </pc:sldMkLst>
      </pc:sldChg>
      <pc:sldChg chg="del">
        <pc:chgData name="AHMED MOHAMED" userId="404e6e810b9a2ee3" providerId="LiveId" clId="{1ED8BE70-04DD-4B1A-94A0-1B7545ECFBDC}" dt="2024-06-03T08:20:08.860" v="82" actId="47"/>
        <pc:sldMkLst>
          <pc:docMk/>
          <pc:sldMk cId="3129220732" sldId="3366"/>
        </pc:sldMkLst>
      </pc:sldChg>
      <pc:sldChg chg="new del">
        <pc:chgData name="AHMED MOHAMED" userId="404e6e810b9a2ee3" providerId="LiveId" clId="{1ED8BE70-04DD-4B1A-94A0-1B7545ECFBDC}" dt="2024-06-03T08:19:17.871" v="80" actId="47"/>
        <pc:sldMkLst>
          <pc:docMk/>
          <pc:sldMk cId="2922333033" sldId="3368"/>
        </pc:sldMkLst>
      </pc:sldChg>
      <pc:sldChg chg="new del">
        <pc:chgData name="AHMED MOHAMED" userId="404e6e810b9a2ee3" providerId="LiveId" clId="{1ED8BE70-04DD-4B1A-94A0-1B7545ECFBDC}" dt="2024-06-03T07:53:08.366" v="22" actId="47"/>
        <pc:sldMkLst>
          <pc:docMk/>
          <pc:sldMk cId="3112512140" sldId="3368"/>
        </pc:sldMkLst>
      </pc:sldChg>
    </pc:docChg>
  </pc:docChgLst>
  <pc:docChgLst>
    <pc:chgData name="AHMED MOHAMED" userId="404e6e810b9a2ee3" providerId="LiveId" clId="{58F2B34A-B9EA-41B0-A15F-3D24B8B66D68}"/>
    <pc:docChg chg="undo custSel addSld delSld modSld sldOrd">
      <pc:chgData name="AHMED MOHAMED" userId="404e6e810b9a2ee3" providerId="LiveId" clId="{58F2B34A-B9EA-41B0-A15F-3D24B8B66D68}" dt="2024-04-30T15:32:27.496" v="435" actId="20577"/>
      <pc:docMkLst>
        <pc:docMk/>
      </pc:docMkLst>
      <pc:sldChg chg="addSp delSp del mod">
        <pc:chgData name="AHMED MOHAMED" userId="404e6e810b9a2ee3" providerId="LiveId" clId="{58F2B34A-B9EA-41B0-A15F-3D24B8B66D68}" dt="2024-04-30T14:29:53.953" v="118" actId="47"/>
        <pc:sldMkLst>
          <pc:docMk/>
          <pc:sldMk cId="0" sldId="260"/>
        </pc:sldMkLst>
        <pc:picChg chg="add del">
          <ac:chgData name="AHMED MOHAMED" userId="404e6e810b9a2ee3" providerId="LiveId" clId="{58F2B34A-B9EA-41B0-A15F-3D24B8B66D68}" dt="2024-04-30T14:26:58.858" v="19" actId="22"/>
          <ac:picMkLst>
            <pc:docMk/>
            <pc:sldMk cId="0" sldId="260"/>
            <ac:picMk id="3" creationId="{B2812312-BFC9-93C3-47A2-E5E3CA5E37CF}"/>
          </ac:picMkLst>
        </pc:picChg>
      </pc:sldChg>
      <pc:sldChg chg="del">
        <pc:chgData name="AHMED MOHAMED" userId="404e6e810b9a2ee3" providerId="LiveId" clId="{58F2B34A-B9EA-41B0-A15F-3D24B8B66D68}" dt="2024-04-30T14:30:01.730" v="119" actId="47"/>
        <pc:sldMkLst>
          <pc:docMk/>
          <pc:sldMk cId="0" sldId="261"/>
        </pc:sldMkLst>
      </pc:sldChg>
      <pc:sldChg chg="del">
        <pc:chgData name="AHMED MOHAMED" userId="404e6e810b9a2ee3" providerId="LiveId" clId="{58F2B34A-B9EA-41B0-A15F-3D24B8B66D68}" dt="2024-04-30T14:30:03.920" v="121" actId="47"/>
        <pc:sldMkLst>
          <pc:docMk/>
          <pc:sldMk cId="0" sldId="266"/>
        </pc:sldMkLst>
      </pc:sldChg>
      <pc:sldChg chg="del">
        <pc:chgData name="AHMED MOHAMED" userId="404e6e810b9a2ee3" providerId="LiveId" clId="{58F2B34A-B9EA-41B0-A15F-3D24B8B66D68}" dt="2024-04-30T14:30:04.900" v="122" actId="47"/>
        <pc:sldMkLst>
          <pc:docMk/>
          <pc:sldMk cId="0" sldId="267"/>
        </pc:sldMkLst>
      </pc:sldChg>
      <pc:sldChg chg="del">
        <pc:chgData name="AHMED MOHAMED" userId="404e6e810b9a2ee3" providerId="LiveId" clId="{58F2B34A-B9EA-41B0-A15F-3D24B8B66D68}" dt="2024-04-30T14:30:05.688" v="123" actId="47"/>
        <pc:sldMkLst>
          <pc:docMk/>
          <pc:sldMk cId="0" sldId="268"/>
        </pc:sldMkLst>
      </pc:sldChg>
      <pc:sldChg chg="del">
        <pc:chgData name="AHMED MOHAMED" userId="404e6e810b9a2ee3" providerId="LiveId" clId="{58F2B34A-B9EA-41B0-A15F-3D24B8B66D68}" dt="2024-04-30T14:30:06.876" v="124" actId="47"/>
        <pc:sldMkLst>
          <pc:docMk/>
          <pc:sldMk cId="1224783493" sldId="269"/>
        </pc:sldMkLst>
      </pc:sldChg>
      <pc:sldChg chg="del">
        <pc:chgData name="AHMED MOHAMED" userId="404e6e810b9a2ee3" providerId="LiveId" clId="{58F2B34A-B9EA-41B0-A15F-3D24B8B66D68}" dt="2024-04-30T14:30:07.667" v="125" actId="47"/>
        <pc:sldMkLst>
          <pc:docMk/>
          <pc:sldMk cId="0" sldId="270"/>
        </pc:sldMkLst>
      </pc:sldChg>
      <pc:sldChg chg="del">
        <pc:chgData name="AHMED MOHAMED" userId="404e6e810b9a2ee3" providerId="LiveId" clId="{58F2B34A-B9EA-41B0-A15F-3D24B8B66D68}" dt="2024-04-30T14:30:08.713" v="126" actId="47"/>
        <pc:sldMkLst>
          <pc:docMk/>
          <pc:sldMk cId="0" sldId="271"/>
        </pc:sldMkLst>
      </pc:sldChg>
      <pc:sldChg chg="del">
        <pc:chgData name="AHMED MOHAMED" userId="404e6e810b9a2ee3" providerId="LiveId" clId="{58F2B34A-B9EA-41B0-A15F-3D24B8B66D68}" dt="2024-04-30T14:30:09.479" v="127" actId="47"/>
        <pc:sldMkLst>
          <pc:docMk/>
          <pc:sldMk cId="0" sldId="272"/>
        </pc:sldMkLst>
      </pc:sldChg>
      <pc:sldChg chg="delSp modSp mod modAnim">
        <pc:chgData name="AHMED MOHAMED" userId="404e6e810b9a2ee3" providerId="LiveId" clId="{58F2B34A-B9EA-41B0-A15F-3D24B8B66D68}" dt="2024-04-30T14:30:57.724" v="142" actId="113"/>
        <pc:sldMkLst>
          <pc:docMk/>
          <pc:sldMk cId="1617634912" sldId="3356"/>
        </pc:sldMkLst>
        <pc:spChg chg="mod">
          <ac:chgData name="AHMED MOHAMED" userId="404e6e810b9a2ee3" providerId="LiveId" clId="{58F2B34A-B9EA-41B0-A15F-3D24B8B66D68}" dt="2024-04-30T14:30:57.724" v="142" actId="113"/>
          <ac:spMkLst>
            <pc:docMk/>
            <pc:sldMk cId="1617634912" sldId="3356"/>
            <ac:spMk id="6" creationId="{AC0F1A32-FF0A-5524-438B-DC1498C8101C}"/>
          </ac:spMkLst>
        </pc:spChg>
        <pc:spChg chg="mod">
          <ac:chgData name="AHMED MOHAMED" userId="404e6e810b9a2ee3" providerId="LiveId" clId="{58F2B34A-B9EA-41B0-A15F-3D24B8B66D68}" dt="2024-04-30T14:30:29.382" v="134" actId="20577"/>
          <ac:spMkLst>
            <pc:docMk/>
            <pc:sldMk cId="1617634912" sldId="3356"/>
            <ac:spMk id="8" creationId="{F893C3E6-C87D-4893-C498-393C6216A686}"/>
          </ac:spMkLst>
        </pc:spChg>
        <pc:picChg chg="del">
          <ac:chgData name="AHMED MOHAMED" userId="404e6e810b9a2ee3" providerId="LiveId" clId="{58F2B34A-B9EA-41B0-A15F-3D24B8B66D68}" dt="2024-04-30T14:27:38.141" v="28" actId="478"/>
          <ac:picMkLst>
            <pc:docMk/>
            <pc:sldMk cId="1617634912" sldId="3356"/>
            <ac:picMk id="2050" creationId="{0117D10B-8BE0-48AF-28A0-91C2616A334A}"/>
          </ac:picMkLst>
        </pc:picChg>
      </pc:sldChg>
      <pc:sldChg chg="del">
        <pc:chgData name="AHMED MOHAMED" userId="404e6e810b9a2ee3" providerId="LiveId" clId="{58F2B34A-B9EA-41B0-A15F-3D24B8B66D68}" dt="2024-04-30T14:30:02.789" v="120" actId="47"/>
        <pc:sldMkLst>
          <pc:docMk/>
          <pc:sldMk cId="818151708" sldId="3357"/>
        </pc:sldMkLst>
      </pc:sldChg>
      <pc:sldChg chg="addSp modSp del mod">
        <pc:chgData name="AHMED MOHAMED" userId="404e6e810b9a2ee3" providerId="LiveId" clId="{58F2B34A-B9EA-41B0-A15F-3D24B8B66D68}" dt="2024-04-30T14:30:10.756" v="128" actId="47"/>
        <pc:sldMkLst>
          <pc:docMk/>
          <pc:sldMk cId="1359254389" sldId="3360"/>
        </pc:sldMkLst>
        <pc:picChg chg="add mod">
          <ac:chgData name="AHMED MOHAMED" userId="404e6e810b9a2ee3" providerId="LiveId" clId="{58F2B34A-B9EA-41B0-A15F-3D24B8B66D68}" dt="2024-04-22T03:00:50.672" v="13" actId="14100"/>
          <ac:picMkLst>
            <pc:docMk/>
            <pc:sldMk cId="1359254389" sldId="3360"/>
            <ac:picMk id="3" creationId="{68DE2BA9-DBA0-DDBF-9227-89CFA6C542A0}"/>
          </ac:picMkLst>
        </pc:picChg>
        <pc:picChg chg="add mod">
          <ac:chgData name="AHMED MOHAMED" userId="404e6e810b9a2ee3" providerId="LiveId" clId="{58F2B34A-B9EA-41B0-A15F-3D24B8B66D68}" dt="2024-04-22T03:00:44.215" v="11" actId="1076"/>
          <ac:picMkLst>
            <pc:docMk/>
            <pc:sldMk cId="1359254389" sldId="3360"/>
            <ac:picMk id="4" creationId="{3C328ACC-D711-8D31-5C12-C3C6CCC563D9}"/>
          </ac:picMkLst>
        </pc:picChg>
        <pc:picChg chg="add mod">
          <ac:chgData name="AHMED MOHAMED" userId="404e6e810b9a2ee3" providerId="LiveId" clId="{58F2B34A-B9EA-41B0-A15F-3D24B8B66D68}" dt="2024-04-22T03:01:29.465" v="16" actId="14100"/>
          <ac:picMkLst>
            <pc:docMk/>
            <pc:sldMk cId="1359254389" sldId="3360"/>
            <ac:picMk id="5" creationId="{E483482C-FFF7-207D-123E-76860D2718EE}"/>
          </ac:picMkLst>
        </pc:picChg>
      </pc:sldChg>
      <pc:sldChg chg="addSp delSp modSp mod ord">
        <pc:chgData name="AHMED MOHAMED" userId="404e6e810b9a2ee3" providerId="LiveId" clId="{58F2B34A-B9EA-41B0-A15F-3D24B8B66D68}" dt="2024-04-30T14:39:22.913" v="194"/>
        <pc:sldMkLst>
          <pc:docMk/>
          <pc:sldMk cId="764193698" sldId="3361"/>
        </pc:sldMkLst>
        <pc:spChg chg="add del">
          <ac:chgData name="AHMED MOHAMED" userId="404e6e810b9a2ee3" providerId="LiveId" clId="{58F2B34A-B9EA-41B0-A15F-3D24B8B66D68}" dt="2024-04-30T14:32:11.654" v="144" actId="22"/>
          <ac:spMkLst>
            <pc:docMk/>
            <pc:sldMk cId="764193698" sldId="3361"/>
            <ac:spMk id="3" creationId="{19017292-1767-3E8C-DD1A-894F8C6F4D12}"/>
          </ac:spMkLst>
        </pc:spChg>
        <pc:spChg chg="add mod">
          <ac:chgData name="AHMED MOHAMED" userId="404e6e810b9a2ee3" providerId="LiveId" clId="{58F2B34A-B9EA-41B0-A15F-3D24B8B66D68}" dt="2024-04-30T14:32:38.780" v="167" actId="20577"/>
          <ac:spMkLst>
            <pc:docMk/>
            <pc:sldMk cId="764193698" sldId="3361"/>
            <ac:spMk id="5" creationId="{87B41AB0-83F5-980A-89F3-ED30577EE9CA}"/>
          </ac:spMkLst>
        </pc:spChg>
      </pc:sldChg>
      <pc:sldChg chg="addSp delSp modSp new del mod">
        <pc:chgData name="AHMED MOHAMED" userId="404e6e810b9a2ee3" providerId="LiveId" clId="{58F2B34A-B9EA-41B0-A15F-3D24B8B66D68}" dt="2024-04-30T14:40:07.733" v="195" actId="47"/>
        <pc:sldMkLst>
          <pc:docMk/>
          <pc:sldMk cId="3844055581" sldId="3362"/>
        </pc:sldMkLst>
        <pc:spChg chg="add del">
          <ac:chgData name="AHMED MOHAMED" userId="404e6e810b9a2ee3" providerId="LiveId" clId="{58F2B34A-B9EA-41B0-A15F-3D24B8B66D68}" dt="2024-04-30T14:36:02.470" v="169" actId="22"/>
          <ac:spMkLst>
            <pc:docMk/>
            <pc:sldMk cId="3844055581" sldId="3362"/>
            <ac:spMk id="3" creationId="{205A40C8-721A-A2A7-2321-74B51EAAD2AB}"/>
          </ac:spMkLst>
        </pc:spChg>
        <pc:spChg chg="add mod">
          <ac:chgData name="AHMED MOHAMED" userId="404e6e810b9a2ee3" providerId="LiveId" clId="{58F2B34A-B9EA-41B0-A15F-3D24B8B66D68}" dt="2024-04-30T14:38:47.243" v="192" actId="12"/>
          <ac:spMkLst>
            <pc:docMk/>
            <pc:sldMk cId="3844055581" sldId="3362"/>
            <ac:spMk id="5" creationId="{1E169FB0-68EA-B2A4-29D1-093CDCF4B410}"/>
          </ac:spMkLst>
        </pc:spChg>
      </pc:sldChg>
      <pc:sldChg chg="addSp delSp modSp new mod modClrScheme chgLayout">
        <pc:chgData name="AHMED MOHAMED" userId="404e6e810b9a2ee3" providerId="LiveId" clId="{58F2B34A-B9EA-41B0-A15F-3D24B8B66D68}" dt="2024-04-30T15:04:22.413" v="198" actId="700"/>
        <pc:sldMkLst>
          <pc:docMk/>
          <pc:sldMk cId="1681596320" sldId="3363"/>
        </pc:sldMkLst>
        <pc:spChg chg="del mod">
          <ac:chgData name="AHMED MOHAMED" userId="404e6e810b9a2ee3" providerId="LiveId" clId="{58F2B34A-B9EA-41B0-A15F-3D24B8B66D68}" dt="2024-04-30T14:27:05.934" v="22" actId="478"/>
          <ac:spMkLst>
            <pc:docMk/>
            <pc:sldMk cId="1681596320" sldId="3363"/>
            <ac:spMk id="2" creationId="{0415DE02-BB20-BE97-92A6-F8AD855EB58A}"/>
          </ac:spMkLst>
        </pc:spChg>
        <pc:spChg chg="del">
          <ac:chgData name="AHMED MOHAMED" userId="404e6e810b9a2ee3" providerId="LiveId" clId="{58F2B34A-B9EA-41B0-A15F-3D24B8B66D68}" dt="2024-04-30T14:27:07.668" v="23" actId="478"/>
          <ac:spMkLst>
            <pc:docMk/>
            <pc:sldMk cId="1681596320" sldId="3363"/>
            <ac:spMk id="3" creationId="{8FF986F5-95B4-D0DA-45AB-9FE0587BD4E2}"/>
          </ac:spMkLst>
        </pc:spChg>
        <pc:picChg chg="add mod">
          <ac:chgData name="AHMED MOHAMED" userId="404e6e810b9a2ee3" providerId="LiveId" clId="{58F2B34A-B9EA-41B0-A15F-3D24B8B66D68}" dt="2024-04-30T14:27:29.001" v="27" actId="14100"/>
          <ac:picMkLst>
            <pc:docMk/>
            <pc:sldMk cId="1681596320" sldId="3363"/>
            <ac:picMk id="5" creationId="{E42E689E-5C64-2189-2C05-3F65187B5FE8}"/>
          </ac:picMkLst>
        </pc:picChg>
      </pc:sldChg>
      <pc:sldChg chg="addSp new mod">
        <pc:chgData name="AHMED MOHAMED" userId="404e6e810b9a2ee3" providerId="LiveId" clId="{58F2B34A-B9EA-41B0-A15F-3D24B8B66D68}" dt="2024-04-30T15:04:13.886" v="197" actId="22"/>
        <pc:sldMkLst>
          <pc:docMk/>
          <pc:sldMk cId="3285009104" sldId="3364"/>
        </pc:sldMkLst>
        <pc:picChg chg="add">
          <ac:chgData name="AHMED MOHAMED" userId="404e6e810b9a2ee3" providerId="LiveId" clId="{58F2B34A-B9EA-41B0-A15F-3D24B8B66D68}" dt="2024-04-30T15:04:13.886" v="197" actId="22"/>
          <ac:picMkLst>
            <pc:docMk/>
            <pc:sldMk cId="3285009104" sldId="3364"/>
            <ac:picMk id="3" creationId="{2227FBAC-DC28-86C3-8955-A99F55CFAB34}"/>
          </ac:picMkLst>
        </pc:picChg>
      </pc:sldChg>
      <pc:sldChg chg="addSp delSp modSp new mod">
        <pc:chgData name="AHMED MOHAMED" userId="404e6e810b9a2ee3" providerId="LiveId" clId="{58F2B34A-B9EA-41B0-A15F-3D24B8B66D68}" dt="2024-04-30T15:32:27.496" v="435" actId="20577"/>
        <pc:sldMkLst>
          <pc:docMk/>
          <pc:sldMk cId="3342578368" sldId="3365"/>
        </pc:sldMkLst>
        <pc:spChg chg="add del">
          <ac:chgData name="AHMED MOHAMED" userId="404e6e810b9a2ee3" providerId="LiveId" clId="{58F2B34A-B9EA-41B0-A15F-3D24B8B66D68}" dt="2024-04-30T15:17:00.579" v="204" actId="22"/>
          <ac:spMkLst>
            <pc:docMk/>
            <pc:sldMk cId="3342578368" sldId="3365"/>
            <ac:spMk id="3" creationId="{8EE078C8-93FA-3817-36B7-868105D6A165}"/>
          </ac:spMkLst>
        </pc:spChg>
        <pc:spChg chg="add del">
          <ac:chgData name="AHMED MOHAMED" userId="404e6e810b9a2ee3" providerId="LiveId" clId="{58F2B34A-B9EA-41B0-A15F-3D24B8B66D68}" dt="2024-04-30T15:17:04.715" v="206" actId="22"/>
          <ac:spMkLst>
            <pc:docMk/>
            <pc:sldMk cId="3342578368" sldId="3365"/>
            <ac:spMk id="5" creationId="{992BF990-0D10-5E1F-4092-4F3679D95E99}"/>
          </ac:spMkLst>
        </pc:spChg>
        <pc:spChg chg="add del">
          <ac:chgData name="AHMED MOHAMED" userId="404e6e810b9a2ee3" providerId="LiveId" clId="{58F2B34A-B9EA-41B0-A15F-3D24B8B66D68}" dt="2024-04-30T15:17:12.419" v="209" actId="22"/>
          <ac:spMkLst>
            <pc:docMk/>
            <pc:sldMk cId="3342578368" sldId="3365"/>
            <ac:spMk id="7" creationId="{CFC534B8-BE7B-4616-3A4F-DEF1A015B882}"/>
          </ac:spMkLst>
        </pc:spChg>
        <pc:spChg chg="add del">
          <ac:chgData name="AHMED MOHAMED" userId="404e6e810b9a2ee3" providerId="LiveId" clId="{58F2B34A-B9EA-41B0-A15F-3D24B8B66D68}" dt="2024-04-30T15:17:14.603" v="211" actId="22"/>
          <ac:spMkLst>
            <pc:docMk/>
            <pc:sldMk cId="3342578368" sldId="3365"/>
            <ac:spMk id="9" creationId="{DC378363-883B-2F3D-4A2B-151BCDC1175B}"/>
          </ac:spMkLst>
        </pc:spChg>
        <pc:spChg chg="add del">
          <ac:chgData name="AHMED MOHAMED" userId="404e6e810b9a2ee3" providerId="LiveId" clId="{58F2B34A-B9EA-41B0-A15F-3D24B8B66D68}" dt="2024-04-30T15:17:16.506" v="213" actId="22"/>
          <ac:spMkLst>
            <pc:docMk/>
            <pc:sldMk cId="3342578368" sldId="3365"/>
            <ac:spMk id="11" creationId="{1F17798C-8D89-1334-237E-62CC64B05C4B}"/>
          </ac:spMkLst>
        </pc:spChg>
        <pc:spChg chg="add mod">
          <ac:chgData name="AHMED MOHAMED" userId="404e6e810b9a2ee3" providerId="LiveId" clId="{58F2B34A-B9EA-41B0-A15F-3D24B8B66D68}" dt="2024-04-30T15:32:27.496" v="435" actId="20577"/>
          <ac:spMkLst>
            <pc:docMk/>
            <pc:sldMk cId="3342578368" sldId="3365"/>
            <ac:spMk id="13" creationId="{095EDE26-43B6-C5B9-FFE1-0E22188E30C1}"/>
          </ac:spMkLst>
        </pc:spChg>
      </pc:sldChg>
      <pc:sldChg chg="addSp delSp modSp new mod modClrScheme chgLayout">
        <pc:chgData name="AHMED MOHAMED" userId="404e6e810b9a2ee3" providerId="LiveId" clId="{58F2B34A-B9EA-41B0-A15F-3D24B8B66D68}" dt="2024-04-30T15:30:55.855" v="419" actId="5793"/>
        <pc:sldMkLst>
          <pc:docMk/>
          <pc:sldMk cId="3129220732" sldId="3366"/>
        </pc:sldMkLst>
        <pc:spChg chg="add del mod ord">
          <ac:chgData name="AHMED MOHAMED" userId="404e6e810b9a2ee3" providerId="LiveId" clId="{58F2B34A-B9EA-41B0-A15F-3D24B8B66D68}" dt="2024-04-30T15:26:50.919" v="286" actId="700"/>
          <ac:spMkLst>
            <pc:docMk/>
            <pc:sldMk cId="3129220732" sldId="3366"/>
            <ac:spMk id="2" creationId="{2CD4A1BC-60E4-32F5-6249-CB1DB038A48D}"/>
          </ac:spMkLst>
        </pc:spChg>
        <pc:spChg chg="add mod ord">
          <ac:chgData name="AHMED MOHAMED" userId="404e6e810b9a2ee3" providerId="LiveId" clId="{58F2B34A-B9EA-41B0-A15F-3D24B8B66D68}" dt="2024-04-30T15:27:24.068" v="322" actId="313"/>
          <ac:spMkLst>
            <pc:docMk/>
            <pc:sldMk cId="3129220732" sldId="3366"/>
            <ac:spMk id="3" creationId="{E41807EB-435A-C41B-4D51-FFEE494B5C80}"/>
          </ac:spMkLst>
        </pc:spChg>
        <pc:spChg chg="add mod ord">
          <ac:chgData name="AHMED MOHAMED" userId="404e6e810b9a2ee3" providerId="LiveId" clId="{58F2B34A-B9EA-41B0-A15F-3D24B8B66D68}" dt="2024-04-30T15:30:55.855" v="419" actId="5793"/>
          <ac:spMkLst>
            <pc:docMk/>
            <pc:sldMk cId="3129220732" sldId="3366"/>
            <ac:spMk id="4" creationId="{2D79230D-032A-4A26-3DF4-31928E805298}"/>
          </ac:spMkLst>
        </pc:spChg>
      </pc:sldChg>
      <pc:sldChg chg="new">
        <pc:chgData name="AHMED MOHAMED" userId="404e6e810b9a2ee3" providerId="LiveId" clId="{58F2B34A-B9EA-41B0-A15F-3D24B8B66D68}" dt="2024-04-30T15:04:30.400" v="201" actId="680"/>
        <pc:sldMkLst>
          <pc:docMk/>
          <pc:sldMk cId="1266275178" sldId="3367"/>
        </pc:sldMkLst>
      </pc:sldChg>
      <pc:sldChg chg="new del">
        <pc:chgData name="AHMED MOHAMED" userId="404e6e810b9a2ee3" providerId="LiveId" clId="{58F2B34A-B9EA-41B0-A15F-3D24B8B66D68}" dt="2024-04-30T15:17:05.937" v="207" actId="680"/>
        <pc:sldMkLst>
          <pc:docMk/>
          <pc:sldMk cId="1443946208" sldId="3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914DF-F157-4EB7-99DC-28F5DF364DAC}" type="datetimeFigureOut">
              <a:rPr lang="en-MY" smtClean="0"/>
              <a:t>25/7/2024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7E877-0EE2-444E-9484-A708E1AD92C0}" type="slidenum">
              <a:rPr lang="en-MY" smtClean="0"/>
              <a:t>‹#›</a:t>
            </a:fld>
            <a:endParaRPr lang="en-MY"/>
          </a:p>
        </p:txBody>
      </p:sp>
    </p:spTree>
    <p:extLst>
      <p:ext uri="{BB962C8B-B14F-4D97-AF65-F5344CB8AC3E}">
        <p14:creationId xmlns:p14="http://schemas.microsoft.com/office/powerpoint/2010/main" val="377840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3</a:t>
            </a:fld>
            <a:endParaRPr lang="en-MY"/>
          </a:p>
        </p:txBody>
      </p:sp>
    </p:spTree>
    <p:extLst>
      <p:ext uri="{BB962C8B-B14F-4D97-AF65-F5344CB8AC3E}">
        <p14:creationId xmlns:p14="http://schemas.microsoft.com/office/powerpoint/2010/main" val="1839373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12</a:t>
            </a:fld>
            <a:endParaRPr lang="en-MY"/>
          </a:p>
        </p:txBody>
      </p:sp>
    </p:spTree>
    <p:extLst>
      <p:ext uri="{BB962C8B-B14F-4D97-AF65-F5344CB8AC3E}">
        <p14:creationId xmlns:p14="http://schemas.microsoft.com/office/powerpoint/2010/main" val="16661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13</a:t>
            </a:fld>
            <a:endParaRPr lang="en-MY"/>
          </a:p>
        </p:txBody>
      </p:sp>
    </p:spTree>
    <p:extLst>
      <p:ext uri="{BB962C8B-B14F-4D97-AF65-F5344CB8AC3E}">
        <p14:creationId xmlns:p14="http://schemas.microsoft.com/office/powerpoint/2010/main" val="2163356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14</a:t>
            </a:fld>
            <a:endParaRPr lang="en-MY"/>
          </a:p>
        </p:txBody>
      </p:sp>
    </p:spTree>
    <p:extLst>
      <p:ext uri="{BB962C8B-B14F-4D97-AF65-F5344CB8AC3E}">
        <p14:creationId xmlns:p14="http://schemas.microsoft.com/office/powerpoint/2010/main" val="1909252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15</a:t>
            </a:fld>
            <a:endParaRPr lang="en-MY"/>
          </a:p>
        </p:txBody>
      </p:sp>
    </p:spTree>
    <p:extLst>
      <p:ext uri="{BB962C8B-B14F-4D97-AF65-F5344CB8AC3E}">
        <p14:creationId xmlns:p14="http://schemas.microsoft.com/office/powerpoint/2010/main" val="268612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16</a:t>
            </a:fld>
            <a:endParaRPr lang="en-MY"/>
          </a:p>
        </p:txBody>
      </p:sp>
    </p:spTree>
    <p:extLst>
      <p:ext uri="{BB962C8B-B14F-4D97-AF65-F5344CB8AC3E}">
        <p14:creationId xmlns:p14="http://schemas.microsoft.com/office/powerpoint/2010/main" val="2574148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17</a:t>
            </a:fld>
            <a:endParaRPr lang="en-MY"/>
          </a:p>
        </p:txBody>
      </p:sp>
    </p:spTree>
    <p:extLst>
      <p:ext uri="{BB962C8B-B14F-4D97-AF65-F5344CB8AC3E}">
        <p14:creationId xmlns:p14="http://schemas.microsoft.com/office/powerpoint/2010/main" val="3983686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18</a:t>
            </a:fld>
            <a:endParaRPr lang="en-MY"/>
          </a:p>
        </p:txBody>
      </p:sp>
    </p:spTree>
    <p:extLst>
      <p:ext uri="{BB962C8B-B14F-4D97-AF65-F5344CB8AC3E}">
        <p14:creationId xmlns:p14="http://schemas.microsoft.com/office/powerpoint/2010/main" val="1125688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19</a:t>
            </a:fld>
            <a:endParaRPr lang="en-MY"/>
          </a:p>
        </p:txBody>
      </p:sp>
    </p:spTree>
    <p:extLst>
      <p:ext uri="{BB962C8B-B14F-4D97-AF65-F5344CB8AC3E}">
        <p14:creationId xmlns:p14="http://schemas.microsoft.com/office/powerpoint/2010/main" val="360210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20</a:t>
            </a:fld>
            <a:endParaRPr lang="en-MY"/>
          </a:p>
        </p:txBody>
      </p:sp>
    </p:spTree>
    <p:extLst>
      <p:ext uri="{BB962C8B-B14F-4D97-AF65-F5344CB8AC3E}">
        <p14:creationId xmlns:p14="http://schemas.microsoft.com/office/powerpoint/2010/main" val="418641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4</a:t>
            </a:fld>
            <a:endParaRPr lang="en-MY"/>
          </a:p>
        </p:txBody>
      </p:sp>
    </p:spTree>
    <p:extLst>
      <p:ext uri="{BB962C8B-B14F-4D97-AF65-F5344CB8AC3E}">
        <p14:creationId xmlns:p14="http://schemas.microsoft.com/office/powerpoint/2010/main" val="205678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5</a:t>
            </a:fld>
            <a:endParaRPr lang="en-MY"/>
          </a:p>
        </p:txBody>
      </p:sp>
    </p:spTree>
    <p:extLst>
      <p:ext uri="{BB962C8B-B14F-4D97-AF65-F5344CB8AC3E}">
        <p14:creationId xmlns:p14="http://schemas.microsoft.com/office/powerpoint/2010/main" val="378528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6</a:t>
            </a:fld>
            <a:endParaRPr lang="en-MY"/>
          </a:p>
        </p:txBody>
      </p:sp>
    </p:spTree>
    <p:extLst>
      <p:ext uri="{BB962C8B-B14F-4D97-AF65-F5344CB8AC3E}">
        <p14:creationId xmlns:p14="http://schemas.microsoft.com/office/powerpoint/2010/main" val="200341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7</a:t>
            </a:fld>
            <a:endParaRPr lang="en-MY"/>
          </a:p>
        </p:txBody>
      </p:sp>
    </p:spTree>
    <p:extLst>
      <p:ext uri="{BB962C8B-B14F-4D97-AF65-F5344CB8AC3E}">
        <p14:creationId xmlns:p14="http://schemas.microsoft.com/office/powerpoint/2010/main" val="96362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8</a:t>
            </a:fld>
            <a:endParaRPr lang="en-MY"/>
          </a:p>
        </p:txBody>
      </p:sp>
    </p:spTree>
    <p:extLst>
      <p:ext uri="{BB962C8B-B14F-4D97-AF65-F5344CB8AC3E}">
        <p14:creationId xmlns:p14="http://schemas.microsoft.com/office/powerpoint/2010/main" val="2280957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9</a:t>
            </a:fld>
            <a:endParaRPr lang="en-MY"/>
          </a:p>
        </p:txBody>
      </p:sp>
    </p:spTree>
    <p:extLst>
      <p:ext uri="{BB962C8B-B14F-4D97-AF65-F5344CB8AC3E}">
        <p14:creationId xmlns:p14="http://schemas.microsoft.com/office/powerpoint/2010/main" val="1440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10</a:t>
            </a:fld>
            <a:endParaRPr lang="en-MY"/>
          </a:p>
        </p:txBody>
      </p:sp>
    </p:spTree>
    <p:extLst>
      <p:ext uri="{BB962C8B-B14F-4D97-AF65-F5344CB8AC3E}">
        <p14:creationId xmlns:p14="http://schemas.microsoft.com/office/powerpoint/2010/main" val="1805331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11</a:t>
            </a:fld>
            <a:endParaRPr lang="en-MY"/>
          </a:p>
        </p:txBody>
      </p:sp>
    </p:spTree>
    <p:extLst>
      <p:ext uri="{BB962C8B-B14F-4D97-AF65-F5344CB8AC3E}">
        <p14:creationId xmlns:p14="http://schemas.microsoft.com/office/powerpoint/2010/main" val="179237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8B6CF8FE-E0BE-4989-A709-CD2B3D5979DC}"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D44184C-2F65-46B7-B79E-BBEF1E97684A}" type="slidenum">
              <a:rPr lang="en-MY"/>
              <a:pPr>
                <a:defRPr/>
              </a:pPr>
              <a:t>‹#›</a:t>
            </a:fld>
            <a:endParaRPr lang="en-MY"/>
          </a:p>
        </p:txBody>
      </p:sp>
    </p:spTree>
    <p:extLst>
      <p:ext uri="{BB962C8B-B14F-4D97-AF65-F5344CB8AC3E}">
        <p14:creationId xmlns:p14="http://schemas.microsoft.com/office/powerpoint/2010/main" val="320052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3365CBCC-B3B0-44E2-91CD-A7A95B223115}"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1048F6DE-4D34-411F-88BF-2E1D0BBBE627}" type="slidenum">
              <a:rPr lang="en-MY"/>
              <a:pPr>
                <a:defRPr/>
              </a:pPr>
              <a:t>‹#›</a:t>
            </a:fld>
            <a:endParaRPr lang="en-MY"/>
          </a:p>
        </p:txBody>
      </p:sp>
    </p:spTree>
    <p:extLst>
      <p:ext uri="{BB962C8B-B14F-4D97-AF65-F5344CB8AC3E}">
        <p14:creationId xmlns:p14="http://schemas.microsoft.com/office/powerpoint/2010/main" val="55426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74769DEF-2B35-432D-B7A0-C1C980CBE0EF}"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8F650FF-F2B9-494A-9CE7-4162CC924201}" type="slidenum">
              <a:rPr lang="en-MY"/>
              <a:pPr>
                <a:defRPr/>
              </a:pPr>
              <a:t>‹#›</a:t>
            </a:fld>
            <a:endParaRPr lang="en-MY"/>
          </a:p>
        </p:txBody>
      </p:sp>
    </p:spTree>
    <p:extLst>
      <p:ext uri="{BB962C8B-B14F-4D97-AF65-F5344CB8AC3E}">
        <p14:creationId xmlns:p14="http://schemas.microsoft.com/office/powerpoint/2010/main" val="177193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6F94-E3EF-3045-8718-99BECBFDC994}"/>
              </a:ext>
            </a:extLst>
          </p:cNvPr>
          <p:cNvSpPr>
            <a:spLocks noGrp="1"/>
          </p:cNvSpPr>
          <p:nvPr>
            <p:ph type="title" hasCustomPrompt="1"/>
          </p:nvPr>
        </p:nvSpPr>
        <p:spPr>
          <a:xfrm>
            <a:off x="1679512" y="1268445"/>
            <a:ext cx="7972489" cy="657909"/>
          </a:xfrm>
        </p:spPr>
        <p:txBody>
          <a:bodyPr lIns="0" tIns="0" rIns="0" bIns="0">
            <a:noAutofit/>
          </a:bodyPr>
          <a:lstStyle>
            <a:lvl1pPr>
              <a:defRPr sz="4000" b="1" i="0">
                <a:solidFill>
                  <a:schemeClr val="bg1"/>
                </a:solidFill>
                <a:latin typeface="Segoe UI" panose="020B0502040204020203" pitchFamily="34" charset="0"/>
                <a:cs typeface="Segoe UI" panose="020B0502040204020203" pitchFamily="34" charset="0"/>
              </a:defRPr>
            </a:lvl1pPr>
          </a:lstStyle>
          <a:p>
            <a:r>
              <a:rPr lang="en-US" dirty="0"/>
              <a:t>click to edit master title</a:t>
            </a:r>
            <a:endParaRPr lang="en-BR" dirty="0"/>
          </a:p>
        </p:txBody>
      </p:sp>
      <p:sp>
        <p:nvSpPr>
          <p:cNvPr id="3" name="Oval 2">
            <a:extLst>
              <a:ext uri="{FF2B5EF4-FFF2-40B4-BE49-F238E27FC236}">
                <a16:creationId xmlns:a16="http://schemas.microsoft.com/office/drawing/2014/main" id="{86FEA2EF-F064-F64C-ABE9-CCB60AD717F3}"/>
              </a:ext>
            </a:extLst>
          </p:cNvPr>
          <p:cNvSpPr/>
          <p:nvPr userDrawn="1"/>
        </p:nvSpPr>
        <p:spPr>
          <a:xfrm>
            <a:off x="11506200" y="6085791"/>
            <a:ext cx="508000" cy="5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sz="1800"/>
          </a:p>
        </p:txBody>
      </p:sp>
      <p:sp>
        <p:nvSpPr>
          <p:cNvPr id="9" name="Oval 8">
            <a:extLst>
              <a:ext uri="{FF2B5EF4-FFF2-40B4-BE49-F238E27FC236}">
                <a16:creationId xmlns:a16="http://schemas.microsoft.com/office/drawing/2014/main" id="{A50E6414-9D9E-664A-A2B4-1A3427230285}"/>
              </a:ext>
            </a:extLst>
          </p:cNvPr>
          <p:cNvSpPr/>
          <p:nvPr userDrawn="1"/>
        </p:nvSpPr>
        <p:spPr>
          <a:xfrm>
            <a:off x="237067" y="266700"/>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sz="1800"/>
          </a:p>
        </p:txBody>
      </p:sp>
      <p:cxnSp>
        <p:nvCxnSpPr>
          <p:cNvPr id="11" name="Straight Connector 10">
            <a:extLst>
              <a:ext uri="{FF2B5EF4-FFF2-40B4-BE49-F238E27FC236}">
                <a16:creationId xmlns:a16="http://schemas.microsoft.com/office/drawing/2014/main" id="{C59370A2-5157-A94D-9790-2749F141D489}"/>
              </a:ext>
            </a:extLst>
          </p:cNvPr>
          <p:cNvCxnSpPr/>
          <p:nvPr userDrawn="1"/>
        </p:nvCxnSpPr>
        <p:spPr>
          <a:xfrm flipH="1">
            <a:off x="0" y="482600"/>
            <a:ext cx="508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80B92F67-B975-8641-AABB-C2BE17A48F32}"/>
              </a:ext>
            </a:extLst>
          </p:cNvPr>
          <p:cNvSpPr>
            <a:spLocks noGrp="1"/>
          </p:cNvSpPr>
          <p:nvPr>
            <p:ph sz="quarter" idx="14" hasCustomPrompt="1"/>
          </p:nvPr>
        </p:nvSpPr>
        <p:spPr>
          <a:xfrm>
            <a:off x="914400" y="367523"/>
            <a:ext cx="5791200" cy="237844"/>
          </a:xfrm>
        </p:spPr>
        <p:txBody>
          <a:bodyPr lIns="0" tIns="0" rIns="0" bIns="0">
            <a:noAutofit/>
          </a:bodyPr>
          <a:lstStyle>
            <a:lvl1pPr marL="0" indent="0">
              <a:buNone/>
              <a:defRPr sz="1100" b="1" spc="300">
                <a:solidFill>
                  <a:schemeClr val="bg1"/>
                </a:solidFill>
                <a:latin typeface="Segoe UI" panose="020B0502040204020203" pitchFamily="34" charset="0"/>
                <a:cs typeface="Segoe UI" panose="020B0502040204020203" pitchFamily="34" charset="0"/>
              </a:defRPr>
            </a:lvl1pPr>
            <a:lvl2pPr>
              <a:defRPr sz="1100" b="1" spc="300">
                <a:solidFill>
                  <a:schemeClr val="accent3"/>
                </a:solidFill>
                <a:latin typeface="Segoe UI" panose="020B0502040204020203" pitchFamily="34" charset="0"/>
                <a:cs typeface="Segoe UI" panose="020B0502040204020203" pitchFamily="34" charset="0"/>
              </a:defRPr>
            </a:lvl2pPr>
            <a:lvl3pPr>
              <a:defRPr sz="1100" b="1" spc="300">
                <a:solidFill>
                  <a:schemeClr val="accent3"/>
                </a:solidFill>
                <a:latin typeface="Segoe UI" panose="020B0502040204020203" pitchFamily="34" charset="0"/>
                <a:cs typeface="Segoe UI" panose="020B0502040204020203" pitchFamily="34" charset="0"/>
              </a:defRPr>
            </a:lvl3pPr>
            <a:lvl4pPr>
              <a:defRPr sz="1100" b="1" spc="300">
                <a:solidFill>
                  <a:schemeClr val="accent3"/>
                </a:solidFill>
                <a:latin typeface="Segoe UI" panose="020B0502040204020203" pitchFamily="34" charset="0"/>
                <a:cs typeface="Segoe UI" panose="020B0502040204020203" pitchFamily="34" charset="0"/>
              </a:defRPr>
            </a:lvl4pPr>
            <a:lvl5pPr>
              <a:defRPr sz="1100" b="1" spc="300">
                <a:solidFill>
                  <a:schemeClr val="accent3"/>
                </a:solidFill>
                <a:latin typeface="Segoe UI" panose="020B0502040204020203" pitchFamily="34" charset="0"/>
                <a:cs typeface="Segoe UI" panose="020B0502040204020203" pitchFamily="34" charset="0"/>
              </a:defRPr>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5C5EA9B4-F2B4-F443-B881-94DDB6805141}"/>
              </a:ext>
            </a:extLst>
          </p:cNvPr>
          <p:cNvCxnSpPr>
            <a:cxnSpLocks/>
          </p:cNvCxnSpPr>
          <p:nvPr userDrawn="1"/>
        </p:nvCxnSpPr>
        <p:spPr>
          <a:xfrm flipH="1">
            <a:off x="6705600" y="482600"/>
            <a:ext cx="54864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Content Placeholder 10">
            <a:extLst>
              <a:ext uri="{FF2B5EF4-FFF2-40B4-BE49-F238E27FC236}">
                <a16:creationId xmlns:a16="http://schemas.microsoft.com/office/drawing/2014/main" id="{3B7713D7-F9A3-DA4E-AC31-CDB8C2204BAB}"/>
              </a:ext>
            </a:extLst>
          </p:cNvPr>
          <p:cNvSpPr>
            <a:spLocks noGrp="1"/>
          </p:cNvSpPr>
          <p:nvPr>
            <p:ph sz="quarter" idx="15" hasCustomPrompt="1"/>
          </p:nvPr>
        </p:nvSpPr>
        <p:spPr>
          <a:xfrm>
            <a:off x="11506201" y="6192009"/>
            <a:ext cx="508000" cy="304800"/>
          </a:xfrm>
        </p:spPr>
        <p:txBody>
          <a:bodyPr vert="horz" lIns="0" tIns="0" rIns="0" bIns="0" rtlCol="0">
            <a:noAutofit/>
          </a:bodyPr>
          <a:lstStyle>
            <a:lvl1pPr marL="0" indent="0" algn="ctr">
              <a:buNone/>
              <a:defRPr lang="en-US" sz="1400" b="1" i="0" spc="0" dirty="0" smtClean="0">
                <a:solidFill>
                  <a:schemeClr val="bg1"/>
                </a:solidFill>
                <a:latin typeface="Segoe UI" panose="020B0502040204020203" pitchFamily="34" charset="0"/>
                <a:cs typeface="Segoe UI" panose="020B0502040204020203" pitchFamily="34" charset="0"/>
              </a:defRPr>
            </a:lvl1pPr>
            <a:lvl2pPr>
              <a:defRPr lang="en-US" sz="1100" b="1" spc="300" dirty="0" smtClean="0">
                <a:solidFill>
                  <a:schemeClr val="accent3"/>
                </a:solidFill>
                <a:latin typeface="Segoe UI" panose="020B0502040204020203" pitchFamily="34" charset="0"/>
                <a:cs typeface="Segoe UI" panose="020B0502040204020203" pitchFamily="34" charset="0"/>
              </a:defRPr>
            </a:lvl2pPr>
            <a:lvl3pPr>
              <a:defRPr lang="en-US" sz="1100" b="1" spc="300" dirty="0" smtClean="0">
                <a:solidFill>
                  <a:schemeClr val="accent3"/>
                </a:solidFill>
                <a:latin typeface="Segoe UI" panose="020B0502040204020203" pitchFamily="34" charset="0"/>
                <a:cs typeface="Segoe UI" panose="020B0502040204020203" pitchFamily="34" charset="0"/>
              </a:defRPr>
            </a:lvl3pPr>
            <a:lvl4pPr>
              <a:defRPr lang="en-US" sz="1100" b="1" spc="300" dirty="0" smtClean="0">
                <a:solidFill>
                  <a:schemeClr val="accent3"/>
                </a:solidFill>
                <a:latin typeface="Segoe UI" panose="020B0502040204020203" pitchFamily="34" charset="0"/>
                <a:cs typeface="Segoe UI" panose="020B0502040204020203" pitchFamily="34" charset="0"/>
              </a:defRPr>
            </a:lvl4pPr>
            <a:lvl5pPr>
              <a:defRPr lang="en-BR" sz="1100" b="1" spc="300" dirty="0">
                <a:solidFill>
                  <a:schemeClr val="accent3"/>
                </a:solidFill>
                <a:latin typeface="Segoe UI" panose="020B0502040204020203" pitchFamily="34" charset="0"/>
                <a:cs typeface="Segoe UI" panose="020B0502040204020203" pitchFamily="34" charset="0"/>
              </a:defRPr>
            </a:lvl5pPr>
          </a:lstStyle>
          <a:p>
            <a:pPr marL="342886" marR="0" lvl="0" indent="-342886" algn="ctr"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&lt;#&gt;</a:t>
            </a:r>
            <a:endParaRPr lang="en-BR" dirty="0"/>
          </a:p>
        </p:txBody>
      </p:sp>
    </p:spTree>
    <p:extLst>
      <p:ext uri="{BB962C8B-B14F-4D97-AF65-F5344CB8AC3E}">
        <p14:creationId xmlns:p14="http://schemas.microsoft.com/office/powerpoint/2010/main" val="409765092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1637" y="274638"/>
            <a:ext cx="8750763" cy="1143000"/>
          </a:xfrm>
        </p:spPr>
        <p:txBody>
          <a:bodyPr/>
          <a:lstStyle>
            <a:lvl1pPr algn="r">
              <a:defRPr sz="3200"/>
            </a:lvl1pPr>
          </a:lstStyle>
          <a:p>
            <a:r>
              <a:rPr lang="en-US" dirty="0"/>
              <a:t>Click to edit Master title style</a:t>
            </a:r>
            <a:endParaRPr lang="en-MY"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EECE7077-238A-4856-B263-BBC3D24E37C7}"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F09CC6F9-895F-4AF9-A332-D8C16C1E84B5}" type="slidenum">
              <a:rPr lang="en-MY"/>
              <a:pPr>
                <a:defRPr/>
              </a:pPr>
              <a:t>‹#›</a:t>
            </a:fld>
            <a:endParaRPr lang="en-MY"/>
          </a:p>
        </p:txBody>
      </p:sp>
    </p:spTree>
    <p:extLst>
      <p:ext uri="{BB962C8B-B14F-4D97-AF65-F5344CB8AC3E}">
        <p14:creationId xmlns:p14="http://schemas.microsoft.com/office/powerpoint/2010/main" val="407719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BB519404-7A29-44C4-B573-93DDBBFE2FCD}"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04659371-3B24-4B00-9173-704C38A7F848}" type="slidenum">
              <a:rPr lang="en-MY"/>
              <a:pPr>
                <a:defRPr/>
              </a:pPr>
              <a:t>‹#›</a:t>
            </a:fld>
            <a:endParaRPr lang="en-MY"/>
          </a:p>
        </p:txBody>
      </p:sp>
    </p:spTree>
    <p:extLst>
      <p:ext uri="{BB962C8B-B14F-4D97-AF65-F5344CB8AC3E}">
        <p14:creationId xmlns:p14="http://schemas.microsoft.com/office/powerpoint/2010/main" val="177862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17572EC-A813-4E3F-B97A-19D9E550375F}" type="datetimeFigureOut">
              <a:rPr lang="en-MY"/>
              <a:pPr>
                <a:defRPr/>
              </a:pPr>
              <a:t>25/7/2024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EA61A0A-45EB-4BF0-9E8F-1E5985FC24A3}" type="slidenum">
              <a:rPr lang="en-MY"/>
              <a:pPr>
                <a:defRPr/>
              </a:pPr>
              <a:t>‹#›</a:t>
            </a:fld>
            <a:endParaRPr lang="en-MY"/>
          </a:p>
        </p:txBody>
      </p:sp>
    </p:spTree>
    <p:extLst>
      <p:ext uri="{BB962C8B-B14F-4D97-AF65-F5344CB8AC3E}">
        <p14:creationId xmlns:p14="http://schemas.microsoft.com/office/powerpoint/2010/main" val="72418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3"/>
          <p:cNvSpPr>
            <a:spLocks noGrp="1"/>
          </p:cNvSpPr>
          <p:nvPr>
            <p:ph type="dt" sz="half" idx="10"/>
          </p:nvPr>
        </p:nvSpPr>
        <p:spPr/>
        <p:txBody>
          <a:bodyPr/>
          <a:lstStyle>
            <a:lvl1pPr>
              <a:defRPr>
                <a:ea typeface="ＭＳ Ｐゴシック" pitchFamily="34" charset="-128"/>
              </a:defRPr>
            </a:lvl1pPr>
          </a:lstStyle>
          <a:p>
            <a:pPr>
              <a:defRPr/>
            </a:pPr>
            <a:fld id="{85F4F91C-9A5A-419B-AD9F-48BE07DB1A46}" type="datetimeFigureOut">
              <a:rPr lang="en-MY"/>
              <a:pPr>
                <a:defRPr/>
              </a:pPr>
              <a:t>25/7/2024</a:t>
            </a:fld>
            <a:endParaRPr lang="en-MY"/>
          </a:p>
        </p:txBody>
      </p:sp>
      <p:sp>
        <p:nvSpPr>
          <p:cNvPr id="8"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9"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CEFF8FAB-96DD-4A72-B92C-8B08A9ED78BD}" type="slidenum">
              <a:rPr lang="en-MY"/>
              <a:pPr>
                <a:defRPr/>
              </a:pPr>
              <a:t>‹#›</a:t>
            </a:fld>
            <a:endParaRPr lang="en-MY"/>
          </a:p>
        </p:txBody>
      </p:sp>
    </p:spTree>
    <p:extLst>
      <p:ext uri="{BB962C8B-B14F-4D97-AF65-F5344CB8AC3E}">
        <p14:creationId xmlns:p14="http://schemas.microsoft.com/office/powerpoint/2010/main" val="42427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3"/>
          <p:cNvSpPr>
            <a:spLocks noGrp="1"/>
          </p:cNvSpPr>
          <p:nvPr>
            <p:ph type="dt" sz="half" idx="10"/>
          </p:nvPr>
        </p:nvSpPr>
        <p:spPr/>
        <p:txBody>
          <a:bodyPr/>
          <a:lstStyle>
            <a:lvl1pPr>
              <a:defRPr>
                <a:ea typeface="ＭＳ Ｐゴシック" pitchFamily="34" charset="-128"/>
              </a:defRPr>
            </a:lvl1pPr>
          </a:lstStyle>
          <a:p>
            <a:pPr>
              <a:defRPr/>
            </a:pPr>
            <a:fld id="{D7AD3E20-3A24-4DE8-9EA7-71641DE5E6AA}" type="datetimeFigureOut">
              <a:rPr lang="en-MY"/>
              <a:pPr>
                <a:defRPr/>
              </a:pPr>
              <a:t>25/7/2024</a:t>
            </a:fld>
            <a:endParaRPr lang="en-MY"/>
          </a:p>
        </p:txBody>
      </p:sp>
      <p:sp>
        <p:nvSpPr>
          <p:cNvPr id="4"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5"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2C8E200D-3783-47C8-B45B-CD18A71745AB}" type="slidenum">
              <a:rPr lang="en-MY"/>
              <a:pPr>
                <a:defRPr/>
              </a:pPr>
              <a:t>‹#›</a:t>
            </a:fld>
            <a:endParaRPr lang="en-MY"/>
          </a:p>
        </p:txBody>
      </p:sp>
    </p:spTree>
    <p:extLst>
      <p:ext uri="{BB962C8B-B14F-4D97-AF65-F5344CB8AC3E}">
        <p14:creationId xmlns:p14="http://schemas.microsoft.com/office/powerpoint/2010/main" val="408563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ea typeface="ＭＳ Ｐゴシック" pitchFamily="34" charset="-128"/>
              </a:defRPr>
            </a:lvl1pPr>
          </a:lstStyle>
          <a:p>
            <a:pPr>
              <a:defRPr/>
            </a:pPr>
            <a:fld id="{B8D71D92-5870-4CBE-8C49-49B684BDF615}" type="datetimeFigureOut">
              <a:rPr lang="en-MY"/>
              <a:pPr>
                <a:defRPr/>
              </a:pPr>
              <a:t>25/7/2024</a:t>
            </a:fld>
            <a:endParaRPr lang="en-MY"/>
          </a:p>
        </p:txBody>
      </p:sp>
      <p:sp>
        <p:nvSpPr>
          <p:cNvPr id="3"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4"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D25E4F91-72CA-4F8B-8796-88A23B62B86C}" type="slidenum">
              <a:rPr lang="en-MY"/>
              <a:pPr>
                <a:defRPr/>
              </a:pPr>
              <a:t>‹#›</a:t>
            </a:fld>
            <a:endParaRPr lang="en-MY"/>
          </a:p>
        </p:txBody>
      </p:sp>
    </p:spTree>
    <p:extLst>
      <p:ext uri="{BB962C8B-B14F-4D97-AF65-F5344CB8AC3E}">
        <p14:creationId xmlns:p14="http://schemas.microsoft.com/office/powerpoint/2010/main" val="22950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FCA9A43-5FAA-4BA1-97CE-608A11A28956}" type="datetimeFigureOut">
              <a:rPr lang="en-MY"/>
              <a:pPr>
                <a:defRPr/>
              </a:pPr>
              <a:t>25/7/2024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63D2B659-6FCA-45DC-9188-8A0F3D15ED8A}" type="slidenum">
              <a:rPr lang="en-MY"/>
              <a:pPr>
                <a:defRPr/>
              </a:pPr>
              <a:t>‹#›</a:t>
            </a:fld>
            <a:endParaRPr lang="en-MY"/>
          </a:p>
        </p:txBody>
      </p:sp>
    </p:spTree>
    <p:extLst>
      <p:ext uri="{BB962C8B-B14F-4D97-AF65-F5344CB8AC3E}">
        <p14:creationId xmlns:p14="http://schemas.microsoft.com/office/powerpoint/2010/main" val="194087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F469C8BC-6B79-4E41-BB6A-CB3E29B0BE99}" type="datetimeFigureOut">
              <a:rPr lang="en-MY"/>
              <a:pPr>
                <a:defRPr/>
              </a:pPr>
              <a:t>25/7/2024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46878910-8869-4670-BAAF-B7447B839A62}" type="slidenum">
              <a:rPr lang="en-MY"/>
              <a:pPr>
                <a:defRPr/>
              </a:pPr>
              <a:t>‹#›</a:t>
            </a:fld>
            <a:endParaRPr lang="en-MY"/>
          </a:p>
        </p:txBody>
      </p:sp>
    </p:spTree>
    <p:extLst>
      <p:ext uri="{BB962C8B-B14F-4D97-AF65-F5344CB8AC3E}">
        <p14:creationId xmlns:p14="http://schemas.microsoft.com/office/powerpoint/2010/main" val="136669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MY" altLang="en-US"/>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MY"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a:defRPr/>
            </a:pPr>
            <a:fld id="{765A90A2-989C-4E67-9724-D38ADDC3A2BE}" type="datetimeFigureOut">
              <a:rPr lang="en-MY"/>
              <a:pPr>
                <a:defRPr/>
              </a:pPr>
              <a:t>25/7/2024</a:t>
            </a:fld>
            <a:endParaRPr lang="en-MY"/>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a:defRPr/>
            </a:pPr>
            <a:endParaRPr lang="en-MY"/>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a:defRPr/>
            </a:pPr>
            <a:fld id="{93ECEA42-0B5E-45D2-BC59-7F82DC7039C7}" type="slidenum">
              <a:rPr lang="en-MY"/>
              <a:pPr>
                <a:defRPr/>
              </a:pPr>
              <a:t>‹#›</a:t>
            </a:fld>
            <a:endParaRPr lang="en-MY"/>
          </a:p>
        </p:txBody>
      </p:sp>
      <p:pic>
        <p:nvPicPr>
          <p:cNvPr id="2055" name="Picture 6"/>
          <p:cNvPicPr>
            <a:picLocks noChangeAspect="1"/>
          </p:cNvPicPr>
          <p:nvPr/>
        </p:nvPicPr>
        <p:blipFill>
          <a:blip r:embed="rId14" cstate="print"/>
          <a:srcRect/>
          <a:stretch>
            <a:fillRect/>
          </a:stretch>
        </p:blipFill>
        <p:spPr bwMode="auto">
          <a:xfrm>
            <a:off x="2118" y="0"/>
            <a:ext cx="12187767" cy="6858000"/>
          </a:xfrm>
          <a:prstGeom prst="rect">
            <a:avLst/>
          </a:prstGeom>
          <a:noFill/>
          <a:ln w="9525">
            <a:noFill/>
            <a:miter lim="800000"/>
            <a:headEnd/>
            <a:tailEnd/>
          </a:ln>
        </p:spPr>
      </p:pic>
    </p:spTree>
    <p:extLst>
      <p:ext uri="{BB962C8B-B14F-4D97-AF65-F5344CB8AC3E}">
        <p14:creationId xmlns:p14="http://schemas.microsoft.com/office/powerpoint/2010/main" val="2525070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eaLnBrk="1" fontAlgn="base" hangingPunct="1">
        <a:spcBef>
          <a:spcPct val="0"/>
        </a:spcBef>
        <a:spcAft>
          <a:spcPct val="0"/>
        </a:spcAft>
        <a:defRPr sz="4400">
          <a:solidFill>
            <a:schemeClr val="tx1"/>
          </a:solidFill>
          <a:latin typeface="Calibri" pitchFamily="-112" charset="0"/>
        </a:defRPr>
      </a:lvl6pPr>
      <a:lvl7pPr marL="914400" algn="ctr" rtl="0" eaLnBrk="1" fontAlgn="base" hangingPunct="1">
        <a:spcBef>
          <a:spcPct val="0"/>
        </a:spcBef>
        <a:spcAft>
          <a:spcPct val="0"/>
        </a:spcAft>
        <a:defRPr sz="4400">
          <a:solidFill>
            <a:schemeClr val="tx1"/>
          </a:solidFill>
          <a:latin typeface="Calibri" pitchFamily="-112" charset="0"/>
        </a:defRPr>
      </a:lvl7pPr>
      <a:lvl8pPr marL="1371600" algn="ctr" rtl="0" eaLnBrk="1" fontAlgn="base" hangingPunct="1">
        <a:spcBef>
          <a:spcPct val="0"/>
        </a:spcBef>
        <a:spcAft>
          <a:spcPct val="0"/>
        </a:spcAft>
        <a:defRPr sz="4400">
          <a:solidFill>
            <a:schemeClr val="tx1"/>
          </a:solidFill>
          <a:latin typeface="Calibri" pitchFamily="-112" charset="0"/>
        </a:defRPr>
      </a:lvl8pPr>
      <a:lvl9pPr marL="1828800" algn="ctr" rtl="0" eaLnBrk="1" fontAlgn="base" hangingPunct="1">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0F1A32-FF0A-5524-438B-DC1498C8101C}"/>
              </a:ext>
            </a:extLst>
          </p:cNvPr>
          <p:cNvSpPr txBox="1"/>
          <p:nvPr/>
        </p:nvSpPr>
        <p:spPr>
          <a:xfrm>
            <a:off x="1019694" y="1952195"/>
            <a:ext cx="10152611" cy="1288173"/>
          </a:xfrm>
          <a:prstGeom prst="rect">
            <a:avLst/>
          </a:prstGeom>
          <a:noFill/>
        </p:spPr>
        <p:txBody>
          <a:bodyPr wrap="square">
            <a:spAutoFit/>
          </a:bodyPr>
          <a:lstStyle/>
          <a:p>
            <a:pPr algn="ctr">
              <a:lnSpc>
                <a:spcPts val="4921"/>
              </a:lnSpc>
            </a:pPr>
            <a:r>
              <a:rPr lang="en-US" sz="3200" b="1" dirty="0">
                <a:solidFill>
                  <a:srgbClr val="5C4E3D"/>
                </a:solidFill>
                <a:latin typeface="Times New Roman" panose="02020603050405020304" pitchFamily="18" charset="0"/>
                <a:cs typeface="Times New Roman" panose="02020603050405020304" pitchFamily="18" charset="0"/>
              </a:rPr>
              <a:t>Optimizing supply chain efficiency through predictive analytics: a data-driven approach</a:t>
            </a:r>
            <a:endParaRPr lang="en-US" sz="3200" b="1" dirty="0">
              <a:solidFill>
                <a:prstClr val="black"/>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93C3E6-C87D-4893-C498-393C6216A686}"/>
              </a:ext>
            </a:extLst>
          </p:cNvPr>
          <p:cNvSpPr txBox="1"/>
          <p:nvPr/>
        </p:nvSpPr>
        <p:spPr>
          <a:xfrm>
            <a:off x="2456307" y="3813881"/>
            <a:ext cx="1680688" cy="960328"/>
          </a:xfrm>
          <a:prstGeom prst="rect">
            <a:avLst/>
          </a:prstGeom>
          <a:noFill/>
        </p:spPr>
        <p:txBody>
          <a:bodyPr wrap="square">
            <a:spAutoFit/>
          </a:bodyPr>
          <a:lstStyle/>
          <a:p>
            <a:pPr>
              <a:lnSpc>
                <a:spcPct val="150000"/>
              </a:lnSpc>
            </a:pPr>
            <a:r>
              <a:rPr lang="en-US" sz="2000" dirty="0">
                <a:solidFill>
                  <a:srgbClr val="454240"/>
                </a:solidFill>
                <a:latin typeface="Times New Roman" panose="02020603050405020304" pitchFamily="18" charset="0"/>
                <a:cs typeface="Times New Roman" panose="02020603050405020304" pitchFamily="18" charset="0"/>
              </a:rPr>
              <a:t>Cai </a:t>
            </a:r>
            <a:r>
              <a:rPr lang="en-US" sz="2000" dirty="0" err="1">
                <a:solidFill>
                  <a:srgbClr val="454240"/>
                </a:solidFill>
                <a:latin typeface="Times New Roman" panose="02020603050405020304" pitchFamily="18" charset="0"/>
                <a:cs typeface="Times New Roman" panose="02020603050405020304" pitchFamily="18" charset="0"/>
              </a:rPr>
              <a:t>Fuyuan</a:t>
            </a:r>
            <a:endParaRPr lang="en-US" sz="2000" dirty="0">
              <a:solidFill>
                <a:srgbClr val="454240"/>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454240"/>
                </a:solidFill>
                <a:latin typeface="Times New Roman" panose="02020603050405020304" pitchFamily="18" charset="0"/>
                <a:cs typeface="Times New Roman" panose="02020603050405020304" pitchFamily="18" charset="0"/>
              </a:rPr>
              <a:t>MCS231005   </a:t>
            </a:r>
          </a:p>
        </p:txBody>
      </p:sp>
      <p:sp>
        <p:nvSpPr>
          <p:cNvPr id="2" name="TextBox 7">
            <a:extLst>
              <a:ext uri="{FF2B5EF4-FFF2-40B4-BE49-F238E27FC236}">
                <a16:creationId xmlns:a16="http://schemas.microsoft.com/office/drawing/2014/main" id="{09D950E2-A7E9-3BFE-9EF3-0B54DCCBEFA9}"/>
              </a:ext>
            </a:extLst>
          </p:cNvPr>
          <p:cNvSpPr txBox="1"/>
          <p:nvPr/>
        </p:nvSpPr>
        <p:spPr>
          <a:xfrm>
            <a:off x="9302470" y="5244665"/>
            <a:ext cx="1680688" cy="498663"/>
          </a:xfrm>
          <a:prstGeom prst="rect">
            <a:avLst/>
          </a:prstGeom>
          <a:noFill/>
        </p:spPr>
        <p:txBody>
          <a:bodyPr wrap="square">
            <a:spAutoFit/>
          </a:bodyPr>
          <a:lstStyle/>
          <a:p>
            <a:pPr>
              <a:lnSpc>
                <a:spcPct val="150000"/>
              </a:lnSpc>
            </a:pPr>
            <a:r>
              <a:rPr lang="en-US" sz="2000" dirty="0">
                <a:solidFill>
                  <a:srgbClr val="454240"/>
                </a:solidFill>
                <a:latin typeface="Times New Roman" panose="02020603050405020304" pitchFamily="18" charset="0"/>
                <a:cs typeface="Times New Roman" panose="02020603050405020304" pitchFamily="18" charset="0"/>
              </a:rPr>
              <a:t>25/07/2024</a:t>
            </a:r>
          </a:p>
        </p:txBody>
      </p:sp>
    </p:spTree>
    <p:extLst>
      <p:ext uri="{BB962C8B-B14F-4D97-AF65-F5344CB8AC3E}">
        <p14:creationId xmlns:p14="http://schemas.microsoft.com/office/powerpoint/2010/main" val="16176349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1 : 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081838" y="1470510"/>
            <a:ext cx="10152611" cy="4619278"/>
          </a:xfrm>
          <a:prstGeom prst="rect">
            <a:avLst/>
          </a:prstGeom>
          <a:noFill/>
        </p:spPr>
        <p:txBody>
          <a:bodyPr wrap="square">
            <a:spAutoFit/>
          </a:bodyPr>
          <a:lstStyle/>
          <a:p>
            <a:pPr algn="l">
              <a:lnSpc>
                <a:spcPct val="150000"/>
              </a:lnSpc>
            </a:pPr>
            <a:r>
              <a:rPr lang="en-US" b="1" dirty="0">
                <a:solidFill>
                  <a:srgbClr val="5C4E3D"/>
                </a:solidFill>
                <a:latin typeface="Libre Baskerville" pitchFamily="34" charset="0"/>
              </a:rPr>
              <a:t>1.6 Scope of the Study</a:t>
            </a:r>
          </a:p>
          <a:p>
            <a:pPr algn="l">
              <a:lnSpc>
                <a:spcPct val="150000"/>
              </a:lnSpc>
            </a:pPr>
            <a:r>
              <a:rPr lang="en-US" dirty="0">
                <a:solidFill>
                  <a:srgbClr val="5C4E3D"/>
                </a:solidFill>
                <a:latin typeface="Libre Baskerville" pitchFamily="34" charset="0"/>
              </a:rPr>
              <a:t>(1) Data collection and integration</a:t>
            </a:r>
          </a:p>
          <a:p>
            <a:pPr algn="l">
              <a:lnSpc>
                <a:spcPct val="150000"/>
              </a:lnSpc>
            </a:pPr>
            <a:r>
              <a:rPr lang="en-US" dirty="0">
                <a:solidFill>
                  <a:srgbClr val="5C4E3D"/>
                </a:solidFill>
                <a:latin typeface="Libre Baskerville" pitchFamily="34" charset="0"/>
              </a:rPr>
              <a:t>Process: data cleansing, preprocessing, and integration using data warehousing and big data technologies to create unified datasets for analysis.</a:t>
            </a:r>
          </a:p>
          <a:p>
            <a:pPr algn="l">
              <a:lnSpc>
                <a:spcPct val="150000"/>
              </a:lnSpc>
            </a:pPr>
            <a:r>
              <a:rPr lang="en-US" dirty="0">
                <a:solidFill>
                  <a:srgbClr val="5C4E3D"/>
                </a:solidFill>
                <a:latin typeface="Libre Baskerville" pitchFamily="34" charset="0"/>
              </a:rPr>
              <a:t>(2) Demand forecasting</a:t>
            </a:r>
          </a:p>
          <a:p>
            <a:pPr algn="l">
              <a:lnSpc>
                <a:spcPct val="150000"/>
              </a:lnSpc>
            </a:pPr>
            <a:r>
              <a:rPr lang="en-US" dirty="0">
                <a:solidFill>
                  <a:srgbClr val="5C4E3D"/>
                </a:solidFill>
                <a:latin typeface="Libre Baskerville" pitchFamily="34" charset="0"/>
              </a:rPr>
              <a:t>Analyze historical sales data to identify trends and patterns.</a:t>
            </a:r>
          </a:p>
          <a:p>
            <a:pPr algn="l">
              <a:lnSpc>
                <a:spcPct val="150000"/>
              </a:lnSpc>
            </a:pPr>
            <a:r>
              <a:rPr lang="en-US" dirty="0">
                <a:solidFill>
                  <a:srgbClr val="5C4E3D"/>
                </a:solidFill>
                <a:latin typeface="Libre Baskerville" pitchFamily="34" charset="0"/>
              </a:rPr>
              <a:t>(3) Supply Chain Stages</a:t>
            </a:r>
          </a:p>
          <a:p>
            <a:pPr algn="l">
              <a:lnSpc>
                <a:spcPct val="150000"/>
              </a:lnSpc>
            </a:pPr>
            <a:r>
              <a:rPr lang="en-US" dirty="0">
                <a:solidFill>
                  <a:srgbClr val="5C4E3D"/>
                </a:solidFill>
                <a:latin typeface="Libre Baskerville" pitchFamily="34" charset="0"/>
              </a:rPr>
              <a:t>Inventory Optimization, Customer Insights, Logistics Optimization</a:t>
            </a:r>
          </a:p>
          <a:p>
            <a:pPr algn="l">
              <a:lnSpc>
                <a:spcPct val="150000"/>
              </a:lnSpc>
            </a:pPr>
            <a:r>
              <a:rPr lang="en-US" dirty="0">
                <a:solidFill>
                  <a:srgbClr val="5C4E3D"/>
                </a:solidFill>
                <a:latin typeface="Libre Baskerville" pitchFamily="34" charset="0"/>
              </a:rPr>
              <a:t>(4) Model Evaluation and Validation </a:t>
            </a:r>
          </a:p>
          <a:p>
            <a:pPr algn="l">
              <a:lnSpc>
                <a:spcPct val="150000"/>
              </a:lnSpc>
            </a:pPr>
            <a:r>
              <a:rPr lang="en-US" dirty="0">
                <a:solidFill>
                  <a:srgbClr val="5C4E3D"/>
                </a:solidFill>
                <a:latin typeface="Libre Baskerville" pitchFamily="34" charset="0"/>
              </a:rPr>
              <a:t>Apply cross-validation methods for the evaluation of generalization properties from predictive model. </a:t>
            </a:r>
          </a:p>
        </p:txBody>
      </p:sp>
    </p:spTree>
    <p:extLst>
      <p:ext uri="{BB962C8B-B14F-4D97-AF65-F5344CB8AC3E}">
        <p14:creationId xmlns:p14="http://schemas.microsoft.com/office/powerpoint/2010/main" val="1720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2 : Literature Review</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617858" y="1035503"/>
            <a:ext cx="10956283" cy="5224251"/>
          </a:xfrm>
          <a:prstGeom prst="rect">
            <a:avLst/>
          </a:prstGeom>
          <a:noFill/>
        </p:spPr>
        <p:txBody>
          <a:bodyPr wrap="square">
            <a:spAutoFit/>
          </a:bodyPr>
          <a:lstStyle/>
          <a:p>
            <a:pPr indent="457200" algn="l">
              <a:lnSpc>
                <a:spcPct val="150000"/>
              </a:lnSpc>
            </a:pPr>
            <a:r>
              <a:rPr lang="en-US" sz="1600" dirty="0">
                <a:solidFill>
                  <a:srgbClr val="5C4E3D"/>
                </a:solidFill>
                <a:latin typeface="Libre Baskerville" pitchFamily="34" charset="0"/>
              </a:rPr>
              <a:t>This chapter examines recent research and developments in prognostic analytics for optimizing render concatenation efficiency. The search reviewed focuses on extremely so various aspects of furnish strand direction including exact forecasting inventory optimization customer insights and logistics. Key findings and methods in the literature ply a mean for savvy the potency and challenges of implementing prognostic analytics in render strand operations.</a:t>
            </a:r>
          </a:p>
          <a:p>
            <a:pPr indent="457200" algn="l">
              <a:lnSpc>
                <a:spcPct val="150000"/>
              </a:lnSpc>
            </a:pPr>
            <a:r>
              <a:rPr lang="en-US" sz="1600" dirty="0">
                <a:solidFill>
                  <a:srgbClr val="5C4E3D"/>
                </a:solidFill>
                <a:latin typeface="Libre Baskerville" pitchFamily="34" charset="0"/>
              </a:rPr>
              <a:t>(1) Demand forecasting techniques</a:t>
            </a:r>
          </a:p>
          <a:p>
            <a:pPr indent="457200" algn="l">
              <a:lnSpc>
                <a:spcPct val="150000"/>
              </a:lnSpc>
            </a:pPr>
            <a:r>
              <a:rPr lang="en-US" sz="1600" dirty="0">
                <a:solidFill>
                  <a:srgbClr val="5C4E3D"/>
                </a:solidFill>
                <a:latin typeface="Libre Baskerville" pitchFamily="34" charset="0"/>
              </a:rPr>
              <a:t>(2) Inventory Optimization</a:t>
            </a:r>
          </a:p>
          <a:p>
            <a:pPr indent="457200" algn="l">
              <a:lnSpc>
                <a:spcPct val="150000"/>
              </a:lnSpc>
            </a:pPr>
            <a:r>
              <a:rPr lang="en-US" sz="1600" dirty="0">
                <a:solidFill>
                  <a:srgbClr val="5C4E3D"/>
                </a:solidFill>
                <a:latin typeface="Libre Baskerville" pitchFamily="34" charset="0"/>
              </a:rPr>
              <a:t>(3) Customer Insight</a:t>
            </a:r>
          </a:p>
          <a:p>
            <a:pPr indent="457200" algn="l">
              <a:lnSpc>
                <a:spcPct val="150000"/>
              </a:lnSpc>
            </a:pPr>
            <a:r>
              <a:rPr lang="en-US" sz="1600" dirty="0">
                <a:solidFill>
                  <a:srgbClr val="5C4E3D"/>
                </a:solidFill>
                <a:latin typeface="Libre Baskerville" pitchFamily="34" charset="0"/>
              </a:rPr>
              <a:t>(4) Logistics Optimization</a:t>
            </a:r>
          </a:p>
          <a:p>
            <a:pPr indent="457200" algn="l">
              <a:lnSpc>
                <a:spcPct val="150000"/>
              </a:lnSpc>
            </a:pPr>
            <a:r>
              <a:rPr lang="en-US" sz="1600" dirty="0">
                <a:solidFill>
                  <a:srgbClr val="5C4E3D"/>
                </a:solidFill>
                <a:latin typeface="Libre Baskerville" pitchFamily="34" charset="0"/>
              </a:rPr>
              <a:t>While the benefits of predictive analytics in supply chain management are clear, a number of challenges remain. Implementing predictive modelling requires significant data integration, computational resources and expertise. In addition, the dynamic nature of supply chains requires continuous model updates and real-time data processing. Future research should focus on integrating real-time data sources such as IoT devices and social media to improve the accuracy of predictions.</a:t>
            </a:r>
          </a:p>
        </p:txBody>
      </p:sp>
    </p:spTree>
    <p:extLst>
      <p:ext uri="{BB962C8B-B14F-4D97-AF65-F5344CB8AC3E}">
        <p14:creationId xmlns:p14="http://schemas.microsoft.com/office/powerpoint/2010/main" val="377400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3 : Methodology</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804124" y="1461631"/>
            <a:ext cx="5170382" cy="4116255"/>
          </a:xfrm>
          <a:prstGeom prst="rect">
            <a:avLst/>
          </a:prstGeom>
          <a:noFill/>
        </p:spPr>
        <p:txBody>
          <a:bodyPr wrap="square">
            <a:spAutoFit/>
          </a:bodyPr>
          <a:lstStyle/>
          <a:p>
            <a:pPr algn="l">
              <a:lnSpc>
                <a:spcPct val="150000"/>
              </a:lnSpc>
            </a:pPr>
            <a:r>
              <a:rPr lang="en-US" sz="1600" b="1" dirty="0">
                <a:solidFill>
                  <a:srgbClr val="5C4E3D"/>
                </a:solidFill>
                <a:latin typeface="Libre Baskerville" pitchFamily="34" charset="0"/>
              </a:rPr>
              <a:t>3.1 Research design</a:t>
            </a:r>
          </a:p>
          <a:p>
            <a:pPr indent="457200" algn="l">
              <a:lnSpc>
                <a:spcPct val="150000"/>
              </a:lnSpc>
            </a:pPr>
            <a:r>
              <a:rPr lang="en-US" sz="1600" dirty="0">
                <a:solidFill>
                  <a:srgbClr val="5C4E3D"/>
                </a:solidFill>
                <a:latin typeface="Libre Baskerville" pitchFamily="34" charset="0"/>
              </a:rPr>
              <a:t>This study uses a quantitative research design to analyze figures and data visualization to produce results to give recommendations. Quantitative methods are well suited to the application of this study as it involves analyzing large data sets to identify patterns, trends and relationships in supply chain operations. Specific methods include descriptive statistics, predictive modeling and machine learning techniques.</a:t>
            </a:r>
          </a:p>
        </p:txBody>
      </p:sp>
      <p:pic>
        <p:nvPicPr>
          <p:cNvPr id="2" name="图片 1">
            <a:extLst>
              <a:ext uri="{FF2B5EF4-FFF2-40B4-BE49-F238E27FC236}">
                <a16:creationId xmlns:a16="http://schemas.microsoft.com/office/drawing/2014/main" id="{8F77D0CA-6FA4-936A-7B65-09A64505C5FF}"/>
              </a:ext>
            </a:extLst>
          </p:cNvPr>
          <p:cNvPicPr>
            <a:picLocks noChangeAspect="1"/>
          </p:cNvPicPr>
          <p:nvPr/>
        </p:nvPicPr>
        <p:blipFill>
          <a:blip r:embed="rId3"/>
          <a:stretch>
            <a:fillRect/>
          </a:stretch>
        </p:blipFill>
        <p:spPr>
          <a:xfrm>
            <a:off x="6096000" y="1107428"/>
            <a:ext cx="5664063" cy="5236308"/>
          </a:xfrm>
          <a:prstGeom prst="rect">
            <a:avLst/>
          </a:prstGeom>
        </p:spPr>
      </p:pic>
    </p:spTree>
    <p:extLst>
      <p:ext uri="{BB962C8B-B14F-4D97-AF65-F5344CB8AC3E}">
        <p14:creationId xmlns:p14="http://schemas.microsoft.com/office/powerpoint/2010/main" val="323123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3 : Methodology</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315852" y="1171853"/>
            <a:ext cx="7265678" cy="3008259"/>
          </a:xfrm>
          <a:prstGeom prst="rect">
            <a:avLst/>
          </a:prstGeom>
          <a:noFill/>
        </p:spPr>
        <p:txBody>
          <a:bodyPr wrap="square">
            <a:spAutoFit/>
          </a:bodyPr>
          <a:lstStyle/>
          <a:p>
            <a:pPr indent="457200" algn="l">
              <a:lnSpc>
                <a:spcPct val="150000"/>
              </a:lnSpc>
            </a:pPr>
            <a:r>
              <a:rPr lang="en-US" sz="1600" b="1" dirty="0">
                <a:solidFill>
                  <a:srgbClr val="5C4E3D"/>
                </a:solidFill>
                <a:latin typeface="Libre Baskerville" pitchFamily="34" charset="0"/>
              </a:rPr>
              <a:t>3.2 Data collection and pre-processing</a:t>
            </a:r>
          </a:p>
          <a:p>
            <a:pPr indent="457200" algn="l">
              <a:lnSpc>
                <a:spcPct val="150000"/>
              </a:lnSpc>
            </a:pPr>
            <a:r>
              <a:rPr lang="en-US" sz="1600" dirty="0">
                <a:solidFill>
                  <a:srgbClr val="5C4E3D"/>
                </a:solidFill>
                <a:latin typeface="Libre Baskerville" pitchFamily="34" charset="0"/>
              </a:rPr>
              <a:t>Data source: supply store dataset from </a:t>
            </a:r>
            <a:r>
              <a:rPr lang="en-US" sz="1600" dirty="0" err="1">
                <a:solidFill>
                  <a:srgbClr val="5C4E3D"/>
                </a:solidFill>
                <a:latin typeface="Libre Baskerville" pitchFamily="34" charset="0"/>
              </a:rPr>
              <a:t>Github</a:t>
            </a:r>
            <a:endParaRPr lang="en-US" sz="1600" dirty="0">
              <a:solidFill>
                <a:srgbClr val="5C4E3D"/>
              </a:solidFill>
              <a:latin typeface="Libre Baskerville" pitchFamily="34" charset="0"/>
            </a:endParaRPr>
          </a:p>
          <a:p>
            <a:pPr indent="457200" algn="l">
              <a:lnSpc>
                <a:spcPct val="150000"/>
              </a:lnSpc>
            </a:pPr>
            <a:r>
              <a:rPr lang="en-US" sz="1600" dirty="0">
                <a:solidFill>
                  <a:srgbClr val="5C4E3D"/>
                </a:solidFill>
                <a:latin typeface="Libre Baskerville" pitchFamily="34" charset="0"/>
              </a:rPr>
              <a:t>https://github.com/drshahizan/dataset/tree/main/mongodb/01-sales</a:t>
            </a:r>
          </a:p>
          <a:p>
            <a:pPr indent="457200" algn="l">
              <a:lnSpc>
                <a:spcPct val="150000"/>
              </a:lnSpc>
            </a:pPr>
            <a:r>
              <a:rPr lang="en-US" sz="1600" dirty="0">
                <a:solidFill>
                  <a:srgbClr val="5C4E3D"/>
                </a:solidFill>
                <a:latin typeface="Libre Baskerville" pitchFamily="34" charset="0"/>
              </a:rPr>
              <a:t>Data cleaning: data was imported and cleaned to ensure accuracy and completeness, resolve missing values, inconsistencies, and outliers, standardize date formats and ensure consistency of categorical data, and create relevant variables for analysis.</a:t>
            </a:r>
          </a:p>
        </p:txBody>
      </p:sp>
      <p:graphicFrame>
        <p:nvGraphicFramePr>
          <p:cNvPr id="5" name="表格 4">
            <a:extLst>
              <a:ext uri="{FF2B5EF4-FFF2-40B4-BE49-F238E27FC236}">
                <a16:creationId xmlns:a16="http://schemas.microsoft.com/office/drawing/2014/main" id="{947FFCBB-3351-A35F-9095-3E9B14ED6CA6}"/>
              </a:ext>
            </a:extLst>
          </p:cNvPr>
          <p:cNvGraphicFramePr>
            <a:graphicFrameLocks noGrp="1"/>
          </p:cNvGraphicFramePr>
          <p:nvPr>
            <p:extLst>
              <p:ext uri="{D42A27DB-BD31-4B8C-83A1-F6EECF244321}">
                <p14:modId xmlns:p14="http://schemas.microsoft.com/office/powerpoint/2010/main" val="2559276466"/>
              </p:ext>
            </p:extLst>
          </p:nvPr>
        </p:nvGraphicFramePr>
        <p:xfrm>
          <a:off x="8505981" y="1322773"/>
          <a:ext cx="3507291" cy="4937760"/>
        </p:xfrm>
        <a:graphic>
          <a:graphicData uri="http://schemas.openxmlformats.org/drawingml/2006/table">
            <a:tbl>
              <a:tblPr firstRow="1" firstCol="1" bandRow="1">
                <a:tableStyleId>{5C22544A-7EE6-4342-B048-85BDC9FD1C3A}</a:tableStyleId>
              </a:tblPr>
              <a:tblGrid>
                <a:gridCol w="599336">
                  <a:extLst>
                    <a:ext uri="{9D8B030D-6E8A-4147-A177-3AD203B41FA5}">
                      <a16:colId xmlns:a16="http://schemas.microsoft.com/office/drawing/2014/main" val="3335677613"/>
                    </a:ext>
                  </a:extLst>
                </a:gridCol>
                <a:gridCol w="1201657">
                  <a:extLst>
                    <a:ext uri="{9D8B030D-6E8A-4147-A177-3AD203B41FA5}">
                      <a16:colId xmlns:a16="http://schemas.microsoft.com/office/drawing/2014/main" val="1032168686"/>
                    </a:ext>
                  </a:extLst>
                </a:gridCol>
                <a:gridCol w="689409">
                  <a:extLst>
                    <a:ext uri="{9D8B030D-6E8A-4147-A177-3AD203B41FA5}">
                      <a16:colId xmlns:a16="http://schemas.microsoft.com/office/drawing/2014/main" val="1562510233"/>
                    </a:ext>
                  </a:extLst>
                </a:gridCol>
                <a:gridCol w="1016889">
                  <a:extLst>
                    <a:ext uri="{9D8B030D-6E8A-4147-A177-3AD203B41FA5}">
                      <a16:colId xmlns:a16="http://schemas.microsoft.com/office/drawing/2014/main" val="357741422"/>
                    </a:ext>
                  </a:extLst>
                </a:gridCol>
              </a:tblGrid>
              <a:tr h="236830">
                <a:tc>
                  <a:txBody>
                    <a:bodyPr/>
                    <a:lstStyle/>
                    <a:p>
                      <a:pPr algn="ctr"/>
                      <a:r>
                        <a:rPr lang="en-US" sz="1200" kern="100">
                          <a:effectLst/>
                        </a:rPr>
                        <a:t>Type of data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Volume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Velocity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Variety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6958043"/>
                  </a:ext>
                </a:extLst>
              </a:tr>
              <a:tr h="1008237">
                <a:tc>
                  <a:txBody>
                    <a:bodyPr/>
                    <a:lstStyle/>
                    <a:p>
                      <a:pPr algn="ctr"/>
                      <a:r>
                        <a:rPr lang="en-US" sz="1200" kern="100" dirty="0">
                          <a:effectLst/>
                        </a:rPr>
                        <a:t>Sales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More detail around the sale, including price, quantity, items sold, time of day, date, and customer data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From monthly and weekly to daily and hourly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Direct sales, sales of distributors, Internet sales, international sales, and competitor sales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9569194"/>
                  </a:ext>
                </a:extLst>
              </a:tr>
              <a:tr h="1206354">
                <a:tc>
                  <a:txBody>
                    <a:bodyPr/>
                    <a:lstStyle/>
                    <a:p>
                      <a:pPr algn="ctr"/>
                      <a:r>
                        <a:rPr lang="en-US" sz="1200" kern="100">
                          <a:effectLst/>
                        </a:rPr>
                        <a:t>Consumer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More detail regarding decision and purchasing behavior, including items browsed and bought, frequency, dollar value, and timing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From click through to card usage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Feature data for shopper satisfaction identification and preference level detection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0005860"/>
                  </a:ext>
                </a:extLst>
              </a:tr>
              <a:tr h="1046380">
                <a:tc>
                  <a:txBody>
                    <a:bodyPr/>
                    <a:lstStyle/>
                    <a:p>
                      <a:pPr algn="ctr"/>
                      <a:r>
                        <a:rPr lang="en-US" sz="1200" kern="100" dirty="0">
                          <a:effectLst/>
                        </a:rPr>
                        <a:t>Inventory</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Perpetual inventory at more locations, at a more disaggregate level(style/color/size)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From monthly updates to hourly updates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Inventory in warehouses, stores, Internet stores, and a wide variety of vendors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3666269"/>
                  </a:ext>
                </a:extLst>
              </a:tr>
            </a:tbl>
          </a:graphicData>
        </a:graphic>
      </p:graphicFrame>
      <p:pic>
        <p:nvPicPr>
          <p:cNvPr id="7" name="图片 6">
            <a:extLst>
              <a:ext uri="{FF2B5EF4-FFF2-40B4-BE49-F238E27FC236}">
                <a16:creationId xmlns:a16="http://schemas.microsoft.com/office/drawing/2014/main" id="{263C3C46-1C63-0DE3-CD7E-E1EBAC04B61D}"/>
              </a:ext>
            </a:extLst>
          </p:cNvPr>
          <p:cNvPicPr>
            <a:picLocks noChangeAspect="1"/>
          </p:cNvPicPr>
          <p:nvPr/>
        </p:nvPicPr>
        <p:blipFill>
          <a:blip r:embed="rId3"/>
          <a:stretch>
            <a:fillRect/>
          </a:stretch>
        </p:blipFill>
        <p:spPr>
          <a:xfrm>
            <a:off x="178728" y="4315380"/>
            <a:ext cx="8327253" cy="1851981"/>
          </a:xfrm>
          <a:prstGeom prst="rect">
            <a:avLst/>
          </a:prstGeom>
        </p:spPr>
      </p:pic>
    </p:spTree>
    <p:extLst>
      <p:ext uri="{BB962C8B-B14F-4D97-AF65-F5344CB8AC3E}">
        <p14:creationId xmlns:p14="http://schemas.microsoft.com/office/powerpoint/2010/main" val="319247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3 : Methodology</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626570" y="1062136"/>
            <a:ext cx="6608731" cy="4854919"/>
          </a:xfrm>
          <a:prstGeom prst="rect">
            <a:avLst/>
          </a:prstGeom>
          <a:noFill/>
        </p:spPr>
        <p:txBody>
          <a:bodyPr wrap="square">
            <a:spAutoFit/>
          </a:bodyPr>
          <a:lstStyle/>
          <a:p>
            <a:pPr algn="l">
              <a:lnSpc>
                <a:spcPct val="150000"/>
              </a:lnSpc>
            </a:pPr>
            <a:r>
              <a:rPr lang="en-US" sz="1600" b="1" dirty="0">
                <a:solidFill>
                  <a:srgbClr val="5C4E3D"/>
                </a:solidFill>
                <a:latin typeface="Libre Baskerville" pitchFamily="34" charset="0"/>
              </a:rPr>
              <a:t>3.3 Exploratory Data Analysis (EDA)</a:t>
            </a:r>
          </a:p>
          <a:p>
            <a:pPr indent="457200" algn="l">
              <a:lnSpc>
                <a:spcPct val="150000"/>
              </a:lnSpc>
            </a:pPr>
            <a:r>
              <a:rPr lang="en-US" sz="1600" dirty="0">
                <a:solidFill>
                  <a:srgbClr val="5C4E3D"/>
                </a:solidFill>
                <a:latin typeface="Libre Baskerville" pitchFamily="34" charset="0"/>
              </a:rPr>
              <a:t>Descriptive statistics: use Python libraries such as Pandas and NumPy to calculate metrics such as mean, median, standard deviation, and distribution for key variables (e.g., sales, volume, customer satisfaction).</a:t>
            </a:r>
          </a:p>
          <a:p>
            <a:pPr indent="457200" algn="l">
              <a:lnSpc>
                <a:spcPct val="150000"/>
              </a:lnSpc>
            </a:pPr>
            <a:r>
              <a:rPr lang="en-US" sz="1600" dirty="0">
                <a:solidFill>
                  <a:srgbClr val="5C4E3D"/>
                </a:solidFill>
                <a:latin typeface="Libre Baskerville" pitchFamily="34" charset="0"/>
              </a:rPr>
              <a:t>Visualization: Use histograms, bar charts, and box-and-line plots using Matplotlib and Seaborn to visualize other key metrics such as sales trends, seasonal patterns, product popularity, and customer demographics.</a:t>
            </a:r>
          </a:p>
          <a:p>
            <a:pPr indent="457200" algn="l">
              <a:lnSpc>
                <a:spcPct val="150000"/>
              </a:lnSpc>
            </a:pPr>
            <a:r>
              <a:rPr lang="en-US" sz="1600" dirty="0">
                <a:solidFill>
                  <a:srgbClr val="5C4E3D"/>
                </a:solidFill>
                <a:latin typeface="Libre Baskerville" pitchFamily="34" charset="0"/>
              </a:rPr>
              <a:t>Correlation analysis: the Pearson correlation coefficient is used to identify relationships between variables such as sales volume, customer satisfaction and buying patterns to inform the predictive model.</a:t>
            </a:r>
          </a:p>
        </p:txBody>
      </p:sp>
      <p:pic>
        <p:nvPicPr>
          <p:cNvPr id="5" name="图片 4">
            <a:extLst>
              <a:ext uri="{FF2B5EF4-FFF2-40B4-BE49-F238E27FC236}">
                <a16:creationId xmlns:a16="http://schemas.microsoft.com/office/drawing/2014/main" id="{627E8509-C997-8A3D-6234-BF0F4F98DF7E}"/>
              </a:ext>
            </a:extLst>
          </p:cNvPr>
          <p:cNvPicPr>
            <a:picLocks noChangeAspect="1"/>
          </p:cNvPicPr>
          <p:nvPr/>
        </p:nvPicPr>
        <p:blipFill>
          <a:blip r:embed="rId3"/>
          <a:stretch>
            <a:fillRect/>
          </a:stretch>
        </p:blipFill>
        <p:spPr>
          <a:xfrm>
            <a:off x="7599130" y="2134920"/>
            <a:ext cx="4220164" cy="2286319"/>
          </a:xfrm>
          <a:prstGeom prst="rect">
            <a:avLst/>
          </a:prstGeom>
        </p:spPr>
      </p:pic>
    </p:spTree>
    <p:extLst>
      <p:ext uri="{BB962C8B-B14F-4D97-AF65-F5344CB8AC3E}">
        <p14:creationId xmlns:p14="http://schemas.microsoft.com/office/powerpoint/2010/main" val="179058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3 : Methodology</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647786" y="1381733"/>
            <a:ext cx="5694331" cy="4582793"/>
          </a:xfrm>
          <a:prstGeom prst="rect">
            <a:avLst/>
          </a:prstGeom>
          <a:noFill/>
        </p:spPr>
        <p:txBody>
          <a:bodyPr wrap="square">
            <a:spAutoFit/>
          </a:bodyPr>
          <a:lstStyle/>
          <a:p>
            <a:pPr algn="l">
              <a:lnSpc>
                <a:spcPct val="150000"/>
              </a:lnSpc>
            </a:pPr>
            <a:r>
              <a:rPr lang="en-US" sz="1400" b="1" dirty="0">
                <a:solidFill>
                  <a:srgbClr val="5C4E3D"/>
                </a:solidFill>
                <a:latin typeface="Libre Baskerville" pitchFamily="34" charset="0"/>
              </a:rPr>
              <a:t>3.4 Forecasting Modeling</a:t>
            </a:r>
          </a:p>
          <a:p>
            <a:pPr indent="457200" algn="l">
              <a:lnSpc>
                <a:spcPct val="150000"/>
              </a:lnSpc>
            </a:pPr>
            <a:r>
              <a:rPr lang="en-US" sz="1400" dirty="0">
                <a:solidFill>
                  <a:srgbClr val="5C4E3D"/>
                </a:solidFill>
                <a:latin typeface="Libre Baskerville" pitchFamily="34" charset="0"/>
              </a:rPr>
              <a:t>Demand forecasting: time series analysis using SARIMA and exponential smoothing models to forecast future sales based on historical data. These analyses are performed using Python's </a:t>
            </a:r>
            <a:r>
              <a:rPr lang="en-US" sz="1400" dirty="0" err="1">
                <a:solidFill>
                  <a:srgbClr val="5C4E3D"/>
                </a:solidFill>
                <a:latin typeface="Libre Baskerville" pitchFamily="34" charset="0"/>
              </a:rPr>
              <a:t>tatsmodels</a:t>
            </a:r>
            <a:r>
              <a:rPr lang="en-US" sz="1400" dirty="0">
                <a:solidFill>
                  <a:srgbClr val="5C4E3D"/>
                </a:solidFill>
                <a:latin typeface="Libre Baskerville" pitchFamily="34" charset="0"/>
              </a:rPr>
              <a:t> library.</a:t>
            </a:r>
          </a:p>
          <a:p>
            <a:pPr indent="457200" algn="l">
              <a:lnSpc>
                <a:spcPct val="150000"/>
              </a:lnSpc>
            </a:pPr>
            <a:r>
              <a:rPr lang="en-US" sz="1400" dirty="0">
                <a:solidFill>
                  <a:srgbClr val="5C4E3D"/>
                </a:solidFill>
                <a:latin typeface="Libre Baskerville" pitchFamily="34" charset="0"/>
              </a:rPr>
              <a:t>Inventory optimization: machine learning algorithms such as Random Forest and </a:t>
            </a:r>
            <a:r>
              <a:rPr lang="en-US" sz="1400" dirty="0" err="1">
                <a:solidFill>
                  <a:srgbClr val="5C4E3D"/>
                </a:solidFill>
                <a:latin typeface="Libre Baskerville" pitchFamily="34" charset="0"/>
              </a:rPr>
              <a:t>XGBoost</a:t>
            </a:r>
            <a:r>
              <a:rPr lang="en-US" sz="1400" dirty="0">
                <a:solidFill>
                  <a:srgbClr val="5C4E3D"/>
                </a:solidFill>
                <a:latin typeface="Libre Baskerville" pitchFamily="34" charset="0"/>
              </a:rPr>
              <a:t> are applied to recommend optimal inventory levels and reorder points. Scikit-learn and </a:t>
            </a:r>
            <a:r>
              <a:rPr lang="en-US" sz="1400" dirty="0" err="1">
                <a:solidFill>
                  <a:srgbClr val="5C4E3D"/>
                </a:solidFill>
                <a:latin typeface="Libre Baskerville" pitchFamily="34" charset="0"/>
              </a:rPr>
              <a:t>XGBoost</a:t>
            </a:r>
            <a:r>
              <a:rPr lang="en-US" sz="1400" dirty="0">
                <a:solidFill>
                  <a:srgbClr val="5C4E3D"/>
                </a:solidFill>
                <a:latin typeface="Libre Baskerville" pitchFamily="34" charset="0"/>
              </a:rPr>
              <a:t> libraries are used.</a:t>
            </a:r>
          </a:p>
          <a:p>
            <a:pPr indent="457200" algn="l">
              <a:lnSpc>
                <a:spcPct val="150000"/>
              </a:lnSpc>
            </a:pPr>
            <a:r>
              <a:rPr lang="en-US" sz="1400" dirty="0">
                <a:solidFill>
                  <a:srgbClr val="5C4E3D"/>
                </a:solidFill>
                <a:latin typeface="Libre Baskerville" pitchFamily="34" charset="0"/>
              </a:rPr>
              <a:t>Customer Segmentation : Cluster analysis using K-means or hierarchical clustering to develop customer segmentation models by clustering customers based on purchase behavior and demographics. Scikit-learn library is used for clustering.</a:t>
            </a:r>
          </a:p>
        </p:txBody>
      </p:sp>
      <p:pic>
        <p:nvPicPr>
          <p:cNvPr id="6" name="图片 5">
            <a:extLst>
              <a:ext uri="{FF2B5EF4-FFF2-40B4-BE49-F238E27FC236}">
                <a16:creationId xmlns:a16="http://schemas.microsoft.com/office/drawing/2014/main" id="{F31AD660-F934-389C-47E1-725454492F87}"/>
              </a:ext>
            </a:extLst>
          </p:cNvPr>
          <p:cNvPicPr>
            <a:picLocks noChangeAspect="1"/>
          </p:cNvPicPr>
          <p:nvPr/>
        </p:nvPicPr>
        <p:blipFill>
          <a:blip r:embed="rId3"/>
          <a:stretch>
            <a:fillRect/>
          </a:stretch>
        </p:blipFill>
        <p:spPr>
          <a:xfrm>
            <a:off x="6096000" y="1893342"/>
            <a:ext cx="5978416" cy="2290037"/>
          </a:xfrm>
          <a:prstGeom prst="rect">
            <a:avLst/>
          </a:prstGeom>
        </p:spPr>
      </p:pic>
    </p:spTree>
    <p:extLst>
      <p:ext uri="{BB962C8B-B14F-4D97-AF65-F5344CB8AC3E}">
        <p14:creationId xmlns:p14="http://schemas.microsoft.com/office/powerpoint/2010/main" val="307887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3 : Methodology</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804124" y="1461631"/>
            <a:ext cx="9627138" cy="4485587"/>
          </a:xfrm>
          <a:prstGeom prst="rect">
            <a:avLst/>
          </a:prstGeom>
          <a:noFill/>
        </p:spPr>
        <p:txBody>
          <a:bodyPr wrap="square">
            <a:spAutoFit/>
          </a:bodyPr>
          <a:lstStyle/>
          <a:p>
            <a:pPr algn="l">
              <a:lnSpc>
                <a:spcPct val="150000"/>
              </a:lnSpc>
            </a:pPr>
            <a:r>
              <a:rPr lang="en-US" sz="1600" b="1" dirty="0">
                <a:solidFill>
                  <a:srgbClr val="5C4E3D"/>
                </a:solidFill>
                <a:latin typeface="Libre Baskerville" pitchFamily="34" charset="0"/>
              </a:rPr>
              <a:t>3.5 Model evaluation and validation</a:t>
            </a:r>
          </a:p>
          <a:p>
            <a:pPr indent="457200" algn="l">
              <a:lnSpc>
                <a:spcPct val="150000"/>
              </a:lnSpc>
            </a:pPr>
            <a:r>
              <a:rPr lang="en-US" sz="1600" dirty="0">
                <a:solidFill>
                  <a:srgbClr val="5C4E3D"/>
                </a:solidFill>
                <a:latin typeface="Libre Baskerville" pitchFamily="34" charset="0"/>
              </a:rPr>
              <a:t>Cross-validation: k-fold cross-validation is used to assess the model performance to ensure robustness and prevent overfitting.</a:t>
            </a:r>
          </a:p>
          <a:p>
            <a:pPr indent="457200" algn="l">
              <a:lnSpc>
                <a:spcPct val="150000"/>
              </a:lnSpc>
            </a:pPr>
            <a:r>
              <a:rPr lang="en-US" sz="1600" dirty="0">
                <a:solidFill>
                  <a:srgbClr val="5C4E3D"/>
                </a:solidFill>
                <a:latin typeface="Libre Baskerville" pitchFamily="34" charset="0"/>
              </a:rPr>
              <a:t>Evaluation metrics: metrics such as Mean Absolute Error (MAE), Root Mean Square Error (RMSE) and Accuracy are used to evaluate model predictions. These are calculated using Python libraries such as Scikit-learn and </a:t>
            </a:r>
            <a:r>
              <a:rPr lang="en-US" sz="1600" dirty="0" err="1">
                <a:solidFill>
                  <a:srgbClr val="5C4E3D"/>
                </a:solidFill>
                <a:latin typeface="Libre Baskerville" pitchFamily="34" charset="0"/>
              </a:rPr>
              <a:t>Statsmodels</a:t>
            </a:r>
            <a:r>
              <a:rPr lang="en-US" sz="1600" dirty="0">
                <a:solidFill>
                  <a:srgbClr val="5C4E3D"/>
                </a:solidFill>
                <a:latin typeface="Libre Baskerville" pitchFamily="34" charset="0"/>
              </a:rPr>
              <a:t>.</a:t>
            </a:r>
          </a:p>
          <a:p>
            <a:pPr algn="l">
              <a:lnSpc>
                <a:spcPct val="150000"/>
              </a:lnSpc>
            </a:pPr>
            <a:r>
              <a:rPr lang="en-US" altLang="zh-CN" sz="1600" b="1" dirty="0">
                <a:solidFill>
                  <a:srgbClr val="5C4E3D"/>
                </a:solidFill>
                <a:latin typeface="Libre Baskerville" pitchFamily="34" charset="0"/>
              </a:rPr>
              <a:t>3.6 Software and analytic frameworks</a:t>
            </a:r>
          </a:p>
          <a:p>
            <a:pPr indent="457200" algn="l">
              <a:lnSpc>
                <a:spcPct val="150000"/>
              </a:lnSpc>
            </a:pPr>
            <a:r>
              <a:rPr lang="en-US" altLang="zh-CN" sz="1600" dirty="0">
                <a:solidFill>
                  <a:srgbClr val="5C4E3D"/>
                </a:solidFill>
                <a:latin typeface="Libre Baskerville" pitchFamily="34" charset="0"/>
              </a:rPr>
              <a:t>Python: the main programming language used for data analysis, containing libraries such as Pandas, NumPy, Matplotlib, Seaborn, Scikit-learn, </a:t>
            </a:r>
            <a:r>
              <a:rPr lang="en-US" altLang="zh-CN" sz="1600" dirty="0" err="1">
                <a:solidFill>
                  <a:srgbClr val="5C4E3D"/>
                </a:solidFill>
                <a:latin typeface="Libre Baskerville" pitchFamily="34" charset="0"/>
              </a:rPr>
              <a:t>Statsmodels</a:t>
            </a:r>
            <a:r>
              <a:rPr lang="en-US" altLang="zh-CN" sz="1600" dirty="0">
                <a:solidFill>
                  <a:srgbClr val="5C4E3D"/>
                </a:solidFill>
                <a:latin typeface="Libre Baskerville" pitchFamily="34" charset="0"/>
              </a:rPr>
              <a:t> and </a:t>
            </a:r>
            <a:r>
              <a:rPr lang="en-US" altLang="zh-CN" sz="1600" dirty="0" err="1">
                <a:solidFill>
                  <a:srgbClr val="5C4E3D"/>
                </a:solidFill>
                <a:latin typeface="Libre Baskerville" pitchFamily="34" charset="0"/>
              </a:rPr>
              <a:t>XGBoost</a:t>
            </a:r>
            <a:r>
              <a:rPr lang="en-US" altLang="zh-CN" sz="1600" dirty="0">
                <a:solidFill>
                  <a:srgbClr val="5C4E3D"/>
                </a:solidFill>
                <a:latin typeface="Libre Baskerville" pitchFamily="34" charset="0"/>
              </a:rPr>
              <a:t>.</a:t>
            </a:r>
          </a:p>
          <a:p>
            <a:pPr indent="457200" algn="l">
              <a:lnSpc>
                <a:spcPct val="150000"/>
              </a:lnSpc>
            </a:pPr>
            <a:r>
              <a:rPr lang="en-US" altLang="zh-CN" sz="1600" dirty="0" err="1">
                <a:solidFill>
                  <a:srgbClr val="5C4E3D"/>
                </a:solidFill>
                <a:latin typeface="Libre Baskerville" pitchFamily="34" charset="0"/>
              </a:rPr>
              <a:t>Jupyter</a:t>
            </a:r>
            <a:r>
              <a:rPr lang="en-US" altLang="zh-CN" sz="1600" dirty="0">
                <a:solidFill>
                  <a:srgbClr val="5C4E3D"/>
                </a:solidFill>
                <a:latin typeface="Libre Baskerville" pitchFamily="34" charset="0"/>
              </a:rPr>
              <a:t> Notebooks: for interactive data analysis and visualization.</a:t>
            </a:r>
          </a:p>
          <a:p>
            <a:pPr indent="457200" algn="l">
              <a:lnSpc>
                <a:spcPct val="150000"/>
              </a:lnSpc>
            </a:pPr>
            <a:r>
              <a:rPr lang="en-US" altLang="zh-CN" sz="1600" dirty="0">
                <a:solidFill>
                  <a:srgbClr val="5C4E3D"/>
                </a:solidFill>
                <a:latin typeface="Libre Baskerville" pitchFamily="34" charset="0"/>
              </a:rPr>
              <a:t>Power BI: for data visualization of analysis results.</a:t>
            </a:r>
          </a:p>
          <a:p>
            <a:pPr algn="l">
              <a:lnSpc>
                <a:spcPct val="150000"/>
              </a:lnSpc>
            </a:pPr>
            <a:endParaRPr lang="en-US" sz="1600" b="1" dirty="0">
              <a:solidFill>
                <a:srgbClr val="5C4E3D"/>
              </a:solidFill>
              <a:latin typeface="Libre Baskerville" pitchFamily="34" charset="0"/>
            </a:endParaRPr>
          </a:p>
        </p:txBody>
      </p:sp>
    </p:spTree>
    <p:extLst>
      <p:ext uri="{BB962C8B-B14F-4D97-AF65-F5344CB8AC3E}">
        <p14:creationId xmlns:p14="http://schemas.microsoft.com/office/powerpoint/2010/main" val="929362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4 : EDA/Initial Results</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786367" y="1742608"/>
            <a:ext cx="5170382" cy="3372783"/>
          </a:xfrm>
          <a:prstGeom prst="rect">
            <a:avLst/>
          </a:prstGeom>
          <a:noFill/>
        </p:spPr>
        <p:txBody>
          <a:bodyPr wrap="square">
            <a:spAutoFit/>
          </a:bodyPr>
          <a:lstStyle/>
          <a:p>
            <a:pPr algn="l">
              <a:lnSpc>
                <a:spcPct val="150000"/>
              </a:lnSpc>
            </a:pPr>
            <a:r>
              <a:rPr lang="en-US" b="1" dirty="0">
                <a:solidFill>
                  <a:srgbClr val="5C4E3D"/>
                </a:solidFill>
                <a:latin typeface="Libre Baskerville" pitchFamily="34" charset="0"/>
              </a:rPr>
              <a:t>4.1 Descriptive statistics</a:t>
            </a:r>
          </a:p>
          <a:p>
            <a:pPr indent="457200" algn="l">
              <a:lnSpc>
                <a:spcPct val="150000"/>
              </a:lnSpc>
            </a:pPr>
            <a:r>
              <a:rPr lang="en-US" dirty="0">
                <a:solidFill>
                  <a:srgbClr val="5C4E3D"/>
                </a:solidFill>
                <a:latin typeface="Libre Baskerville" pitchFamily="34" charset="0"/>
              </a:rPr>
              <a:t>By loading the dataset, it shows that the dataset has 6 columns and 164628 rows, and the data includes Sales, Volume, Satisfaction, Date, and Product, which belongs to a large database and is sufficient to support the data analysis in this paper.</a:t>
            </a:r>
          </a:p>
        </p:txBody>
      </p:sp>
      <p:pic>
        <p:nvPicPr>
          <p:cNvPr id="2" name="图片 1">
            <a:extLst>
              <a:ext uri="{FF2B5EF4-FFF2-40B4-BE49-F238E27FC236}">
                <a16:creationId xmlns:a16="http://schemas.microsoft.com/office/drawing/2014/main" id="{465B1351-904D-74E3-FCB6-70A374E6271B}"/>
              </a:ext>
            </a:extLst>
          </p:cNvPr>
          <p:cNvPicPr>
            <a:picLocks noChangeAspect="1"/>
          </p:cNvPicPr>
          <p:nvPr/>
        </p:nvPicPr>
        <p:blipFill>
          <a:blip r:embed="rId3"/>
          <a:stretch>
            <a:fillRect/>
          </a:stretch>
        </p:blipFill>
        <p:spPr>
          <a:xfrm>
            <a:off x="6235252" y="1171853"/>
            <a:ext cx="5473746" cy="4687409"/>
          </a:xfrm>
          <a:prstGeom prst="rect">
            <a:avLst/>
          </a:prstGeom>
        </p:spPr>
      </p:pic>
    </p:spTree>
    <p:extLst>
      <p:ext uri="{BB962C8B-B14F-4D97-AF65-F5344CB8AC3E}">
        <p14:creationId xmlns:p14="http://schemas.microsoft.com/office/powerpoint/2010/main" val="2029842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4 : EDA/Initial Results</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786367" y="1742608"/>
            <a:ext cx="4664522" cy="3372783"/>
          </a:xfrm>
          <a:prstGeom prst="rect">
            <a:avLst/>
          </a:prstGeom>
          <a:noFill/>
        </p:spPr>
        <p:txBody>
          <a:bodyPr wrap="square">
            <a:spAutoFit/>
          </a:bodyPr>
          <a:lstStyle/>
          <a:p>
            <a:pPr algn="l">
              <a:lnSpc>
                <a:spcPct val="150000"/>
              </a:lnSpc>
            </a:pPr>
            <a:r>
              <a:rPr lang="en-US" b="1" dirty="0">
                <a:solidFill>
                  <a:srgbClr val="5C4E3D"/>
                </a:solidFill>
                <a:latin typeface="Libre Baskerville" pitchFamily="34" charset="0"/>
              </a:rPr>
              <a:t>4.1 Descriptive statistics</a:t>
            </a:r>
          </a:p>
          <a:p>
            <a:pPr indent="457200" algn="l">
              <a:lnSpc>
                <a:spcPct val="150000"/>
              </a:lnSpc>
            </a:pPr>
            <a:r>
              <a:rPr lang="en-US" dirty="0">
                <a:solidFill>
                  <a:srgbClr val="5C4E3D"/>
                </a:solidFill>
                <a:latin typeface="Libre Baskerville" pitchFamily="34" charset="0"/>
              </a:rPr>
              <a:t>After simple data processing, the mean, median, standard deviation, and distribution of some key variables (e.g., sales, volume, customer satisfaction) were first calculated. The run was very smooth, confirming that the dataset was of good quality.</a:t>
            </a:r>
          </a:p>
        </p:txBody>
      </p:sp>
      <p:pic>
        <p:nvPicPr>
          <p:cNvPr id="5" name="图片 4">
            <a:extLst>
              <a:ext uri="{FF2B5EF4-FFF2-40B4-BE49-F238E27FC236}">
                <a16:creationId xmlns:a16="http://schemas.microsoft.com/office/drawing/2014/main" id="{FEC64BCC-D856-5667-382C-A4659A4A8CBA}"/>
              </a:ext>
            </a:extLst>
          </p:cNvPr>
          <p:cNvPicPr>
            <a:picLocks noChangeAspect="1"/>
          </p:cNvPicPr>
          <p:nvPr/>
        </p:nvPicPr>
        <p:blipFill>
          <a:blip r:embed="rId3"/>
          <a:stretch>
            <a:fillRect/>
          </a:stretch>
        </p:blipFill>
        <p:spPr>
          <a:xfrm>
            <a:off x="5806087" y="1209438"/>
            <a:ext cx="5872909" cy="1037255"/>
          </a:xfrm>
          <a:prstGeom prst="rect">
            <a:avLst/>
          </a:prstGeom>
        </p:spPr>
      </p:pic>
      <p:pic>
        <p:nvPicPr>
          <p:cNvPr id="6" name="图片 5">
            <a:extLst>
              <a:ext uri="{FF2B5EF4-FFF2-40B4-BE49-F238E27FC236}">
                <a16:creationId xmlns:a16="http://schemas.microsoft.com/office/drawing/2014/main" id="{D6501423-5EA0-CA9D-903F-091FA4C1B25D}"/>
              </a:ext>
            </a:extLst>
          </p:cNvPr>
          <p:cNvPicPr>
            <a:picLocks noChangeAspect="1"/>
          </p:cNvPicPr>
          <p:nvPr/>
        </p:nvPicPr>
        <p:blipFill>
          <a:blip r:embed="rId4"/>
          <a:stretch>
            <a:fillRect/>
          </a:stretch>
        </p:blipFill>
        <p:spPr>
          <a:xfrm>
            <a:off x="6096000" y="2246693"/>
            <a:ext cx="5274310" cy="3768090"/>
          </a:xfrm>
          <a:prstGeom prst="rect">
            <a:avLst/>
          </a:prstGeom>
        </p:spPr>
      </p:pic>
    </p:spTree>
    <p:extLst>
      <p:ext uri="{BB962C8B-B14F-4D97-AF65-F5344CB8AC3E}">
        <p14:creationId xmlns:p14="http://schemas.microsoft.com/office/powerpoint/2010/main" val="285335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4 : EDA/Initial Results</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415422" y="3367988"/>
            <a:ext cx="7776672" cy="2966966"/>
          </a:xfrm>
          <a:prstGeom prst="rect">
            <a:avLst/>
          </a:prstGeom>
          <a:noFill/>
        </p:spPr>
        <p:txBody>
          <a:bodyPr wrap="square">
            <a:spAutoFit/>
          </a:bodyPr>
          <a:lstStyle/>
          <a:p>
            <a:pPr algn="l">
              <a:lnSpc>
                <a:spcPct val="150000"/>
              </a:lnSpc>
            </a:pPr>
            <a:r>
              <a:rPr lang="en-US" sz="1400" b="1" dirty="0">
                <a:solidFill>
                  <a:srgbClr val="5C4E3D"/>
                </a:solidFill>
                <a:latin typeface="Libre Baskerville" pitchFamily="34" charset="0"/>
              </a:rPr>
              <a:t>4.2 Visualization</a:t>
            </a:r>
          </a:p>
          <a:p>
            <a:pPr indent="457200">
              <a:lnSpc>
                <a:spcPct val="150000"/>
              </a:lnSpc>
            </a:pPr>
            <a:r>
              <a:rPr lang="en-US" sz="1400" dirty="0">
                <a:solidFill>
                  <a:srgbClr val="5C4E3D"/>
                </a:solidFill>
                <a:latin typeface="Libre Baskerville" pitchFamily="34" charset="0"/>
              </a:rPr>
              <a:t>Initial testing used histograms, bar charts, and box plots to visualize other key metrics such as sales trends, seasonal patterns, product popularity, and customer demographics. </a:t>
            </a:r>
          </a:p>
          <a:p>
            <a:pPr indent="457200">
              <a:lnSpc>
                <a:spcPct val="150000"/>
              </a:lnSpc>
            </a:pPr>
            <a:r>
              <a:rPr lang="en-US" sz="1400" dirty="0">
                <a:solidFill>
                  <a:srgbClr val="5C4E3D"/>
                </a:solidFill>
                <a:latin typeface="Libre Baskerville" pitchFamily="34" charset="0"/>
              </a:rPr>
              <a:t>This study entails depicting line graphs of sales over time, highlighting peak sales periods and seasonal trends i.e. sales trends. A bar chart showing the frequency of sales identifies the best selling products i.e. product popularity. Customer satisfaction can be seen by showing the distribution of satisfaction ratings for different store locations and purchasing methods in a box and line plot.</a:t>
            </a:r>
          </a:p>
        </p:txBody>
      </p:sp>
      <p:pic>
        <p:nvPicPr>
          <p:cNvPr id="2" name="图片 1">
            <a:extLst>
              <a:ext uri="{FF2B5EF4-FFF2-40B4-BE49-F238E27FC236}">
                <a16:creationId xmlns:a16="http://schemas.microsoft.com/office/drawing/2014/main" id="{565CBF69-56C9-12EA-89A4-EEED587567FF}"/>
              </a:ext>
            </a:extLst>
          </p:cNvPr>
          <p:cNvPicPr>
            <a:picLocks noChangeAspect="1"/>
          </p:cNvPicPr>
          <p:nvPr/>
        </p:nvPicPr>
        <p:blipFill>
          <a:blip r:embed="rId3"/>
          <a:stretch>
            <a:fillRect/>
          </a:stretch>
        </p:blipFill>
        <p:spPr>
          <a:xfrm>
            <a:off x="186432" y="1304232"/>
            <a:ext cx="4030462" cy="2063756"/>
          </a:xfrm>
          <a:prstGeom prst="rect">
            <a:avLst/>
          </a:prstGeom>
        </p:spPr>
      </p:pic>
      <p:pic>
        <p:nvPicPr>
          <p:cNvPr id="7" name="图片 6">
            <a:extLst>
              <a:ext uri="{FF2B5EF4-FFF2-40B4-BE49-F238E27FC236}">
                <a16:creationId xmlns:a16="http://schemas.microsoft.com/office/drawing/2014/main" id="{568E946F-DFA3-FA04-B552-9468D059B50E}"/>
              </a:ext>
            </a:extLst>
          </p:cNvPr>
          <p:cNvPicPr>
            <a:picLocks noChangeAspect="1"/>
          </p:cNvPicPr>
          <p:nvPr/>
        </p:nvPicPr>
        <p:blipFill>
          <a:blip r:embed="rId4"/>
          <a:stretch>
            <a:fillRect/>
          </a:stretch>
        </p:blipFill>
        <p:spPr>
          <a:xfrm>
            <a:off x="4148832" y="1304232"/>
            <a:ext cx="3894335" cy="1987958"/>
          </a:xfrm>
          <a:prstGeom prst="rect">
            <a:avLst/>
          </a:prstGeom>
        </p:spPr>
      </p:pic>
      <p:pic>
        <p:nvPicPr>
          <p:cNvPr id="8" name="图片 7">
            <a:extLst>
              <a:ext uri="{FF2B5EF4-FFF2-40B4-BE49-F238E27FC236}">
                <a16:creationId xmlns:a16="http://schemas.microsoft.com/office/drawing/2014/main" id="{E9490ED0-70C3-B4BD-3206-20A1B2B55F5A}"/>
              </a:ext>
            </a:extLst>
          </p:cNvPr>
          <p:cNvPicPr>
            <a:picLocks noChangeAspect="1"/>
          </p:cNvPicPr>
          <p:nvPr/>
        </p:nvPicPr>
        <p:blipFill>
          <a:blip r:embed="rId5"/>
          <a:stretch>
            <a:fillRect/>
          </a:stretch>
        </p:blipFill>
        <p:spPr>
          <a:xfrm>
            <a:off x="8043167" y="1015914"/>
            <a:ext cx="3695287" cy="1814276"/>
          </a:xfrm>
          <a:prstGeom prst="rect">
            <a:avLst/>
          </a:prstGeom>
        </p:spPr>
      </p:pic>
      <p:pic>
        <p:nvPicPr>
          <p:cNvPr id="9" name="图片 8">
            <a:extLst>
              <a:ext uri="{FF2B5EF4-FFF2-40B4-BE49-F238E27FC236}">
                <a16:creationId xmlns:a16="http://schemas.microsoft.com/office/drawing/2014/main" id="{15BCB9A3-1780-2845-5870-35AEABB38F85}"/>
              </a:ext>
            </a:extLst>
          </p:cNvPr>
          <p:cNvPicPr>
            <a:picLocks noChangeAspect="1"/>
          </p:cNvPicPr>
          <p:nvPr/>
        </p:nvPicPr>
        <p:blipFill>
          <a:blip r:embed="rId6"/>
          <a:stretch>
            <a:fillRect/>
          </a:stretch>
        </p:blipFill>
        <p:spPr>
          <a:xfrm>
            <a:off x="8109602" y="2830190"/>
            <a:ext cx="3562417" cy="1839110"/>
          </a:xfrm>
          <a:prstGeom prst="rect">
            <a:avLst/>
          </a:prstGeom>
        </p:spPr>
      </p:pic>
      <p:pic>
        <p:nvPicPr>
          <p:cNvPr id="10" name="图片 9">
            <a:extLst>
              <a:ext uri="{FF2B5EF4-FFF2-40B4-BE49-F238E27FC236}">
                <a16:creationId xmlns:a16="http://schemas.microsoft.com/office/drawing/2014/main" id="{E514D7FC-95B5-D89D-27EA-7AFEE3DA5FCA}"/>
              </a:ext>
            </a:extLst>
          </p:cNvPr>
          <p:cNvPicPr>
            <a:picLocks noChangeAspect="1"/>
          </p:cNvPicPr>
          <p:nvPr/>
        </p:nvPicPr>
        <p:blipFill>
          <a:blip r:embed="rId7"/>
          <a:stretch>
            <a:fillRect/>
          </a:stretch>
        </p:blipFill>
        <p:spPr>
          <a:xfrm>
            <a:off x="8192094" y="4696512"/>
            <a:ext cx="3584484" cy="1787064"/>
          </a:xfrm>
          <a:prstGeom prst="rect">
            <a:avLst/>
          </a:prstGeom>
        </p:spPr>
      </p:pic>
    </p:spTree>
    <p:extLst>
      <p:ext uri="{BB962C8B-B14F-4D97-AF65-F5344CB8AC3E}">
        <p14:creationId xmlns:p14="http://schemas.microsoft.com/office/powerpoint/2010/main" val="283488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0F1A32-FF0A-5524-438B-DC1498C8101C}"/>
              </a:ext>
            </a:extLst>
          </p:cNvPr>
          <p:cNvSpPr txBox="1"/>
          <p:nvPr/>
        </p:nvSpPr>
        <p:spPr>
          <a:xfrm>
            <a:off x="2972782" y="1842347"/>
            <a:ext cx="7538380" cy="3173305"/>
          </a:xfrm>
          <a:prstGeom prst="rect">
            <a:avLst/>
          </a:prstGeom>
          <a:noFill/>
        </p:spPr>
        <p:txBody>
          <a:bodyPr wrap="square">
            <a:spAutoFit/>
          </a:bodyPr>
          <a:lstStyle/>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1 : Introduction</a:t>
            </a:r>
          </a:p>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2: Literature Review</a:t>
            </a:r>
          </a:p>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3: Methodology</a:t>
            </a:r>
          </a:p>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4: EDA/Initial Results</a:t>
            </a:r>
          </a:p>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5: Discussion and Future Work</a:t>
            </a:r>
          </a:p>
        </p:txBody>
      </p:sp>
    </p:spTree>
    <p:extLst>
      <p:ext uri="{BB962C8B-B14F-4D97-AF65-F5344CB8AC3E}">
        <p14:creationId xmlns:p14="http://schemas.microsoft.com/office/powerpoint/2010/main" val="144413086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060841" y="478754"/>
            <a:ext cx="7388176"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5: Discussion and Future Work</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720441" y="1823273"/>
            <a:ext cx="8986030" cy="3372783"/>
          </a:xfrm>
          <a:prstGeom prst="rect">
            <a:avLst/>
          </a:prstGeom>
          <a:noFill/>
        </p:spPr>
        <p:txBody>
          <a:bodyPr wrap="square">
            <a:spAutoFit/>
          </a:bodyPr>
          <a:lstStyle/>
          <a:p>
            <a:pPr indent="457200" algn="l">
              <a:lnSpc>
                <a:spcPct val="150000"/>
              </a:lnSpc>
            </a:pPr>
            <a:r>
              <a:rPr lang="en-US" dirty="0">
                <a:solidFill>
                  <a:srgbClr val="5C4E3D"/>
                </a:solidFill>
                <a:latin typeface="Libre Baskerville" pitchFamily="34" charset="0"/>
              </a:rPr>
              <a:t>Interpretation of the results of predictive analytics and assessment of their impact on supply chain efficiency. Recommendations for implementing data-driven strategies in inventory management, demand forecasting, and logistics. Recommendations for integrating real-time data sources (e.g., IoT, social media) to improve forecast accuracy. Explore advanced machine learning techniques (e.g., deep learning, reinforcement learning) for further optimization. Plans to continuously monitor and update forecasting models to adapt to changing market conditions.</a:t>
            </a:r>
          </a:p>
        </p:txBody>
      </p:sp>
    </p:spTree>
    <p:extLst>
      <p:ext uri="{BB962C8B-B14F-4D97-AF65-F5344CB8AC3E}">
        <p14:creationId xmlns:p14="http://schemas.microsoft.com/office/powerpoint/2010/main" val="102655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2B03F6-7BC3-ACB7-58C2-5F7F5F81F0F0}"/>
              </a:ext>
            </a:extLst>
          </p:cNvPr>
          <p:cNvSpPr>
            <a:spLocks noGrp="1"/>
          </p:cNvSpPr>
          <p:nvPr>
            <p:ph type="title"/>
          </p:nvPr>
        </p:nvSpPr>
        <p:spPr>
          <a:xfrm>
            <a:off x="2401912" y="3029184"/>
            <a:ext cx="7388176"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Thank You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27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1 : 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019694" y="1302712"/>
            <a:ext cx="10152611" cy="2126288"/>
          </a:xfrm>
          <a:prstGeom prst="rect">
            <a:avLst/>
          </a:prstGeom>
          <a:noFill/>
        </p:spPr>
        <p:txBody>
          <a:bodyPr wrap="square">
            <a:spAutoFit/>
          </a:bodyPr>
          <a:lstStyle/>
          <a:p>
            <a:pPr algn="l">
              <a:lnSpc>
                <a:spcPct val="150000"/>
              </a:lnSpc>
            </a:pPr>
            <a:r>
              <a:rPr lang="en-US" b="1" dirty="0">
                <a:solidFill>
                  <a:srgbClr val="5C4E3D"/>
                </a:solidFill>
                <a:latin typeface="Libre Baskerville" pitchFamily="34" charset="0"/>
              </a:rPr>
              <a:t>What is Supply Chain?</a:t>
            </a:r>
          </a:p>
          <a:p>
            <a:pPr algn="l">
              <a:lnSpc>
                <a:spcPct val="150000"/>
              </a:lnSpc>
            </a:pPr>
            <a:r>
              <a:rPr lang="en-US" dirty="0">
                <a:solidFill>
                  <a:srgbClr val="5C4E3D"/>
                </a:solidFill>
                <a:latin typeface="Libre Baskerville" pitchFamily="34" charset="0"/>
              </a:rPr>
              <a:t>is a complex logistics system that consists of facilities that convert raw materials into finished products and distribute them to end consumers or end customers. Meanwhile, supply chain management deals with the flow of goods within the supply chain in the most efficient manner.</a:t>
            </a:r>
          </a:p>
        </p:txBody>
      </p:sp>
      <p:pic>
        <p:nvPicPr>
          <p:cNvPr id="5" name="图片 4">
            <a:extLst>
              <a:ext uri="{FF2B5EF4-FFF2-40B4-BE49-F238E27FC236}">
                <a16:creationId xmlns:a16="http://schemas.microsoft.com/office/drawing/2014/main" id="{E1603835-F221-5E3E-C4C7-0838A95E5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383" y="3429000"/>
            <a:ext cx="6587231" cy="1200797"/>
          </a:xfrm>
          <a:prstGeom prst="rect">
            <a:avLst/>
          </a:prstGeom>
        </p:spPr>
      </p:pic>
      <p:sp>
        <p:nvSpPr>
          <p:cNvPr id="6" name="TextBox 3">
            <a:extLst>
              <a:ext uri="{FF2B5EF4-FFF2-40B4-BE49-F238E27FC236}">
                <a16:creationId xmlns:a16="http://schemas.microsoft.com/office/drawing/2014/main" id="{55628AF2-068A-51C8-3E75-CFF4FAF5535E}"/>
              </a:ext>
            </a:extLst>
          </p:cNvPr>
          <p:cNvSpPr txBox="1"/>
          <p:nvPr/>
        </p:nvSpPr>
        <p:spPr>
          <a:xfrm>
            <a:off x="1265811" y="4757605"/>
            <a:ext cx="10152611" cy="894284"/>
          </a:xfrm>
          <a:prstGeom prst="rect">
            <a:avLst/>
          </a:prstGeom>
          <a:noFill/>
        </p:spPr>
        <p:txBody>
          <a:bodyPr wrap="square">
            <a:spAutoFit/>
          </a:bodyPr>
          <a:lstStyle/>
          <a:p>
            <a:pPr algn="l">
              <a:lnSpc>
                <a:spcPct val="150000"/>
              </a:lnSpc>
            </a:pPr>
            <a:r>
              <a:rPr lang="en-US" sz="1200" dirty="0">
                <a:solidFill>
                  <a:srgbClr val="5C4E3D"/>
                </a:solidFill>
                <a:latin typeface="Libre Baskerville" pitchFamily="34" charset="0"/>
              </a:rPr>
              <a:t>A diagram of a supply chain. The black arrow represents the flow of materials and information, and the gray arrow represents the flow of information and backhauls. The elements are (a) the initial supplier (vendor or plant), (b) a supplier, (c) a manufacturer (production), (d) a customer, and (e) the final customer.</a:t>
            </a:r>
          </a:p>
        </p:txBody>
      </p:sp>
    </p:spTree>
    <p:extLst>
      <p:ext uri="{BB962C8B-B14F-4D97-AF65-F5344CB8AC3E}">
        <p14:creationId xmlns:p14="http://schemas.microsoft.com/office/powerpoint/2010/main" val="122478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1 : 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019694" y="1302712"/>
            <a:ext cx="10152611" cy="4203780"/>
          </a:xfrm>
          <a:prstGeom prst="rect">
            <a:avLst/>
          </a:prstGeom>
          <a:noFill/>
        </p:spPr>
        <p:txBody>
          <a:bodyPr wrap="square">
            <a:spAutoFit/>
          </a:bodyPr>
          <a:lstStyle/>
          <a:p>
            <a:pPr algn="l">
              <a:lnSpc>
                <a:spcPct val="150000"/>
              </a:lnSpc>
            </a:pPr>
            <a:r>
              <a:rPr lang="en-US" dirty="0">
                <a:solidFill>
                  <a:srgbClr val="5C4E3D"/>
                </a:solidFill>
                <a:latin typeface="Libre Baskerville" pitchFamily="34" charset="0"/>
              </a:rPr>
              <a:t>In the contemporary business environment of rapid technological advances and highly competitive markets, the efficiency of the actual supply chain operations has become one of the key influencing factors in determining the success or failure of business organizations, which must optimize their supply chain operations to maintain their competitive advantage. Traditional supply chain management approaches, which typically rely on reactive measures and historical data integration, often fail to address the complex and dynamic changes in modern supply chain systems. These traditional approaches struggle to provide the flexibility and foresight needed to navigate the volatile demands and unexpected disruptions of today's markets.</a:t>
            </a:r>
          </a:p>
        </p:txBody>
      </p:sp>
    </p:spTree>
    <p:extLst>
      <p:ext uri="{BB962C8B-B14F-4D97-AF65-F5344CB8AC3E}">
        <p14:creationId xmlns:p14="http://schemas.microsoft.com/office/powerpoint/2010/main" val="387281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1 : 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019694" y="1666697"/>
            <a:ext cx="10152611" cy="2957284"/>
          </a:xfrm>
          <a:prstGeom prst="rect">
            <a:avLst/>
          </a:prstGeom>
          <a:noFill/>
        </p:spPr>
        <p:txBody>
          <a:bodyPr wrap="square">
            <a:spAutoFit/>
          </a:bodyPr>
          <a:lstStyle/>
          <a:p>
            <a:pPr algn="l">
              <a:lnSpc>
                <a:spcPct val="150000"/>
              </a:lnSpc>
            </a:pPr>
            <a:r>
              <a:rPr lang="en-US" b="1" dirty="0">
                <a:solidFill>
                  <a:srgbClr val="5C4E3D"/>
                </a:solidFill>
                <a:latin typeface="Libre Baskerville" pitchFamily="34" charset="0"/>
              </a:rPr>
              <a:t>Predictive analytics</a:t>
            </a:r>
            <a:r>
              <a:rPr lang="en-US" dirty="0">
                <a:solidFill>
                  <a:srgbClr val="5C4E3D"/>
                </a:solidFill>
                <a:latin typeface="Libre Baskerville" pitchFamily="34" charset="0"/>
              </a:rPr>
              <a:t>, an innovative approach that uses advanced algorithms and machine learning techniques to analyze historical data and predict future trends, offers a promising solution to these challenges. By anticipating future demand, identifying potential bottlenecks and optimizing resources across the supply chain, predictive analytics enables businesses to make proactive, data-driven decisions. This shift from reactive to proactive supply chain management not only improves operational efficiency, but also provides a significant competitive advantage.</a:t>
            </a:r>
          </a:p>
        </p:txBody>
      </p:sp>
    </p:spTree>
    <p:extLst>
      <p:ext uri="{BB962C8B-B14F-4D97-AF65-F5344CB8AC3E}">
        <p14:creationId xmlns:p14="http://schemas.microsoft.com/office/powerpoint/2010/main" val="223137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1 : 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019694" y="1666697"/>
            <a:ext cx="10152611" cy="3372783"/>
          </a:xfrm>
          <a:prstGeom prst="rect">
            <a:avLst/>
          </a:prstGeom>
          <a:noFill/>
        </p:spPr>
        <p:txBody>
          <a:bodyPr wrap="square">
            <a:spAutoFit/>
          </a:bodyPr>
          <a:lstStyle/>
          <a:p>
            <a:pPr algn="l">
              <a:lnSpc>
                <a:spcPct val="150000"/>
              </a:lnSpc>
            </a:pPr>
            <a:r>
              <a:rPr lang="en-US" b="1" dirty="0">
                <a:solidFill>
                  <a:srgbClr val="5C4E3D"/>
                </a:solidFill>
                <a:latin typeface="Libre Baskerville" pitchFamily="34" charset="0"/>
              </a:rPr>
              <a:t>1.2 Background of Problem</a:t>
            </a:r>
          </a:p>
          <a:p>
            <a:pPr algn="l">
              <a:lnSpc>
                <a:spcPct val="150000"/>
              </a:lnSpc>
            </a:pPr>
            <a:r>
              <a:rPr lang="en-US" dirty="0">
                <a:solidFill>
                  <a:srgbClr val="5C4E3D"/>
                </a:solidFill>
                <a:latin typeface="Libre Baskerville" pitchFamily="34" charset="0"/>
              </a:rPr>
              <a:t>The global supply chain landscape has changed significantly over the past few decades, driven by technological advances, globalization and changing consumer expectations, and the efficiency of supply chain operations is critical to the success of organizations. Despite these advances, many organizations still rely on traditional supply chain management practices, which are often reactive rather than proactive. Traditional supply chain management approaches are increasingly inadequate to meet the multifaceted challenges facing modern supply chains.</a:t>
            </a:r>
          </a:p>
        </p:txBody>
      </p:sp>
    </p:spTree>
    <p:extLst>
      <p:ext uri="{BB962C8B-B14F-4D97-AF65-F5344CB8AC3E}">
        <p14:creationId xmlns:p14="http://schemas.microsoft.com/office/powerpoint/2010/main" val="4051779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1 : 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019694" y="1035504"/>
            <a:ext cx="10152611" cy="4854919"/>
          </a:xfrm>
          <a:prstGeom prst="rect">
            <a:avLst/>
          </a:prstGeom>
          <a:noFill/>
        </p:spPr>
        <p:txBody>
          <a:bodyPr wrap="square">
            <a:spAutoFit/>
          </a:bodyPr>
          <a:lstStyle/>
          <a:p>
            <a:pPr algn="l">
              <a:lnSpc>
                <a:spcPct val="150000"/>
              </a:lnSpc>
            </a:pPr>
            <a:r>
              <a:rPr lang="en-US" sz="1600" b="1" dirty="0">
                <a:solidFill>
                  <a:srgbClr val="5C4E3D"/>
                </a:solidFill>
                <a:latin typeface="Libre Baskerville" pitchFamily="34" charset="0"/>
              </a:rPr>
              <a:t>1.3 Statement of Problem</a:t>
            </a:r>
          </a:p>
          <a:p>
            <a:pPr indent="457200" algn="l">
              <a:lnSpc>
                <a:spcPct val="150000"/>
              </a:lnSpc>
            </a:pPr>
            <a:r>
              <a:rPr lang="en-US" sz="1600" dirty="0">
                <a:solidFill>
                  <a:srgbClr val="5C4E3D"/>
                </a:solidFill>
                <a:latin typeface="Libre Baskerville" pitchFamily="34" charset="0"/>
              </a:rPr>
              <a:t>(1) Increasing complexity: Modern supply chains are highly complex, involving numerous stakeholders,    multiple segments, and a wide geographic range.</a:t>
            </a:r>
          </a:p>
          <a:p>
            <a:pPr indent="457200" algn="l">
              <a:lnSpc>
                <a:spcPct val="150000"/>
              </a:lnSpc>
            </a:pPr>
            <a:r>
              <a:rPr lang="en-US" sz="1600" dirty="0">
                <a:solidFill>
                  <a:srgbClr val="5C4E3D"/>
                </a:solidFill>
                <a:latin typeface="Libre Baskerville" pitchFamily="34" charset="0"/>
              </a:rPr>
              <a:t>(2) Fluctuating demand: Market demand is becoming increasingly difficult to predict due to factors such as changing consumer preferences, economic fluctuations and seasonal changes.</a:t>
            </a:r>
          </a:p>
          <a:p>
            <a:pPr indent="457200" algn="l">
              <a:lnSpc>
                <a:spcPct val="150000"/>
              </a:lnSpc>
            </a:pPr>
            <a:r>
              <a:rPr lang="en-US" sz="1600" dirty="0">
                <a:solidFill>
                  <a:srgbClr val="5C4E3D"/>
                </a:solidFill>
                <a:latin typeface="Libre Baskerville" pitchFamily="34" charset="0"/>
              </a:rPr>
              <a:t>(3) Inventory Challenges: Excessive inventory ties up capital and increases holding costs, while insufficient inventory leads to stock-outs and lost sales.</a:t>
            </a:r>
          </a:p>
          <a:p>
            <a:pPr indent="457200" algn="l">
              <a:lnSpc>
                <a:spcPct val="150000"/>
              </a:lnSpc>
            </a:pPr>
            <a:r>
              <a:rPr lang="en-US" sz="1600" dirty="0">
                <a:solidFill>
                  <a:srgbClr val="5C4E3D"/>
                </a:solidFill>
                <a:latin typeface="Libre Baskerville" pitchFamily="34" charset="0"/>
              </a:rPr>
              <a:t>(4) Operational Inefficiency: Inefficient logistics and transport planning can lead to increased costs and longer delivery times.</a:t>
            </a:r>
          </a:p>
          <a:p>
            <a:pPr indent="457200" algn="l">
              <a:lnSpc>
                <a:spcPct val="150000"/>
              </a:lnSpc>
            </a:pPr>
            <a:r>
              <a:rPr lang="en-US" sz="1600" dirty="0">
                <a:solidFill>
                  <a:srgbClr val="5C4E3D"/>
                </a:solidFill>
                <a:latin typeface="Libre Baskerville" pitchFamily="34" charset="0"/>
              </a:rPr>
              <a:t>(5) Supply chain disruptions: External disruptions, including natural disasters, geopolitical events and supplier issues, can seriously affect supply chain performance.</a:t>
            </a:r>
          </a:p>
          <a:p>
            <a:pPr indent="457200" algn="l">
              <a:lnSpc>
                <a:spcPct val="150000"/>
              </a:lnSpc>
            </a:pPr>
            <a:r>
              <a:rPr lang="en-US" sz="1600" dirty="0">
                <a:solidFill>
                  <a:srgbClr val="5C4E3D"/>
                </a:solidFill>
                <a:latin typeface="Libre Baskerville" pitchFamily="34" charset="0"/>
              </a:rPr>
              <a:t>(6) Inadequate data utilization: Data silos, lack of integration and limited analytical capabilities hinder the potential to use data to gain predictive insights.</a:t>
            </a:r>
          </a:p>
        </p:txBody>
      </p:sp>
    </p:spTree>
    <p:extLst>
      <p:ext uri="{BB962C8B-B14F-4D97-AF65-F5344CB8AC3E}">
        <p14:creationId xmlns:p14="http://schemas.microsoft.com/office/powerpoint/2010/main" val="242336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1 : 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081838" y="1470510"/>
            <a:ext cx="10152611" cy="3788281"/>
          </a:xfrm>
          <a:prstGeom prst="rect">
            <a:avLst/>
          </a:prstGeom>
          <a:noFill/>
        </p:spPr>
        <p:txBody>
          <a:bodyPr wrap="square">
            <a:spAutoFit/>
          </a:bodyPr>
          <a:lstStyle/>
          <a:p>
            <a:pPr algn="l">
              <a:lnSpc>
                <a:spcPct val="150000"/>
              </a:lnSpc>
            </a:pPr>
            <a:r>
              <a:rPr lang="en-US" b="1" dirty="0">
                <a:solidFill>
                  <a:srgbClr val="5C4E3D"/>
                </a:solidFill>
                <a:latin typeface="Libre Baskerville" pitchFamily="34" charset="0"/>
              </a:rPr>
              <a:t>1.4 Research Questions </a:t>
            </a:r>
          </a:p>
          <a:p>
            <a:pPr indent="457200" algn="l">
              <a:lnSpc>
                <a:spcPct val="150000"/>
              </a:lnSpc>
            </a:pPr>
            <a:r>
              <a:rPr lang="en-US" dirty="0">
                <a:solidFill>
                  <a:srgbClr val="5C4E3D"/>
                </a:solidFill>
                <a:latin typeface="Libre Baskerville" pitchFamily="34" charset="0"/>
              </a:rPr>
              <a:t>(1) How can predictive analytics improve the accuracy of demand forecasting in supply chain management?</a:t>
            </a:r>
          </a:p>
          <a:p>
            <a:pPr indent="457200" algn="l">
              <a:lnSpc>
                <a:spcPct val="150000"/>
              </a:lnSpc>
            </a:pPr>
            <a:r>
              <a:rPr lang="en-US" dirty="0">
                <a:solidFill>
                  <a:srgbClr val="5C4E3D"/>
                </a:solidFill>
                <a:latin typeface="Libre Baskerville" pitchFamily="34" charset="0"/>
              </a:rPr>
              <a:t>(2) How can predictive analytics be used to segment customers to improve supply chain efficiency and customer satisfaction?</a:t>
            </a:r>
          </a:p>
          <a:p>
            <a:pPr indent="457200" algn="l">
              <a:lnSpc>
                <a:spcPct val="150000"/>
              </a:lnSpc>
            </a:pPr>
            <a:r>
              <a:rPr lang="en-US" dirty="0">
                <a:solidFill>
                  <a:srgbClr val="5C4E3D"/>
                </a:solidFill>
                <a:latin typeface="Libre Baskerville" pitchFamily="34" charset="0"/>
              </a:rPr>
              <a:t>(3) How does predictive analytics affect inventory optimization and cost reduction in supply chains?</a:t>
            </a:r>
          </a:p>
          <a:p>
            <a:pPr indent="457200" algn="l">
              <a:lnSpc>
                <a:spcPct val="150000"/>
              </a:lnSpc>
            </a:pPr>
            <a:r>
              <a:rPr lang="en-US" dirty="0">
                <a:solidFill>
                  <a:srgbClr val="5C4E3D"/>
                </a:solidFill>
                <a:latin typeface="Libre Baskerville" pitchFamily="34" charset="0"/>
              </a:rPr>
              <a:t>(4) What are the key factors affecting the effectiveness of forecasting models in supply chain optimization?</a:t>
            </a:r>
          </a:p>
        </p:txBody>
      </p:sp>
    </p:spTree>
    <p:extLst>
      <p:ext uri="{BB962C8B-B14F-4D97-AF65-F5344CB8AC3E}">
        <p14:creationId xmlns:p14="http://schemas.microsoft.com/office/powerpoint/2010/main" val="223582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51459" y="372221"/>
            <a:ext cx="5781317" cy="799632"/>
          </a:xfrm>
        </p:spPr>
        <p:txBody>
          <a:bodyPr/>
          <a:lstStyle/>
          <a:p>
            <a:pPr algn="ctr"/>
            <a:r>
              <a:rPr lang="en-US" b="1" dirty="0">
                <a:solidFill>
                  <a:srgbClr val="5C4E3D"/>
                </a:solidFill>
                <a:latin typeface="Times New Roman" panose="02020603050405020304" pitchFamily="18" charset="0"/>
                <a:ea typeface="+mn-ea"/>
                <a:cs typeface="Times New Roman" panose="02020603050405020304" pitchFamily="18" charset="0"/>
              </a:rPr>
              <a:t>Chapter 1 : 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9FAEC6-6F44-E017-BF20-9BABE68CA10B}"/>
              </a:ext>
            </a:extLst>
          </p:cNvPr>
          <p:cNvSpPr txBox="1"/>
          <p:nvPr/>
        </p:nvSpPr>
        <p:spPr>
          <a:xfrm>
            <a:off x="1081838" y="1470510"/>
            <a:ext cx="10152611" cy="3788281"/>
          </a:xfrm>
          <a:prstGeom prst="rect">
            <a:avLst/>
          </a:prstGeom>
          <a:noFill/>
        </p:spPr>
        <p:txBody>
          <a:bodyPr wrap="square">
            <a:spAutoFit/>
          </a:bodyPr>
          <a:lstStyle/>
          <a:p>
            <a:pPr algn="l">
              <a:lnSpc>
                <a:spcPct val="150000"/>
              </a:lnSpc>
            </a:pPr>
            <a:r>
              <a:rPr lang="en-US" b="1" dirty="0">
                <a:solidFill>
                  <a:srgbClr val="5C4E3D"/>
                </a:solidFill>
                <a:latin typeface="Libre Baskerville" pitchFamily="34" charset="0"/>
              </a:rPr>
              <a:t>1.5 Objectives of the Research</a:t>
            </a:r>
          </a:p>
          <a:p>
            <a:pPr indent="457200" algn="l">
              <a:lnSpc>
                <a:spcPct val="150000"/>
              </a:lnSpc>
            </a:pPr>
            <a:r>
              <a:rPr lang="en-US" dirty="0">
                <a:solidFill>
                  <a:srgbClr val="5C4E3D"/>
                </a:solidFill>
                <a:latin typeface="Libre Baskerville" pitchFamily="34" charset="0"/>
              </a:rPr>
              <a:t>The proposed project aims to achieve the following objectives:</a:t>
            </a:r>
          </a:p>
          <a:p>
            <a:pPr indent="457200" algn="l">
              <a:lnSpc>
                <a:spcPct val="150000"/>
              </a:lnSpc>
            </a:pPr>
            <a:r>
              <a:rPr lang="en-US" dirty="0">
                <a:solidFill>
                  <a:srgbClr val="5C4E3D"/>
                </a:solidFill>
                <a:latin typeface="Libre Baskerville" pitchFamily="34" charset="0"/>
              </a:rPr>
              <a:t>(1) To conduct exploratory data analysis on a historical sales dataset to identify and visualize patterns, trends and correlations in the supply chain operations in this dataset.</a:t>
            </a:r>
          </a:p>
          <a:p>
            <a:pPr indent="457200" algn="l">
              <a:lnSpc>
                <a:spcPct val="150000"/>
              </a:lnSpc>
            </a:pPr>
            <a:r>
              <a:rPr lang="en-US" dirty="0">
                <a:solidFill>
                  <a:srgbClr val="5C4E3D"/>
                </a:solidFill>
                <a:latin typeface="Libre Baskerville" pitchFamily="34" charset="0"/>
              </a:rPr>
              <a:t>(2) To perform predictive analyses of future sales from the historical data, using ARIMA and exponential smoothing models for time series analysis.</a:t>
            </a:r>
          </a:p>
          <a:p>
            <a:pPr indent="457200" algn="l">
              <a:lnSpc>
                <a:spcPct val="150000"/>
              </a:lnSpc>
            </a:pPr>
            <a:r>
              <a:rPr lang="en-US" dirty="0">
                <a:solidFill>
                  <a:srgbClr val="5C4E3D"/>
                </a:solidFill>
                <a:latin typeface="Libre Baskerville" pitchFamily="34" charset="0"/>
              </a:rPr>
              <a:t>(3) To comprehensive evaluation of the developed predictive model using k-fold cross validation to assess the model performance.</a:t>
            </a:r>
          </a:p>
        </p:txBody>
      </p:sp>
    </p:spTree>
    <p:extLst>
      <p:ext uri="{BB962C8B-B14F-4D97-AF65-F5344CB8AC3E}">
        <p14:creationId xmlns:p14="http://schemas.microsoft.com/office/powerpoint/2010/main" val="1056922766"/>
      </p:ext>
    </p:extLst>
  </p:cSld>
  <p:clrMapOvr>
    <a:masterClrMapping/>
  </p:clrMapOvr>
</p:sld>
</file>

<file path=ppt/theme/theme1.xml><?xml version="1.0" encoding="utf-8"?>
<a:theme xmlns:a="http://schemas.openxmlformats.org/drawingml/2006/main" name="template UTM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2009</Words>
  <Application>Microsoft Office PowerPoint</Application>
  <PresentationFormat>宽屏</PresentationFormat>
  <Paragraphs>130</Paragraphs>
  <Slides>21</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MS PGothic</vt:lpstr>
      <vt:lpstr>等线</vt:lpstr>
      <vt:lpstr>Arial</vt:lpstr>
      <vt:lpstr>Calibri</vt:lpstr>
      <vt:lpstr>Libre Baskerville</vt:lpstr>
      <vt:lpstr>Segoe UI</vt:lpstr>
      <vt:lpstr>Times New Roman</vt:lpstr>
      <vt:lpstr>template UTM 2013</vt:lpstr>
      <vt:lpstr>PowerPoint 演示文稿</vt:lpstr>
      <vt:lpstr>PowerPoint 演示文稿</vt:lpstr>
      <vt:lpstr>Chapter 1 : Introduction</vt:lpstr>
      <vt:lpstr>Chapter 1 : Introduction</vt:lpstr>
      <vt:lpstr>Chapter 1 : Introduction</vt:lpstr>
      <vt:lpstr>Chapter 1 : Introduction</vt:lpstr>
      <vt:lpstr>Chapter 1 : Introduction</vt:lpstr>
      <vt:lpstr>Chapter 1 : Introduction</vt:lpstr>
      <vt:lpstr>Chapter 1 : Introduction</vt:lpstr>
      <vt:lpstr>Chapter 1 : Introduction</vt:lpstr>
      <vt:lpstr>Chapter 2 : Literature Review</vt:lpstr>
      <vt:lpstr>Chapter 3 : Methodology</vt:lpstr>
      <vt:lpstr>Chapter 3 : Methodology</vt:lpstr>
      <vt:lpstr>Chapter 3 : Methodology</vt:lpstr>
      <vt:lpstr>Chapter 3 : Methodology</vt:lpstr>
      <vt:lpstr>Chapter 3 : Methodology</vt:lpstr>
      <vt:lpstr>Chapter 4 : EDA/Initial Results</vt:lpstr>
      <vt:lpstr>Chapter 4 : EDA/Initial Results</vt:lpstr>
      <vt:lpstr>Chapter 4 : EDA/Initial Results</vt:lpstr>
      <vt:lpstr>Chapter 5: Discussion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MOHAMED</dc:creator>
  <cp:lastModifiedBy>CAI FUYUAN</cp:lastModifiedBy>
  <cp:revision>29</cp:revision>
  <dcterms:created xsi:type="dcterms:W3CDTF">2024-04-02T02:35:19Z</dcterms:created>
  <dcterms:modified xsi:type="dcterms:W3CDTF">2024-07-25T14:33:44Z</dcterms:modified>
</cp:coreProperties>
</file>