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356" r:id="rId2"/>
    <p:sldId id="269" r:id="rId3"/>
    <p:sldId id="262" r:id="rId4"/>
    <p:sldId id="276" r:id="rId5"/>
    <p:sldId id="3371" r:id="rId6"/>
    <p:sldId id="3370" r:id="rId7"/>
    <p:sldId id="3363" r:id="rId8"/>
    <p:sldId id="3373" r:id="rId9"/>
    <p:sldId id="3374" r:id="rId10"/>
    <p:sldId id="3372" r:id="rId11"/>
    <p:sldId id="3375" r:id="rId12"/>
    <p:sldId id="3376" r:id="rId13"/>
    <p:sldId id="3377" r:id="rId14"/>
    <p:sldId id="3378" r:id="rId15"/>
    <p:sldId id="3379" r:id="rId16"/>
    <p:sldId id="3380" r:id="rId17"/>
    <p:sldId id="33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353B6-FAC8-49A3-8295-6658AB9CE9AD}" v="66" dt="2024-06-04T01:40:02.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29" autoAdjust="0"/>
  </p:normalViewPr>
  <p:slideViewPr>
    <p:cSldViewPr snapToGrid="0">
      <p:cViewPr>
        <p:scale>
          <a:sx n="80" d="100"/>
          <a:sy n="80" d="100"/>
        </p:scale>
        <p:origin x="345"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MOHAMED" userId="404e6e810b9a2ee3" providerId="LiveId" clId="{7C97A0A0-77D9-45B0-A54E-DC6664E801B1}"/>
    <pc:docChg chg="undo redo custSel addSld delSld modSld delMainMaster">
      <pc:chgData name="AHMED MOHAMED" userId="404e6e810b9a2ee3" providerId="LiveId" clId="{7C97A0A0-77D9-45B0-A54E-DC6664E801B1}" dt="2024-04-17T05:25:51.935" v="365" actId="47"/>
      <pc:docMkLst>
        <pc:docMk/>
      </pc:docMkLst>
      <pc:sldChg chg="addSp delSp modSp new del mod">
        <pc:chgData name="AHMED MOHAMED" userId="404e6e810b9a2ee3" providerId="LiveId" clId="{7C97A0A0-77D9-45B0-A54E-DC6664E801B1}" dt="2024-04-02T02:36:26.265" v="12" actId="47"/>
        <pc:sldMkLst>
          <pc:docMk/>
          <pc:sldMk cId="2608736669" sldId="256"/>
        </pc:sldMkLst>
        <pc:spChg chg="del">
          <ac:chgData name="AHMED MOHAMED" userId="404e6e810b9a2ee3" providerId="LiveId" clId="{7C97A0A0-77D9-45B0-A54E-DC6664E801B1}" dt="2024-04-02T02:35:45.466" v="4" actId="478"/>
          <ac:spMkLst>
            <pc:docMk/>
            <pc:sldMk cId="2608736669" sldId="256"/>
            <ac:spMk id="2" creationId="{384AAB58-46B7-2F2B-8661-77A353BCB664}"/>
          </ac:spMkLst>
        </pc:spChg>
        <pc:spChg chg="del">
          <ac:chgData name="AHMED MOHAMED" userId="404e6e810b9a2ee3" providerId="LiveId" clId="{7C97A0A0-77D9-45B0-A54E-DC6664E801B1}" dt="2024-04-02T02:35:52.819" v="5" actId="478"/>
          <ac:spMkLst>
            <pc:docMk/>
            <pc:sldMk cId="2608736669" sldId="256"/>
            <ac:spMk id="3" creationId="{97AF9C4B-D5C5-A5B1-D323-0A72C4F759BB}"/>
          </ac:spMkLst>
        </pc:spChg>
        <pc:picChg chg="add mod">
          <ac:chgData name="AHMED MOHAMED" userId="404e6e810b9a2ee3" providerId="LiveId" clId="{7C97A0A0-77D9-45B0-A54E-DC6664E801B1}" dt="2024-04-02T02:36:14.790" v="11" actId="14100"/>
          <ac:picMkLst>
            <pc:docMk/>
            <pc:sldMk cId="2608736669" sldId="256"/>
            <ac:picMk id="4" creationId="{D8FF0C63-446A-49DF-D531-E4B3A66709A7}"/>
          </ac:picMkLst>
        </pc:picChg>
      </pc:sldChg>
      <pc:sldChg chg="add del">
        <pc:chgData name="AHMED MOHAMED" userId="404e6e810b9a2ee3" providerId="LiveId" clId="{7C97A0A0-77D9-45B0-A54E-DC6664E801B1}" dt="2024-04-02T02:35:36.804" v="2"/>
        <pc:sldMkLst>
          <pc:docMk/>
          <pc:sldMk cId="0" sldId="259"/>
        </pc:sldMkLst>
      </pc:sldChg>
      <pc:sldChg chg="modSp add mod">
        <pc:chgData name="AHMED MOHAMED" userId="404e6e810b9a2ee3" providerId="LiveId" clId="{7C97A0A0-77D9-45B0-A54E-DC6664E801B1}" dt="2024-04-02T03:08:50.347" v="209" actId="20577"/>
        <pc:sldMkLst>
          <pc:docMk/>
          <pc:sldMk cId="0" sldId="260"/>
        </pc:sldMkLst>
        <pc:spChg chg="mod">
          <ac:chgData name="AHMED MOHAMED" userId="404e6e810b9a2ee3" providerId="LiveId" clId="{7C97A0A0-77D9-45B0-A54E-DC6664E801B1}" dt="2024-04-02T03:08:28.311" v="207" actId="122"/>
          <ac:spMkLst>
            <pc:docMk/>
            <pc:sldMk cId="0" sldId="260"/>
            <ac:spMk id="6146" creationId="{E7A0A537-8276-9E69-0342-D7C383D5469B}"/>
          </ac:spMkLst>
        </pc:spChg>
        <pc:spChg chg="mod">
          <ac:chgData name="AHMED MOHAMED" userId="404e6e810b9a2ee3" providerId="LiveId" clId="{7C97A0A0-77D9-45B0-A54E-DC6664E801B1}" dt="2024-04-02T03:08:50.347" v="209" actId="20577"/>
          <ac:spMkLst>
            <pc:docMk/>
            <pc:sldMk cId="0" sldId="260"/>
            <ac:spMk id="6147" creationId="{51AA35F8-6211-6C19-6CD6-A96BCF927411}"/>
          </ac:spMkLst>
        </pc:spChg>
      </pc:sldChg>
      <pc:sldChg chg="modSp add mod">
        <pc:chgData name="AHMED MOHAMED" userId="404e6e810b9a2ee3" providerId="LiveId" clId="{7C97A0A0-77D9-45B0-A54E-DC6664E801B1}" dt="2024-04-02T03:20:19.795" v="213" actId="122"/>
        <pc:sldMkLst>
          <pc:docMk/>
          <pc:sldMk cId="0" sldId="261"/>
        </pc:sldMkLst>
        <pc:spChg chg="mod">
          <ac:chgData name="AHMED MOHAMED" userId="404e6e810b9a2ee3" providerId="LiveId" clId="{7C97A0A0-77D9-45B0-A54E-DC6664E801B1}" dt="2024-04-02T03:20:19.795" v="213" actId="122"/>
          <ac:spMkLst>
            <pc:docMk/>
            <pc:sldMk cId="0" sldId="261"/>
            <ac:spMk id="8194" creationId="{9A6970E8-166A-EFB1-E12C-08E2F8CD9E21}"/>
          </ac:spMkLst>
        </pc:spChg>
      </pc:sldChg>
      <pc:sldChg chg="modSp add mod">
        <pc:chgData name="AHMED MOHAMED" userId="404e6e810b9a2ee3" providerId="LiveId" clId="{7C97A0A0-77D9-45B0-A54E-DC6664E801B1}" dt="2024-04-02T03:47:25.549" v="337" actId="20577"/>
        <pc:sldMkLst>
          <pc:docMk/>
          <pc:sldMk cId="0" sldId="266"/>
        </pc:sldMkLst>
        <pc:spChg chg="mod">
          <ac:chgData name="AHMED MOHAMED" userId="404e6e810b9a2ee3" providerId="LiveId" clId="{7C97A0A0-77D9-45B0-A54E-DC6664E801B1}" dt="2024-04-02T03:29:14.659" v="317" actId="20577"/>
          <ac:spMkLst>
            <pc:docMk/>
            <pc:sldMk cId="0" sldId="266"/>
            <ac:spMk id="13314" creationId="{F6A81EF2-5328-8619-4303-B89D0FDCA74A}"/>
          </ac:spMkLst>
        </pc:spChg>
        <pc:spChg chg="mod">
          <ac:chgData name="AHMED MOHAMED" userId="404e6e810b9a2ee3" providerId="LiveId" clId="{7C97A0A0-77D9-45B0-A54E-DC6664E801B1}" dt="2024-04-02T03:47:25.549" v="337" actId="20577"/>
          <ac:spMkLst>
            <pc:docMk/>
            <pc:sldMk cId="0" sldId="266"/>
            <ac:spMk id="13315" creationId="{AB61C055-3B6A-7BC2-7B6B-BFF5C6BBABF5}"/>
          </ac:spMkLst>
        </pc:spChg>
      </pc:sldChg>
      <pc:sldChg chg="modSp add mod">
        <pc:chgData name="AHMED MOHAMED" userId="404e6e810b9a2ee3" providerId="LiveId" clId="{7C97A0A0-77D9-45B0-A54E-DC6664E801B1}" dt="2024-04-17T05:22:53.776" v="350" actId="122"/>
        <pc:sldMkLst>
          <pc:docMk/>
          <pc:sldMk cId="0" sldId="267"/>
        </pc:sldMkLst>
        <pc:spChg chg="mod">
          <ac:chgData name="AHMED MOHAMED" userId="404e6e810b9a2ee3" providerId="LiveId" clId="{7C97A0A0-77D9-45B0-A54E-DC6664E801B1}" dt="2024-04-17T05:22:53.776" v="350" actId="122"/>
          <ac:spMkLst>
            <pc:docMk/>
            <pc:sldMk cId="0" sldId="267"/>
            <ac:spMk id="14338" creationId="{EBEA54C5-EDF7-900F-6ACC-E41821143400}"/>
          </ac:spMkLst>
        </pc:spChg>
      </pc:sldChg>
      <pc:sldChg chg="add">
        <pc:chgData name="AHMED MOHAMED" userId="404e6e810b9a2ee3" providerId="LiveId" clId="{7C97A0A0-77D9-45B0-A54E-DC6664E801B1}" dt="2024-04-17T05:23:34.913" v="351"/>
        <pc:sldMkLst>
          <pc:docMk/>
          <pc:sldMk cId="0" sldId="268"/>
        </pc:sldMkLst>
      </pc:sldChg>
      <pc:sldChg chg="add">
        <pc:chgData name="AHMED MOHAMED" userId="404e6e810b9a2ee3" providerId="LiveId" clId="{7C97A0A0-77D9-45B0-A54E-DC6664E801B1}" dt="2024-04-17T05:24:08.610" v="353"/>
        <pc:sldMkLst>
          <pc:docMk/>
          <pc:sldMk cId="1224783493" sldId="269"/>
        </pc:sldMkLst>
      </pc:sldChg>
      <pc:sldChg chg="add">
        <pc:chgData name="AHMED MOHAMED" userId="404e6e810b9a2ee3" providerId="LiveId" clId="{7C97A0A0-77D9-45B0-A54E-DC6664E801B1}" dt="2024-04-17T05:24:39.925" v="356"/>
        <pc:sldMkLst>
          <pc:docMk/>
          <pc:sldMk cId="0" sldId="270"/>
        </pc:sldMkLst>
      </pc:sldChg>
      <pc:sldChg chg="add">
        <pc:chgData name="AHMED MOHAMED" userId="404e6e810b9a2ee3" providerId="LiveId" clId="{7C97A0A0-77D9-45B0-A54E-DC6664E801B1}" dt="2024-04-17T05:25:07.941" v="362"/>
        <pc:sldMkLst>
          <pc:docMk/>
          <pc:sldMk cId="0" sldId="271"/>
        </pc:sldMkLst>
      </pc:sldChg>
      <pc:sldChg chg="add">
        <pc:chgData name="AHMED MOHAMED" userId="404e6e810b9a2ee3" providerId="LiveId" clId="{7C97A0A0-77D9-45B0-A54E-DC6664E801B1}" dt="2024-04-17T05:25:49.943" v="364"/>
        <pc:sldMkLst>
          <pc:docMk/>
          <pc:sldMk cId="0" sldId="272"/>
        </pc:sldMkLst>
      </pc:sldChg>
      <pc:sldChg chg="addSp delSp modSp add del mod delAnim">
        <pc:chgData name="AHMED MOHAMED" userId="404e6e810b9a2ee3" providerId="LiveId" clId="{7C97A0A0-77D9-45B0-A54E-DC6664E801B1}" dt="2024-04-02T02:40:02.559" v="29" actId="47"/>
        <pc:sldMkLst>
          <pc:docMk/>
          <pc:sldMk cId="3649458747" sldId="3354"/>
        </pc:sldMkLst>
        <pc:spChg chg="mod">
          <ac:chgData name="AHMED MOHAMED" userId="404e6e810b9a2ee3" providerId="LiveId" clId="{7C97A0A0-77D9-45B0-A54E-DC6664E801B1}" dt="2024-04-02T02:37:39.614" v="14" actId="14100"/>
          <ac:spMkLst>
            <pc:docMk/>
            <pc:sldMk cId="3649458747" sldId="3354"/>
            <ac:spMk id="6" creationId="{AC0F1A32-FF0A-5524-438B-DC1498C8101C}"/>
          </ac:spMkLst>
        </pc:spChg>
        <pc:picChg chg="del">
          <ac:chgData name="AHMED MOHAMED" userId="404e6e810b9a2ee3" providerId="LiveId" clId="{7C97A0A0-77D9-45B0-A54E-DC6664E801B1}" dt="2024-04-02T02:38:18.910" v="15" actId="478"/>
          <ac:picMkLst>
            <pc:docMk/>
            <pc:sldMk cId="3649458747" sldId="3354"/>
            <ac:picMk id="2" creationId="{9E90D5D5-3A35-45BE-83FF-326AE5785CD2}"/>
          </ac:picMkLst>
        </pc:picChg>
        <pc:picChg chg="add">
          <ac:chgData name="AHMED MOHAMED" userId="404e6e810b9a2ee3" providerId="LiveId" clId="{7C97A0A0-77D9-45B0-A54E-DC6664E801B1}" dt="2024-04-02T02:39:55.870" v="28"/>
          <ac:picMkLst>
            <pc:docMk/>
            <pc:sldMk cId="3649458747" sldId="3354"/>
            <ac:picMk id="3" creationId="{7C5865EA-32A5-A047-F9E0-91FB70D3E97D}"/>
          </ac:picMkLst>
        </pc:picChg>
        <pc:picChg chg="add mod">
          <ac:chgData name="AHMED MOHAMED" userId="404e6e810b9a2ee3" providerId="LiveId" clId="{7C97A0A0-77D9-45B0-A54E-DC6664E801B1}" dt="2024-04-02T02:38:42.976" v="22" actId="14100"/>
          <ac:picMkLst>
            <pc:docMk/>
            <pc:sldMk cId="3649458747" sldId="3354"/>
            <ac:picMk id="1026" creationId="{625A3348-3655-DAC5-B985-61D844F8D113}"/>
          </ac:picMkLst>
        </pc:picChg>
      </pc:sldChg>
      <pc:sldChg chg="new del">
        <pc:chgData name="AHMED MOHAMED" userId="404e6e810b9a2ee3" providerId="LiveId" clId="{7C97A0A0-77D9-45B0-A54E-DC6664E801B1}" dt="2024-04-02T02:39:52.574" v="27" actId="47"/>
        <pc:sldMkLst>
          <pc:docMk/>
          <pc:sldMk cId="3197980565" sldId="3355"/>
        </pc:sldMkLst>
      </pc:sldChg>
      <pc:sldChg chg="add del">
        <pc:chgData name="AHMED MOHAMED" userId="404e6e810b9a2ee3" providerId="LiveId" clId="{7C97A0A0-77D9-45B0-A54E-DC6664E801B1}" dt="2024-04-02T02:39:47.534" v="25"/>
        <pc:sldMkLst>
          <pc:docMk/>
          <pc:sldMk cId="874579604" sldId="3356"/>
        </pc:sldMkLst>
      </pc:sldChg>
      <pc:sldChg chg="addSp delSp modSp add mod delAnim">
        <pc:chgData name="AHMED MOHAMED" userId="404e6e810b9a2ee3" providerId="LiveId" clId="{7C97A0A0-77D9-45B0-A54E-DC6664E801B1}" dt="2024-04-02T06:32:52.018" v="344" actId="20577"/>
        <pc:sldMkLst>
          <pc:docMk/>
          <pc:sldMk cId="1617634912" sldId="3356"/>
        </pc:sldMkLst>
        <pc:spChg chg="mod">
          <ac:chgData name="AHMED MOHAMED" userId="404e6e810b9a2ee3" providerId="LiveId" clId="{7C97A0A0-77D9-45B0-A54E-DC6664E801B1}" dt="2024-04-02T02:41:12.017" v="75" actId="313"/>
          <ac:spMkLst>
            <pc:docMk/>
            <pc:sldMk cId="1617634912" sldId="3356"/>
            <ac:spMk id="6" creationId="{AC0F1A32-FF0A-5524-438B-DC1498C8101C}"/>
          </ac:spMkLst>
        </pc:spChg>
        <pc:spChg chg="mod">
          <ac:chgData name="AHMED MOHAMED" userId="404e6e810b9a2ee3" providerId="LiveId" clId="{7C97A0A0-77D9-45B0-A54E-DC6664E801B1}" dt="2024-04-02T06:32:52.018" v="344" actId="20577"/>
          <ac:spMkLst>
            <pc:docMk/>
            <pc:sldMk cId="1617634912" sldId="3356"/>
            <ac:spMk id="8" creationId="{F893C3E6-C87D-4893-C498-393C6216A686}"/>
          </ac:spMkLst>
        </pc:spChg>
        <pc:picChg chg="del">
          <ac:chgData name="AHMED MOHAMED" userId="404e6e810b9a2ee3" providerId="LiveId" clId="{7C97A0A0-77D9-45B0-A54E-DC6664E801B1}" dt="2024-04-02T02:40:16.247" v="30" actId="478"/>
          <ac:picMkLst>
            <pc:docMk/>
            <pc:sldMk cId="1617634912" sldId="3356"/>
            <ac:picMk id="2" creationId="{9E90D5D5-3A35-45BE-83FF-326AE5785CD2}"/>
          </ac:picMkLst>
        </pc:picChg>
        <pc:picChg chg="add mod">
          <ac:chgData name="AHMED MOHAMED" userId="404e6e810b9a2ee3" providerId="LiveId" clId="{7C97A0A0-77D9-45B0-A54E-DC6664E801B1}" dt="2024-04-02T02:40:42.592" v="38" actId="14100"/>
          <ac:picMkLst>
            <pc:docMk/>
            <pc:sldMk cId="1617634912" sldId="3356"/>
            <ac:picMk id="2050" creationId="{0117D10B-8BE0-48AF-28A0-91C2616A334A}"/>
          </ac:picMkLst>
        </pc:picChg>
      </pc:sldChg>
      <pc:sldChg chg="delSp modSp new mod">
        <pc:chgData name="AHMED MOHAMED" userId="404e6e810b9a2ee3" providerId="LiveId" clId="{7C97A0A0-77D9-45B0-A54E-DC6664E801B1}" dt="2024-04-02T03:25:59.050" v="288"/>
        <pc:sldMkLst>
          <pc:docMk/>
          <pc:sldMk cId="818151708" sldId="3357"/>
        </pc:sldMkLst>
        <pc:spChg chg="del">
          <ac:chgData name="AHMED MOHAMED" userId="404e6e810b9a2ee3" providerId="LiveId" clId="{7C97A0A0-77D9-45B0-A54E-DC6664E801B1}" dt="2024-04-02T03:21:09.015" v="215" actId="478"/>
          <ac:spMkLst>
            <pc:docMk/>
            <pc:sldMk cId="818151708" sldId="3357"/>
            <ac:spMk id="2" creationId="{737B7E09-8CBD-1F88-DD92-6B8E58960A41}"/>
          </ac:spMkLst>
        </pc:spChg>
        <pc:spChg chg="mod">
          <ac:chgData name="AHMED MOHAMED" userId="404e6e810b9a2ee3" providerId="LiveId" clId="{7C97A0A0-77D9-45B0-A54E-DC6664E801B1}" dt="2024-04-02T03:25:59.050" v="288"/>
          <ac:spMkLst>
            <pc:docMk/>
            <pc:sldMk cId="818151708" sldId="3357"/>
            <ac:spMk id="3" creationId="{596D3E9C-9A75-63C6-B03C-8DE6E090777D}"/>
          </ac:spMkLst>
        </pc:spChg>
      </pc:sldChg>
      <pc:sldChg chg="delSp new del mod">
        <pc:chgData name="AHMED MOHAMED" userId="404e6e810b9a2ee3" providerId="LiveId" clId="{7C97A0A0-77D9-45B0-A54E-DC6664E801B1}" dt="2024-04-02T03:08:20.035" v="206" actId="47"/>
        <pc:sldMkLst>
          <pc:docMk/>
          <pc:sldMk cId="2049690780" sldId="3357"/>
        </pc:sldMkLst>
        <pc:spChg chg="del">
          <ac:chgData name="AHMED MOHAMED" userId="404e6e810b9a2ee3" providerId="LiveId" clId="{7C97A0A0-77D9-45B0-A54E-DC6664E801B1}" dt="2024-04-02T03:07:56.828" v="204" actId="478"/>
          <ac:spMkLst>
            <pc:docMk/>
            <pc:sldMk cId="2049690780" sldId="3357"/>
            <ac:spMk id="2" creationId="{62B02F3D-0321-453B-F780-540401EF2B61}"/>
          </ac:spMkLst>
        </pc:spChg>
      </pc:sldChg>
      <pc:sldChg chg="new del">
        <pc:chgData name="AHMED MOHAMED" userId="404e6e810b9a2ee3" providerId="LiveId" clId="{7C97A0A0-77D9-45B0-A54E-DC6664E801B1}" dt="2024-04-02T03:19:57.947" v="212" actId="47"/>
        <pc:sldMkLst>
          <pc:docMk/>
          <pc:sldMk cId="3694522624" sldId="3357"/>
        </pc:sldMkLst>
      </pc:sldChg>
      <pc:sldChg chg="new del">
        <pc:chgData name="AHMED MOHAMED" userId="404e6e810b9a2ee3" providerId="LiveId" clId="{7C97A0A0-77D9-45B0-A54E-DC6664E801B1}" dt="2024-04-17T05:25:10.037" v="363" actId="47"/>
        <pc:sldMkLst>
          <pc:docMk/>
          <pc:sldMk cId="1025584110" sldId="3358"/>
        </pc:sldMkLst>
      </pc:sldChg>
      <pc:sldChg chg="new del">
        <pc:chgData name="AHMED MOHAMED" userId="404e6e810b9a2ee3" providerId="LiveId" clId="{7C97A0A0-77D9-45B0-A54E-DC6664E801B1}" dt="2024-04-02T03:26:29.686" v="291" actId="47"/>
        <pc:sldMkLst>
          <pc:docMk/>
          <pc:sldMk cId="1203878692" sldId="3358"/>
        </pc:sldMkLst>
      </pc:sldChg>
      <pc:sldChg chg="new del">
        <pc:chgData name="AHMED MOHAMED" userId="404e6e810b9a2ee3" providerId="LiveId" clId="{7C97A0A0-77D9-45B0-A54E-DC6664E801B1}" dt="2024-04-17T05:24:41.625" v="357" actId="47"/>
        <pc:sldMkLst>
          <pc:docMk/>
          <pc:sldMk cId="1541332763" sldId="3358"/>
        </pc:sldMkLst>
      </pc:sldChg>
      <pc:sldChg chg="new del">
        <pc:chgData name="AHMED MOHAMED" userId="404e6e810b9a2ee3" providerId="LiveId" clId="{7C97A0A0-77D9-45B0-A54E-DC6664E801B1}" dt="2024-04-17T05:22:44.815" v="349" actId="47"/>
        <pc:sldMkLst>
          <pc:docMk/>
          <pc:sldMk cId="2627691683" sldId="3358"/>
        </pc:sldMkLst>
      </pc:sldChg>
      <pc:sldChg chg="new del">
        <pc:chgData name="AHMED MOHAMED" userId="404e6e810b9a2ee3" providerId="LiveId" clId="{7C97A0A0-77D9-45B0-A54E-DC6664E801B1}" dt="2024-04-17T05:25:51.935" v="365" actId="47"/>
        <pc:sldMkLst>
          <pc:docMk/>
          <pc:sldMk cId="531561723" sldId="3359"/>
        </pc:sldMkLst>
      </pc:sldChg>
      <pc:sldChg chg="new del">
        <pc:chgData name="AHMED MOHAMED" userId="404e6e810b9a2ee3" providerId="LiveId" clId="{7C97A0A0-77D9-45B0-A54E-DC6664E801B1}" dt="2024-04-17T05:23:38.070" v="352" actId="47"/>
        <pc:sldMkLst>
          <pc:docMk/>
          <pc:sldMk cId="3705426102" sldId="3359"/>
        </pc:sldMkLst>
      </pc:sldChg>
      <pc:sldChg chg="new">
        <pc:chgData name="AHMED MOHAMED" userId="404e6e810b9a2ee3" providerId="LiveId" clId="{7C97A0A0-77D9-45B0-A54E-DC6664E801B1}" dt="2024-04-17T05:24:48.975" v="360" actId="680"/>
        <pc:sldMkLst>
          <pc:docMk/>
          <pc:sldMk cId="1359254389" sldId="3360"/>
        </pc:sldMkLst>
      </pc:sldChg>
      <pc:sldChg chg="new del">
        <pc:chgData name="AHMED MOHAMED" userId="404e6e810b9a2ee3" providerId="LiveId" clId="{7C97A0A0-77D9-45B0-A54E-DC6664E801B1}" dt="2024-04-17T05:24:11.635" v="354" actId="47"/>
        <pc:sldMkLst>
          <pc:docMk/>
          <pc:sldMk cId="3422389458" sldId="3360"/>
        </pc:sldMkLst>
      </pc:sldChg>
      <pc:sldChg chg="new">
        <pc:chgData name="AHMED MOHAMED" userId="404e6e810b9a2ee3" providerId="LiveId" clId="{7C97A0A0-77D9-45B0-A54E-DC6664E801B1}" dt="2024-04-17T05:24:49.195" v="361" actId="680"/>
        <pc:sldMkLst>
          <pc:docMk/>
          <pc:sldMk cId="764193698" sldId="3361"/>
        </pc:sldMkLst>
      </pc:sldChg>
      <pc:sldMasterChg chg="del delSldLayout">
        <pc:chgData name="AHMED MOHAMED" userId="404e6e810b9a2ee3" providerId="LiveId" clId="{7C97A0A0-77D9-45B0-A54E-DC6664E801B1}" dt="2024-04-02T02:40:02.559" v="29" actId="47"/>
        <pc:sldMasterMkLst>
          <pc:docMk/>
          <pc:sldMasterMk cId="2340388574" sldId="2147483648"/>
        </pc:sldMasterMkLst>
        <pc:sldLayoutChg chg="del">
          <pc:chgData name="AHMED MOHAMED" userId="404e6e810b9a2ee3" providerId="LiveId" clId="{7C97A0A0-77D9-45B0-A54E-DC6664E801B1}" dt="2024-04-02T02:40:02.559" v="29" actId="47"/>
          <pc:sldLayoutMkLst>
            <pc:docMk/>
            <pc:sldMasterMk cId="2340388574" sldId="2147483648"/>
            <pc:sldLayoutMk cId="3902691323" sldId="2147483649"/>
          </pc:sldLayoutMkLst>
        </pc:sldLayoutChg>
        <pc:sldLayoutChg chg="del">
          <pc:chgData name="AHMED MOHAMED" userId="404e6e810b9a2ee3" providerId="LiveId" clId="{7C97A0A0-77D9-45B0-A54E-DC6664E801B1}" dt="2024-04-02T02:40:02.559" v="29" actId="47"/>
          <pc:sldLayoutMkLst>
            <pc:docMk/>
            <pc:sldMasterMk cId="2340388574" sldId="2147483648"/>
            <pc:sldLayoutMk cId="2907856042" sldId="2147483650"/>
          </pc:sldLayoutMkLst>
        </pc:sldLayoutChg>
        <pc:sldLayoutChg chg="del">
          <pc:chgData name="AHMED MOHAMED" userId="404e6e810b9a2ee3" providerId="LiveId" clId="{7C97A0A0-77D9-45B0-A54E-DC6664E801B1}" dt="2024-04-02T02:40:02.559" v="29" actId="47"/>
          <pc:sldLayoutMkLst>
            <pc:docMk/>
            <pc:sldMasterMk cId="2340388574" sldId="2147483648"/>
            <pc:sldLayoutMk cId="2561559265" sldId="2147483651"/>
          </pc:sldLayoutMkLst>
        </pc:sldLayoutChg>
        <pc:sldLayoutChg chg="del">
          <pc:chgData name="AHMED MOHAMED" userId="404e6e810b9a2ee3" providerId="LiveId" clId="{7C97A0A0-77D9-45B0-A54E-DC6664E801B1}" dt="2024-04-02T02:40:02.559" v="29" actId="47"/>
          <pc:sldLayoutMkLst>
            <pc:docMk/>
            <pc:sldMasterMk cId="2340388574" sldId="2147483648"/>
            <pc:sldLayoutMk cId="4051906889" sldId="2147483652"/>
          </pc:sldLayoutMkLst>
        </pc:sldLayoutChg>
        <pc:sldLayoutChg chg="del">
          <pc:chgData name="AHMED MOHAMED" userId="404e6e810b9a2ee3" providerId="LiveId" clId="{7C97A0A0-77D9-45B0-A54E-DC6664E801B1}" dt="2024-04-02T02:40:02.559" v="29" actId="47"/>
          <pc:sldLayoutMkLst>
            <pc:docMk/>
            <pc:sldMasterMk cId="2340388574" sldId="2147483648"/>
            <pc:sldLayoutMk cId="599116484" sldId="2147483653"/>
          </pc:sldLayoutMkLst>
        </pc:sldLayoutChg>
        <pc:sldLayoutChg chg="del">
          <pc:chgData name="AHMED MOHAMED" userId="404e6e810b9a2ee3" providerId="LiveId" clId="{7C97A0A0-77D9-45B0-A54E-DC6664E801B1}" dt="2024-04-02T02:40:02.559" v="29" actId="47"/>
          <pc:sldLayoutMkLst>
            <pc:docMk/>
            <pc:sldMasterMk cId="2340388574" sldId="2147483648"/>
            <pc:sldLayoutMk cId="1781357155" sldId="2147483654"/>
          </pc:sldLayoutMkLst>
        </pc:sldLayoutChg>
        <pc:sldLayoutChg chg="del">
          <pc:chgData name="AHMED MOHAMED" userId="404e6e810b9a2ee3" providerId="LiveId" clId="{7C97A0A0-77D9-45B0-A54E-DC6664E801B1}" dt="2024-04-02T02:40:02.559" v="29" actId="47"/>
          <pc:sldLayoutMkLst>
            <pc:docMk/>
            <pc:sldMasterMk cId="2340388574" sldId="2147483648"/>
            <pc:sldLayoutMk cId="3724561284" sldId="2147483655"/>
          </pc:sldLayoutMkLst>
        </pc:sldLayoutChg>
        <pc:sldLayoutChg chg="del">
          <pc:chgData name="AHMED MOHAMED" userId="404e6e810b9a2ee3" providerId="LiveId" clId="{7C97A0A0-77D9-45B0-A54E-DC6664E801B1}" dt="2024-04-02T02:40:02.559" v="29" actId="47"/>
          <pc:sldLayoutMkLst>
            <pc:docMk/>
            <pc:sldMasterMk cId="2340388574" sldId="2147483648"/>
            <pc:sldLayoutMk cId="3361859692" sldId="2147483656"/>
          </pc:sldLayoutMkLst>
        </pc:sldLayoutChg>
        <pc:sldLayoutChg chg="del">
          <pc:chgData name="AHMED MOHAMED" userId="404e6e810b9a2ee3" providerId="LiveId" clId="{7C97A0A0-77D9-45B0-A54E-DC6664E801B1}" dt="2024-04-02T02:40:02.559" v="29" actId="47"/>
          <pc:sldLayoutMkLst>
            <pc:docMk/>
            <pc:sldMasterMk cId="2340388574" sldId="2147483648"/>
            <pc:sldLayoutMk cId="1298049029" sldId="2147483657"/>
          </pc:sldLayoutMkLst>
        </pc:sldLayoutChg>
        <pc:sldLayoutChg chg="del">
          <pc:chgData name="AHMED MOHAMED" userId="404e6e810b9a2ee3" providerId="LiveId" clId="{7C97A0A0-77D9-45B0-A54E-DC6664E801B1}" dt="2024-04-02T02:40:02.559" v="29" actId="47"/>
          <pc:sldLayoutMkLst>
            <pc:docMk/>
            <pc:sldMasterMk cId="2340388574" sldId="2147483648"/>
            <pc:sldLayoutMk cId="883273726" sldId="2147483658"/>
          </pc:sldLayoutMkLst>
        </pc:sldLayoutChg>
        <pc:sldLayoutChg chg="del">
          <pc:chgData name="AHMED MOHAMED" userId="404e6e810b9a2ee3" providerId="LiveId" clId="{7C97A0A0-77D9-45B0-A54E-DC6664E801B1}" dt="2024-04-02T02:40:02.559" v="29" actId="47"/>
          <pc:sldLayoutMkLst>
            <pc:docMk/>
            <pc:sldMasterMk cId="2340388574" sldId="2147483648"/>
            <pc:sldLayoutMk cId="7957654" sldId="2147483659"/>
          </pc:sldLayoutMkLst>
        </pc:sldLayoutChg>
      </pc:sldMasterChg>
    </pc:docChg>
  </pc:docChgLst>
  <pc:docChgLst>
    <pc:chgData name="AHMED MOHAMED" userId="404e6e810b9a2ee3" providerId="LiveId" clId="{4B1353B6-FAC8-49A3-8295-6658AB9CE9AD}"/>
    <pc:docChg chg="undo redo custSel addSld delSld modSld">
      <pc:chgData name="AHMED MOHAMED" userId="404e6e810b9a2ee3" providerId="LiveId" clId="{4B1353B6-FAC8-49A3-8295-6658AB9CE9AD}" dt="2024-06-04T09:28:31.305" v="305" actId="20577"/>
      <pc:docMkLst>
        <pc:docMk/>
      </pc:docMkLst>
      <pc:sldChg chg="add">
        <pc:chgData name="AHMED MOHAMED" userId="404e6e810b9a2ee3" providerId="LiveId" clId="{4B1353B6-FAC8-49A3-8295-6658AB9CE9AD}" dt="2024-06-04T01:14:45.040" v="45"/>
        <pc:sldMkLst>
          <pc:docMk/>
          <pc:sldMk cId="1224783493" sldId="269"/>
        </pc:sldMkLst>
      </pc:sldChg>
      <pc:sldChg chg="addSp delSp modSp add mod">
        <pc:chgData name="AHMED MOHAMED" userId="404e6e810b9a2ee3" providerId="LiveId" clId="{4B1353B6-FAC8-49A3-8295-6658AB9CE9AD}" dt="2024-06-04T09:28:31.305" v="305" actId="20577"/>
        <pc:sldMkLst>
          <pc:docMk/>
          <pc:sldMk cId="686416172" sldId="276"/>
        </pc:sldMkLst>
        <pc:spChg chg="del">
          <ac:chgData name="AHMED MOHAMED" userId="404e6e810b9a2ee3" providerId="LiveId" clId="{4B1353B6-FAC8-49A3-8295-6658AB9CE9AD}" dt="2024-06-03T17:06:29.645" v="36" actId="478"/>
          <ac:spMkLst>
            <pc:docMk/>
            <pc:sldMk cId="686416172" sldId="276"/>
            <ac:spMk id="2" creationId="{00000000-0000-0000-0000-000000000000}"/>
          </ac:spMkLst>
        </pc:spChg>
        <pc:spChg chg="add del mod">
          <ac:chgData name="AHMED MOHAMED" userId="404e6e810b9a2ee3" providerId="LiveId" clId="{4B1353B6-FAC8-49A3-8295-6658AB9CE9AD}" dt="2024-06-03T17:06:32.587" v="37" actId="478"/>
          <ac:spMkLst>
            <pc:docMk/>
            <pc:sldMk cId="686416172" sldId="276"/>
            <ac:spMk id="8" creationId="{FBF79A84-1FC3-0CBF-643E-9B0D16E4D266}"/>
          </ac:spMkLst>
        </pc:spChg>
        <pc:spChg chg="del">
          <ac:chgData name="AHMED MOHAMED" userId="404e6e810b9a2ee3" providerId="LiveId" clId="{4B1353B6-FAC8-49A3-8295-6658AB9CE9AD}" dt="2024-06-03T17:06:12.202" v="31" actId="478"/>
          <ac:spMkLst>
            <pc:docMk/>
            <pc:sldMk cId="686416172" sldId="276"/>
            <ac:spMk id="27" creationId="{8A5BCEDD-DB00-4ACA-B5DF-A8ABB1D77F74}"/>
          </ac:spMkLst>
        </pc:spChg>
        <pc:spChg chg="del">
          <ac:chgData name="AHMED MOHAMED" userId="404e6e810b9a2ee3" providerId="LiveId" clId="{4B1353B6-FAC8-49A3-8295-6658AB9CE9AD}" dt="2024-06-03T17:06:18.462" v="34" actId="478"/>
          <ac:spMkLst>
            <pc:docMk/>
            <pc:sldMk cId="686416172" sldId="276"/>
            <ac:spMk id="36" creationId="{5E7BE9C5-8BB5-4499-BAC8-84ACBF1FBF8B}"/>
          </ac:spMkLst>
        </pc:spChg>
        <pc:spChg chg="del">
          <ac:chgData name="AHMED MOHAMED" userId="404e6e810b9a2ee3" providerId="LiveId" clId="{4B1353B6-FAC8-49A3-8295-6658AB9CE9AD}" dt="2024-06-03T17:06:13.916" v="32" actId="478"/>
          <ac:spMkLst>
            <pc:docMk/>
            <pc:sldMk cId="686416172" sldId="276"/>
            <ac:spMk id="37" creationId="{077169A1-10F1-499B-B86D-5684CC29EEFF}"/>
          </ac:spMkLst>
        </pc:spChg>
        <pc:spChg chg="mod">
          <ac:chgData name="AHMED MOHAMED" userId="404e6e810b9a2ee3" providerId="LiveId" clId="{4B1353B6-FAC8-49A3-8295-6658AB9CE9AD}" dt="2024-06-04T05:31:31.210" v="241" actId="5793"/>
          <ac:spMkLst>
            <pc:docMk/>
            <pc:sldMk cId="686416172" sldId="276"/>
            <ac:spMk id="79" creationId="{B2DE39E8-A907-4DD0-8368-8937ACD152E9}"/>
          </ac:spMkLst>
        </pc:spChg>
        <pc:spChg chg="mod">
          <ac:chgData name="AHMED MOHAMED" userId="404e6e810b9a2ee3" providerId="LiveId" clId="{4B1353B6-FAC8-49A3-8295-6658AB9CE9AD}" dt="2024-06-04T09:26:18.231" v="257" actId="20577"/>
          <ac:spMkLst>
            <pc:docMk/>
            <pc:sldMk cId="686416172" sldId="276"/>
            <ac:spMk id="96" creationId="{5135C419-F447-4AFE-AFD5-447E86AD0283}"/>
          </ac:spMkLst>
        </pc:spChg>
        <pc:spChg chg="mod">
          <ac:chgData name="AHMED MOHAMED" userId="404e6e810b9a2ee3" providerId="LiveId" clId="{4B1353B6-FAC8-49A3-8295-6658AB9CE9AD}" dt="2024-06-03T17:07:10.423" v="43" actId="404"/>
          <ac:spMkLst>
            <pc:docMk/>
            <pc:sldMk cId="686416172" sldId="276"/>
            <ac:spMk id="97" creationId="{3CE3480B-C32C-4832-99D1-3C745977B055}"/>
          </ac:spMkLst>
        </pc:spChg>
        <pc:spChg chg="mod">
          <ac:chgData name="AHMED MOHAMED" userId="404e6e810b9a2ee3" providerId="LiveId" clId="{4B1353B6-FAC8-49A3-8295-6658AB9CE9AD}" dt="2024-06-03T17:06:05.071" v="30" actId="403"/>
          <ac:spMkLst>
            <pc:docMk/>
            <pc:sldMk cId="686416172" sldId="276"/>
            <ac:spMk id="99" creationId="{177E7FFC-BA01-40CB-8C2D-9D72DE36E754}"/>
          </ac:spMkLst>
        </pc:spChg>
        <pc:spChg chg="mod">
          <ac:chgData name="AHMED MOHAMED" userId="404e6e810b9a2ee3" providerId="LiveId" clId="{4B1353B6-FAC8-49A3-8295-6658AB9CE9AD}" dt="2024-06-04T09:28:31.305" v="305" actId="20577"/>
          <ac:spMkLst>
            <pc:docMk/>
            <pc:sldMk cId="686416172" sldId="276"/>
            <ac:spMk id="103" creationId="{65C37AD5-BCB3-49FC-9EF2-31879C36EA0B}"/>
          </ac:spMkLst>
        </pc:spChg>
        <pc:spChg chg="mod">
          <ac:chgData name="AHMED MOHAMED" userId="404e6e810b9a2ee3" providerId="LiveId" clId="{4B1353B6-FAC8-49A3-8295-6658AB9CE9AD}" dt="2024-06-04T09:28:12.750" v="280" actId="20577"/>
          <ac:spMkLst>
            <pc:docMk/>
            <pc:sldMk cId="686416172" sldId="276"/>
            <ac:spMk id="104" creationId="{CA95FD15-AB0B-48C1-898D-B82136827701}"/>
          </ac:spMkLst>
        </pc:spChg>
        <pc:spChg chg="mod">
          <ac:chgData name="AHMED MOHAMED" userId="404e6e810b9a2ee3" providerId="LiveId" clId="{4B1353B6-FAC8-49A3-8295-6658AB9CE9AD}" dt="2024-06-04T05:32:47.030" v="249" actId="14100"/>
          <ac:spMkLst>
            <pc:docMk/>
            <pc:sldMk cId="686416172" sldId="276"/>
            <ac:spMk id="106" creationId="{FAE980B0-C2A5-4A30-B1F4-880EC23D882D}"/>
          </ac:spMkLst>
        </pc:spChg>
        <pc:spChg chg="mod">
          <ac:chgData name="AHMED MOHAMED" userId="404e6e810b9a2ee3" providerId="LiveId" clId="{4B1353B6-FAC8-49A3-8295-6658AB9CE9AD}" dt="2024-06-04T05:32:32.066" v="247" actId="404"/>
          <ac:spMkLst>
            <pc:docMk/>
            <pc:sldMk cId="686416172" sldId="276"/>
            <ac:spMk id="107" creationId="{B63ACD82-C901-4C29-8A58-64575BCD8D4D}"/>
          </ac:spMkLst>
        </pc:spChg>
        <pc:spChg chg="del">
          <ac:chgData name="AHMED MOHAMED" userId="404e6e810b9a2ee3" providerId="LiveId" clId="{4B1353B6-FAC8-49A3-8295-6658AB9CE9AD}" dt="2024-06-03T17:06:20.085" v="35" actId="478"/>
          <ac:spMkLst>
            <pc:docMk/>
            <pc:sldMk cId="686416172" sldId="276"/>
            <ac:spMk id="115" creationId="{A4A0FA0C-E3BF-440A-9B9F-759026BC5AFD}"/>
          </ac:spMkLst>
        </pc:spChg>
        <pc:grpChg chg="del">
          <ac:chgData name="AHMED MOHAMED" userId="404e6e810b9a2ee3" providerId="LiveId" clId="{4B1353B6-FAC8-49A3-8295-6658AB9CE9AD}" dt="2024-06-03T17:06:16.313" v="33" actId="478"/>
          <ac:grpSpMkLst>
            <pc:docMk/>
            <pc:sldMk cId="686416172" sldId="276"/>
            <ac:grpSpMk id="38" creationId="{AD786A0E-05A4-4946-8A75-F10EECF9B81B}"/>
          </ac:grpSpMkLst>
        </pc:grpChg>
        <pc:grpChg chg="mod">
          <ac:chgData name="AHMED MOHAMED" userId="404e6e810b9a2ee3" providerId="LiveId" clId="{4B1353B6-FAC8-49A3-8295-6658AB9CE9AD}" dt="2024-06-04T05:32:39.289" v="248" actId="14100"/>
          <ac:grpSpMkLst>
            <pc:docMk/>
            <pc:sldMk cId="686416172" sldId="276"/>
            <ac:grpSpMk id="105" creationId="{E70894BA-4635-41DF-BC81-28DEAE7F3024}"/>
          </ac:grpSpMkLst>
        </pc:grpChg>
      </pc:sldChg>
      <pc:sldChg chg="modSp add del mod">
        <pc:chgData name="AHMED MOHAMED" userId="404e6e810b9a2ee3" providerId="LiveId" clId="{4B1353B6-FAC8-49A3-8295-6658AB9CE9AD}" dt="2024-06-04T01:20:51.580" v="63" actId="47"/>
        <pc:sldMkLst>
          <pc:docMk/>
          <pc:sldMk cId="3794598820" sldId="3338"/>
        </pc:sldMkLst>
        <pc:spChg chg="mod">
          <ac:chgData name="AHMED MOHAMED" userId="404e6e810b9a2ee3" providerId="LiveId" clId="{4B1353B6-FAC8-49A3-8295-6658AB9CE9AD}" dt="2024-06-04T01:18:52.762" v="61" actId="404"/>
          <ac:spMkLst>
            <pc:docMk/>
            <pc:sldMk cId="3794598820" sldId="3338"/>
            <ac:spMk id="4" creationId="{E9795039-5DDE-497D-AAF2-5E59CE2CD953}"/>
          </ac:spMkLst>
        </pc:spChg>
      </pc:sldChg>
      <pc:sldChg chg="del">
        <pc:chgData name="AHMED MOHAMED" userId="404e6e810b9a2ee3" providerId="LiveId" clId="{4B1353B6-FAC8-49A3-8295-6658AB9CE9AD}" dt="2024-06-04T01:18:23.940" v="53" actId="2696"/>
        <pc:sldMkLst>
          <pc:docMk/>
          <pc:sldMk cId="4076026401" sldId="3338"/>
        </pc:sldMkLst>
      </pc:sldChg>
      <pc:sldChg chg="addSp delSp modSp mod modAnim">
        <pc:chgData name="AHMED MOHAMED" userId="404e6e810b9a2ee3" providerId="LiveId" clId="{4B1353B6-FAC8-49A3-8295-6658AB9CE9AD}" dt="2024-06-04T01:40:06" v="211" actId="478"/>
        <pc:sldMkLst>
          <pc:docMk/>
          <pc:sldMk cId="1617634912" sldId="3356"/>
        </pc:sldMkLst>
        <pc:spChg chg="add del mod">
          <ac:chgData name="AHMED MOHAMED" userId="404e6e810b9a2ee3" providerId="LiveId" clId="{4B1353B6-FAC8-49A3-8295-6658AB9CE9AD}" dt="2024-06-04T01:40:06" v="211" actId="478"/>
          <ac:spMkLst>
            <pc:docMk/>
            <pc:sldMk cId="1617634912" sldId="3356"/>
            <ac:spMk id="2" creationId="{58BEBDE1-1097-9B64-DE49-1E879F0BC1BB}"/>
          </ac:spMkLst>
        </pc:spChg>
        <pc:spChg chg="mod">
          <ac:chgData name="AHMED MOHAMED" userId="404e6e810b9a2ee3" providerId="LiveId" clId="{4B1353B6-FAC8-49A3-8295-6658AB9CE9AD}" dt="2024-06-03T17:08:42.919" v="44" actId="20577"/>
          <ac:spMkLst>
            <pc:docMk/>
            <pc:sldMk cId="1617634912" sldId="3356"/>
            <ac:spMk id="6" creationId="{AC0F1A32-FF0A-5524-438B-DC1498C8101C}"/>
          </ac:spMkLst>
        </pc:spChg>
        <pc:spChg chg="mod">
          <ac:chgData name="AHMED MOHAMED" userId="404e6e810b9a2ee3" providerId="LiveId" clId="{4B1353B6-FAC8-49A3-8295-6658AB9CE9AD}" dt="2024-06-04T01:40:02.693" v="210" actId="20577"/>
          <ac:spMkLst>
            <pc:docMk/>
            <pc:sldMk cId="1617634912" sldId="3356"/>
            <ac:spMk id="8" creationId="{F893C3E6-C87D-4893-C498-393C6216A686}"/>
          </ac:spMkLst>
        </pc:spChg>
        <pc:picChg chg="add del">
          <ac:chgData name="AHMED MOHAMED" userId="404e6e810b9a2ee3" providerId="LiveId" clId="{4B1353B6-FAC8-49A3-8295-6658AB9CE9AD}" dt="2024-06-03T16:46:43.821" v="8" actId="22"/>
          <ac:picMkLst>
            <pc:docMk/>
            <pc:sldMk cId="1617634912" sldId="3356"/>
            <ac:picMk id="3" creationId="{9F5B4924-1EF6-65BE-C69F-71E20F8DC311}"/>
          </ac:picMkLst>
        </pc:picChg>
      </pc:sldChg>
      <pc:sldChg chg="modSp del mod">
        <pc:chgData name="AHMED MOHAMED" userId="404e6e810b9a2ee3" providerId="LiveId" clId="{4B1353B6-FAC8-49A3-8295-6658AB9CE9AD}" dt="2024-06-04T01:14:52.452" v="46" actId="2696"/>
        <pc:sldMkLst>
          <pc:docMk/>
          <pc:sldMk cId="764193698" sldId="3361"/>
        </pc:sldMkLst>
        <pc:spChg chg="mod">
          <ac:chgData name="AHMED MOHAMED" userId="404e6e810b9a2ee3" providerId="LiveId" clId="{4B1353B6-FAC8-49A3-8295-6658AB9CE9AD}" dt="2024-06-03T16:47:43.387" v="17" actId="20577"/>
          <ac:spMkLst>
            <pc:docMk/>
            <pc:sldMk cId="764193698" sldId="3361"/>
            <ac:spMk id="5" creationId="{87B41AB0-83F5-980A-89F3-ED30577EE9CA}"/>
          </ac:spMkLst>
        </pc:spChg>
      </pc:sldChg>
      <pc:sldChg chg="new del">
        <pc:chgData name="AHMED MOHAMED" userId="404e6e810b9a2ee3" providerId="LiveId" clId="{4B1353B6-FAC8-49A3-8295-6658AB9CE9AD}" dt="2024-06-03T17:05:54.722" v="26" actId="47"/>
        <pc:sldMkLst>
          <pc:docMk/>
          <pc:sldMk cId="1738263108" sldId="3362"/>
        </pc:sldMkLst>
      </pc:sldChg>
      <pc:sldChg chg="addSp modSp new del mod modClrScheme chgLayout">
        <pc:chgData name="AHMED MOHAMED" userId="404e6e810b9a2ee3" providerId="LiveId" clId="{4B1353B6-FAC8-49A3-8295-6658AB9CE9AD}" dt="2024-06-04T01:21:16.561" v="70" actId="47"/>
        <pc:sldMkLst>
          <pc:docMk/>
          <pc:sldMk cId="2383574602" sldId="3362"/>
        </pc:sldMkLst>
        <pc:spChg chg="mod ord">
          <ac:chgData name="AHMED MOHAMED" userId="404e6e810b9a2ee3" providerId="LiveId" clId="{4B1353B6-FAC8-49A3-8295-6658AB9CE9AD}" dt="2024-06-04T01:16:35.649" v="52" actId="700"/>
          <ac:spMkLst>
            <pc:docMk/>
            <pc:sldMk cId="2383574602" sldId="3362"/>
            <ac:spMk id="2" creationId="{E43E7D8D-7A2C-8FD1-0583-63FB2BFA706B}"/>
          </ac:spMkLst>
        </pc:spChg>
        <pc:spChg chg="add mod ord">
          <ac:chgData name="AHMED MOHAMED" userId="404e6e810b9a2ee3" providerId="LiveId" clId="{4B1353B6-FAC8-49A3-8295-6658AB9CE9AD}" dt="2024-06-04T01:16:35.649" v="52" actId="700"/>
          <ac:spMkLst>
            <pc:docMk/>
            <pc:sldMk cId="2383574602" sldId="3362"/>
            <ac:spMk id="3" creationId="{4E8CEB49-E405-3D5A-5C05-51064759624F}"/>
          </ac:spMkLst>
        </pc:spChg>
      </pc:sldChg>
      <pc:sldChg chg="delSp modSp add mod">
        <pc:chgData name="AHMED MOHAMED" userId="404e6e810b9a2ee3" providerId="LiveId" clId="{4B1353B6-FAC8-49A3-8295-6658AB9CE9AD}" dt="2024-06-04T01:36:26.572" v="139" actId="404"/>
        <pc:sldMkLst>
          <pc:docMk/>
          <pc:sldMk cId="1649540721" sldId="3363"/>
        </pc:sldMkLst>
        <pc:spChg chg="mod">
          <ac:chgData name="AHMED MOHAMED" userId="404e6e810b9a2ee3" providerId="LiveId" clId="{4B1353B6-FAC8-49A3-8295-6658AB9CE9AD}" dt="2024-06-04T01:21:10.509" v="69" actId="404"/>
          <ac:spMkLst>
            <pc:docMk/>
            <pc:sldMk cId="1649540721" sldId="3363"/>
            <ac:spMk id="11" creationId="{900FE591-C285-1FD2-63F4-94A2B92FDCCB}"/>
          </ac:spMkLst>
        </pc:spChg>
        <pc:spChg chg="del topLvl">
          <ac:chgData name="AHMED MOHAMED" userId="404e6e810b9a2ee3" providerId="LiveId" clId="{4B1353B6-FAC8-49A3-8295-6658AB9CE9AD}" dt="2024-06-04T01:35:44.442" v="132" actId="478"/>
          <ac:spMkLst>
            <pc:docMk/>
            <pc:sldMk cId="1649540721" sldId="3363"/>
            <ac:spMk id="61" creationId="{2EEB0164-90BB-C4E4-8134-3B5F0465AF8D}"/>
          </ac:spMkLst>
        </pc:spChg>
        <pc:spChg chg="del topLvl">
          <ac:chgData name="AHMED MOHAMED" userId="404e6e810b9a2ee3" providerId="LiveId" clId="{4B1353B6-FAC8-49A3-8295-6658AB9CE9AD}" dt="2024-06-04T01:35:47.209" v="133" actId="478"/>
          <ac:spMkLst>
            <pc:docMk/>
            <pc:sldMk cId="1649540721" sldId="3363"/>
            <ac:spMk id="62" creationId="{047A23EC-B391-8AD6-F1F3-03A9045036BA}"/>
          </ac:spMkLst>
        </pc:spChg>
        <pc:spChg chg="del mod">
          <ac:chgData name="AHMED MOHAMED" userId="404e6e810b9a2ee3" providerId="LiveId" clId="{4B1353B6-FAC8-49A3-8295-6658AB9CE9AD}" dt="2024-06-04T01:23:17.056" v="78" actId="478"/>
          <ac:spMkLst>
            <pc:docMk/>
            <pc:sldMk cId="1649540721" sldId="3363"/>
            <ac:spMk id="63" creationId="{C16CD900-05BF-E760-392D-C2125EAC244E}"/>
          </ac:spMkLst>
        </pc:spChg>
        <pc:spChg chg="del">
          <ac:chgData name="AHMED MOHAMED" userId="404e6e810b9a2ee3" providerId="LiveId" clId="{4B1353B6-FAC8-49A3-8295-6658AB9CE9AD}" dt="2024-06-04T01:25:58.899" v="85" actId="478"/>
          <ac:spMkLst>
            <pc:docMk/>
            <pc:sldMk cId="1649540721" sldId="3363"/>
            <ac:spMk id="64" creationId="{34193228-7AF7-3A23-BD48-60071CEF81E7}"/>
          </ac:spMkLst>
        </pc:spChg>
        <pc:spChg chg="del">
          <ac:chgData name="AHMED MOHAMED" userId="404e6e810b9a2ee3" providerId="LiveId" clId="{4B1353B6-FAC8-49A3-8295-6658AB9CE9AD}" dt="2024-06-04T01:27:04.848" v="99" actId="478"/>
          <ac:spMkLst>
            <pc:docMk/>
            <pc:sldMk cId="1649540721" sldId="3363"/>
            <ac:spMk id="65" creationId="{3449C55B-DCA8-52CB-0098-08AB8FC9AFE8}"/>
          </ac:spMkLst>
        </pc:spChg>
        <pc:spChg chg="del">
          <ac:chgData name="AHMED MOHAMED" userId="404e6e810b9a2ee3" providerId="LiveId" clId="{4B1353B6-FAC8-49A3-8295-6658AB9CE9AD}" dt="2024-06-04T01:28:55.590" v="112" actId="478"/>
          <ac:spMkLst>
            <pc:docMk/>
            <pc:sldMk cId="1649540721" sldId="3363"/>
            <ac:spMk id="69" creationId="{894678D0-2551-EB0F-F6AF-BA5E317EF017}"/>
          </ac:spMkLst>
        </pc:spChg>
        <pc:spChg chg="del">
          <ac:chgData name="AHMED MOHAMED" userId="404e6e810b9a2ee3" providerId="LiveId" clId="{4B1353B6-FAC8-49A3-8295-6658AB9CE9AD}" dt="2024-06-04T01:31:19.620" v="125" actId="478"/>
          <ac:spMkLst>
            <pc:docMk/>
            <pc:sldMk cId="1649540721" sldId="3363"/>
            <ac:spMk id="70" creationId="{B2F29AB0-AF61-044B-DF23-C23888FC39EC}"/>
          </ac:spMkLst>
        </pc:spChg>
        <pc:spChg chg="mod">
          <ac:chgData name="AHMED MOHAMED" userId="404e6e810b9a2ee3" providerId="LiveId" clId="{4B1353B6-FAC8-49A3-8295-6658AB9CE9AD}" dt="2024-06-04T01:23:10.538" v="76" actId="20577"/>
          <ac:spMkLst>
            <pc:docMk/>
            <pc:sldMk cId="1649540721" sldId="3363"/>
            <ac:spMk id="97" creationId="{A77EAEC8-6BC1-D02F-2E7F-22E2168F4C03}"/>
          </ac:spMkLst>
        </pc:spChg>
        <pc:spChg chg="mod">
          <ac:chgData name="AHMED MOHAMED" userId="404e6e810b9a2ee3" providerId="LiveId" clId="{4B1353B6-FAC8-49A3-8295-6658AB9CE9AD}" dt="2024-06-04T01:24:36.010" v="83" actId="404"/>
          <ac:spMkLst>
            <pc:docMk/>
            <pc:sldMk cId="1649540721" sldId="3363"/>
            <ac:spMk id="98" creationId="{6FDFD16B-3CED-07A9-283C-77D05EEF44DF}"/>
          </ac:spMkLst>
        </pc:spChg>
        <pc:spChg chg="mod">
          <ac:chgData name="AHMED MOHAMED" userId="404e6e810b9a2ee3" providerId="LiveId" clId="{4B1353B6-FAC8-49A3-8295-6658AB9CE9AD}" dt="2024-06-04T01:26:19.717" v="91" actId="20577"/>
          <ac:spMkLst>
            <pc:docMk/>
            <pc:sldMk cId="1649540721" sldId="3363"/>
            <ac:spMk id="104" creationId="{D6F80628-51E3-E293-9C44-121F17718E92}"/>
          </ac:spMkLst>
        </pc:spChg>
        <pc:spChg chg="mod">
          <ac:chgData name="AHMED MOHAMED" userId="404e6e810b9a2ee3" providerId="LiveId" clId="{4B1353B6-FAC8-49A3-8295-6658AB9CE9AD}" dt="2024-06-04T01:26:53.145" v="98" actId="403"/>
          <ac:spMkLst>
            <pc:docMk/>
            <pc:sldMk cId="1649540721" sldId="3363"/>
            <ac:spMk id="105" creationId="{961FAC4B-4D08-2750-0520-BE202EC04318}"/>
          </ac:spMkLst>
        </pc:spChg>
        <pc:spChg chg="mod">
          <ac:chgData name="AHMED MOHAMED" userId="404e6e810b9a2ee3" providerId="LiveId" clId="{4B1353B6-FAC8-49A3-8295-6658AB9CE9AD}" dt="2024-06-04T01:27:56.635" v="105" actId="20577"/>
          <ac:spMkLst>
            <pc:docMk/>
            <pc:sldMk cId="1649540721" sldId="3363"/>
            <ac:spMk id="106" creationId="{12B02307-6FF0-A598-A7A2-AF5DC246B310}"/>
          </ac:spMkLst>
        </pc:spChg>
        <pc:spChg chg="mod">
          <ac:chgData name="AHMED MOHAMED" userId="404e6e810b9a2ee3" providerId="LiveId" clId="{4B1353B6-FAC8-49A3-8295-6658AB9CE9AD}" dt="2024-06-04T01:28:39.089" v="111" actId="404"/>
          <ac:spMkLst>
            <pc:docMk/>
            <pc:sldMk cId="1649540721" sldId="3363"/>
            <ac:spMk id="107" creationId="{EB26C33B-92D2-8F2D-F5E0-E74751D3A9E8}"/>
          </ac:spMkLst>
        </pc:spChg>
        <pc:spChg chg="mod">
          <ac:chgData name="AHMED MOHAMED" userId="404e6e810b9a2ee3" providerId="LiveId" clId="{4B1353B6-FAC8-49A3-8295-6658AB9CE9AD}" dt="2024-06-04T01:29:05.821" v="118" actId="20577"/>
          <ac:spMkLst>
            <pc:docMk/>
            <pc:sldMk cId="1649540721" sldId="3363"/>
            <ac:spMk id="108" creationId="{185992C0-E5F3-7647-61A0-2B33356AF36D}"/>
          </ac:spMkLst>
        </pc:spChg>
        <pc:spChg chg="mod">
          <ac:chgData name="AHMED MOHAMED" userId="404e6e810b9a2ee3" providerId="LiveId" clId="{4B1353B6-FAC8-49A3-8295-6658AB9CE9AD}" dt="2024-06-04T01:29:36.478" v="124" actId="404"/>
          <ac:spMkLst>
            <pc:docMk/>
            <pc:sldMk cId="1649540721" sldId="3363"/>
            <ac:spMk id="109" creationId="{C7A0AC67-84A8-5A86-3223-6F6AB5A1CABC}"/>
          </ac:spMkLst>
        </pc:spChg>
        <pc:spChg chg="mod">
          <ac:chgData name="AHMED MOHAMED" userId="404e6e810b9a2ee3" providerId="LiveId" clId="{4B1353B6-FAC8-49A3-8295-6658AB9CE9AD}" dt="2024-06-04T01:35:39.133" v="131" actId="20577"/>
          <ac:spMkLst>
            <pc:docMk/>
            <pc:sldMk cId="1649540721" sldId="3363"/>
            <ac:spMk id="110" creationId="{C2900973-1E41-A3D8-FF58-BECB7E0E6D6C}"/>
          </ac:spMkLst>
        </pc:spChg>
        <pc:spChg chg="mod">
          <ac:chgData name="AHMED MOHAMED" userId="404e6e810b9a2ee3" providerId="LiveId" clId="{4B1353B6-FAC8-49A3-8295-6658AB9CE9AD}" dt="2024-06-04T01:36:26.572" v="139" actId="404"/>
          <ac:spMkLst>
            <pc:docMk/>
            <pc:sldMk cId="1649540721" sldId="3363"/>
            <ac:spMk id="111" creationId="{54DD4637-2121-EAF7-42B6-F6F96645214C}"/>
          </ac:spMkLst>
        </pc:spChg>
        <pc:grpChg chg="del">
          <ac:chgData name="AHMED MOHAMED" userId="404e6e810b9a2ee3" providerId="LiveId" clId="{4B1353B6-FAC8-49A3-8295-6658AB9CE9AD}" dt="2024-06-04T01:23:25.443" v="79" actId="478"/>
          <ac:grpSpMkLst>
            <pc:docMk/>
            <pc:sldMk cId="1649540721" sldId="3363"/>
            <ac:grpSpMk id="7" creationId="{71E48135-C85B-55C9-D453-F4422F6556A6}"/>
          </ac:grpSpMkLst>
        </pc:grpChg>
        <pc:grpChg chg="del">
          <ac:chgData name="AHMED MOHAMED" userId="404e6e810b9a2ee3" providerId="LiveId" clId="{4B1353B6-FAC8-49A3-8295-6658AB9CE9AD}" dt="2024-06-04T01:25:54.994" v="84" actId="478"/>
          <ac:grpSpMkLst>
            <pc:docMk/>
            <pc:sldMk cId="1649540721" sldId="3363"/>
            <ac:grpSpMk id="51" creationId="{556F1EC5-B8FC-A17D-1CE4-4D427135A4B0}"/>
          </ac:grpSpMkLst>
        </pc:grpChg>
        <pc:grpChg chg="del">
          <ac:chgData name="AHMED MOHAMED" userId="404e6e810b9a2ee3" providerId="LiveId" clId="{4B1353B6-FAC8-49A3-8295-6658AB9CE9AD}" dt="2024-06-04T01:28:00.675" v="106" actId="478"/>
          <ac:grpSpMkLst>
            <pc:docMk/>
            <pc:sldMk cId="1649540721" sldId="3363"/>
            <ac:grpSpMk id="54" creationId="{4DF80FCF-5B0E-E0A1-81EA-B5CACDD979BE}"/>
          </ac:grpSpMkLst>
        </pc:grpChg>
        <pc:grpChg chg="del">
          <ac:chgData name="AHMED MOHAMED" userId="404e6e810b9a2ee3" providerId="LiveId" clId="{4B1353B6-FAC8-49A3-8295-6658AB9CE9AD}" dt="2024-06-04T01:29:10.861" v="119" actId="478"/>
          <ac:grpSpMkLst>
            <pc:docMk/>
            <pc:sldMk cId="1649540721" sldId="3363"/>
            <ac:grpSpMk id="57" creationId="{6700D530-0AED-6CE8-E704-22E70972053E}"/>
          </ac:grpSpMkLst>
        </pc:grpChg>
        <pc:grpChg chg="del">
          <ac:chgData name="AHMED MOHAMED" userId="404e6e810b9a2ee3" providerId="LiveId" clId="{4B1353B6-FAC8-49A3-8295-6658AB9CE9AD}" dt="2024-06-04T01:35:44.442" v="132" actId="478"/>
          <ac:grpSpMkLst>
            <pc:docMk/>
            <pc:sldMk cId="1649540721" sldId="3363"/>
            <ac:grpSpMk id="60" creationId="{17302C34-3A91-C237-CA4E-2957D24F0E9C}"/>
          </ac:grpSpMkLst>
        </pc:grpChg>
      </pc:sldChg>
      <pc:sldChg chg="new del">
        <pc:chgData name="AHMED MOHAMED" userId="404e6e810b9a2ee3" providerId="LiveId" clId="{4B1353B6-FAC8-49A3-8295-6658AB9CE9AD}" dt="2024-06-04T01:37:32.469" v="143" actId="47"/>
        <pc:sldMkLst>
          <pc:docMk/>
          <pc:sldMk cId="3244693920" sldId="3364"/>
        </pc:sldMkLst>
      </pc:sldChg>
      <pc:sldChg chg="new del">
        <pc:chgData name="AHMED MOHAMED" userId="404e6e810b9a2ee3" providerId="LiveId" clId="{4B1353B6-FAC8-49A3-8295-6658AB9CE9AD}" dt="2024-06-04T01:37:36.223" v="144" actId="47"/>
        <pc:sldMkLst>
          <pc:docMk/>
          <pc:sldMk cId="2770658567" sldId="3365"/>
        </pc:sldMkLst>
      </pc:sldChg>
      <pc:sldChg chg="addSp modSp del mod modClrScheme chgLayout">
        <pc:chgData name="AHMED MOHAMED" userId="404e6e810b9a2ee3" providerId="LiveId" clId="{4B1353B6-FAC8-49A3-8295-6658AB9CE9AD}" dt="2024-06-03T17:05:47.945" v="23" actId="47"/>
        <pc:sldMkLst>
          <pc:docMk/>
          <pc:sldMk cId="1266275178" sldId="3367"/>
        </pc:sldMkLst>
        <pc:spChg chg="add mod">
          <ac:chgData name="AHMED MOHAMED" userId="404e6e810b9a2ee3" providerId="LiveId" clId="{4B1353B6-FAC8-49A3-8295-6658AB9CE9AD}" dt="2024-06-03T16:48:33.133" v="22" actId="403"/>
          <ac:spMkLst>
            <pc:docMk/>
            <pc:sldMk cId="1266275178" sldId="3367"/>
            <ac:spMk id="2" creationId="{515F23D4-BA0A-03FD-696A-D7C61D47681E}"/>
          </ac:spMkLst>
        </pc:spChg>
        <pc:spChg chg="add mod">
          <ac:chgData name="AHMED MOHAMED" userId="404e6e810b9a2ee3" providerId="LiveId" clId="{4B1353B6-FAC8-49A3-8295-6658AB9CE9AD}" dt="2024-06-03T16:47:59.087" v="18" actId="700"/>
          <ac:spMkLst>
            <pc:docMk/>
            <pc:sldMk cId="1266275178" sldId="3367"/>
            <ac:spMk id="3" creationId="{3EB2CCE0-8A02-6C29-DE45-3D0DD6D4FA31}"/>
          </ac:spMkLst>
        </pc:spChg>
      </pc:sldChg>
      <pc:sldChg chg="modSp add">
        <pc:chgData name="AHMED MOHAMED" userId="404e6e810b9a2ee3" providerId="LiveId" clId="{4B1353B6-FAC8-49A3-8295-6658AB9CE9AD}" dt="2024-06-04T01:38:05.139" v="149" actId="14100"/>
        <pc:sldMkLst>
          <pc:docMk/>
          <pc:sldMk cId="3172183183" sldId="3368"/>
        </pc:sldMkLst>
        <pc:picChg chg="mod">
          <ac:chgData name="AHMED MOHAMED" userId="404e6e810b9a2ee3" providerId="LiveId" clId="{4B1353B6-FAC8-49A3-8295-6658AB9CE9AD}" dt="2024-06-04T01:38:05.139" v="149" actId="14100"/>
          <ac:picMkLst>
            <pc:docMk/>
            <pc:sldMk cId="3172183183" sldId="3368"/>
            <ac:picMk id="2050" creationId="{D34A4CC4-234B-44CD-510B-4BFA01A8F4D1}"/>
          </ac:picMkLst>
        </pc:picChg>
      </pc:sldChg>
      <pc:sldChg chg="modSp add">
        <pc:chgData name="AHMED MOHAMED" userId="404e6e810b9a2ee3" providerId="LiveId" clId="{4B1353B6-FAC8-49A3-8295-6658AB9CE9AD}" dt="2024-06-04T01:37:49.598" v="147" actId="14100"/>
        <pc:sldMkLst>
          <pc:docMk/>
          <pc:sldMk cId="1398271365" sldId="3369"/>
        </pc:sldMkLst>
        <pc:picChg chg="mod">
          <ac:chgData name="AHMED MOHAMED" userId="404e6e810b9a2ee3" providerId="LiveId" clId="{4B1353B6-FAC8-49A3-8295-6658AB9CE9AD}" dt="2024-06-04T01:37:49.598" v="147" actId="14100"/>
          <ac:picMkLst>
            <pc:docMk/>
            <pc:sldMk cId="1398271365" sldId="3369"/>
            <ac:picMk id="3074" creationId="{16AABCB1-6CC1-F6D5-B433-862FA3BA49F7}"/>
          </ac:picMkLst>
        </pc:picChg>
      </pc:sldChg>
    </pc:docChg>
  </pc:docChgLst>
  <pc:docChgLst>
    <pc:chgData name="AHMED MOHAMED" userId="404e6e810b9a2ee3" providerId="LiveId" clId="{1ED8BE70-04DD-4B1A-94A0-1B7545ECFBDC}"/>
    <pc:docChg chg="undo custSel addSld delSld modSld">
      <pc:chgData name="AHMED MOHAMED" userId="404e6e810b9a2ee3" providerId="LiveId" clId="{1ED8BE70-04DD-4B1A-94A0-1B7545ECFBDC}" dt="2024-06-03T08:20:12.433" v="83" actId="47"/>
      <pc:docMkLst>
        <pc:docMk/>
      </pc:docMkLst>
      <pc:sldChg chg="add">
        <pc:chgData name="AHMED MOHAMED" userId="404e6e810b9a2ee3" providerId="LiveId" clId="{1ED8BE70-04DD-4B1A-94A0-1B7545ECFBDC}" dt="2024-06-03T08:19:15.376" v="79"/>
        <pc:sldMkLst>
          <pc:docMk/>
          <pc:sldMk cId="706936208" sldId="262"/>
        </pc:sldMkLst>
      </pc:sldChg>
      <pc:sldChg chg="modSp add mod">
        <pc:chgData name="AHMED MOHAMED" userId="404e6e810b9a2ee3" providerId="LiveId" clId="{1ED8BE70-04DD-4B1A-94A0-1B7545ECFBDC}" dt="2024-06-03T07:54:07.814" v="76" actId="313"/>
        <pc:sldMkLst>
          <pc:docMk/>
          <pc:sldMk cId="4076026401" sldId="3338"/>
        </pc:sldMkLst>
        <pc:spChg chg="mod">
          <ac:chgData name="AHMED MOHAMED" userId="404e6e810b9a2ee3" providerId="LiveId" clId="{1ED8BE70-04DD-4B1A-94A0-1B7545ECFBDC}" dt="2024-06-03T07:53:17.409" v="25" actId="20577"/>
          <ac:spMkLst>
            <pc:docMk/>
            <pc:sldMk cId="4076026401" sldId="3338"/>
            <ac:spMk id="4" creationId="{E9795039-5DDE-497D-AAF2-5E59CE2CD953}"/>
          </ac:spMkLst>
        </pc:spChg>
        <pc:spChg chg="mod">
          <ac:chgData name="AHMED MOHAMED" userId="404e6e810b9a2ee3" providerId="LiveId" clId="{1ED8BE70-04DD-4B1A-94A0-1B7545ECFBDC}" dt="2024-06-03T07:53:37.640" v="49" actId="20577"/>
          <ac:spMkLst>
            <pc:docMk/>
            <pc:sldMk cId="4076026401" sldId="3338"/>
            <ac:spMk id="15" creationId="{5B09B4AB-81C3-C64B-A635-E2DD7EAC2B3D}"/>
          </ac:spMkLst>
        </pc:spChg>
        <pc:spChg chg="mod">
          <ac:chgData name="AHMED MOHAMED" userId="404e6e810b9a2ee3" providerId="LiveId" clId="{1ED8BE70-04DD-4B1A-94A0-1B7545ECFBDC}" dt="2024-06-03T07:54:07.814" v="76" actId="313"/>
          <ac:spMkLst>
            <pc:docMk/>
            <pc:sldMk cId="4076026401" sldId="3338"/>
            <ac:spMk id="16" creationId="{F99C17EF-6B63-5849-9E51-63E9E99BC8DF}"/>
          </ac:spMkLst>
        </pc:spChg>
      </pc:sldChg>
      <pc:sldChg chg="modSp mod modAnim">
        <pc:chgData name="AHMED MOHAMED" userId="404e6e810b9a2ee3" providerId="LiveId" clId="{1ED8BE70-04DD-4B1A-94A0-1B7545ECFBDC}" dt="2024-06-03T07:42:21.107" v="19" actId="20577"/>
        <pc:sldMkLst>
          <pc:docMk/>
          <pc:sldMk cId="1617634912" sldId="3356"/>
        </pc:sldMkLst>
        <pc:spChg chg="mod">
          <ac:chgData name="AHMED MOHAMED" userId="404e6e810b9a2ee3" providerId="LiveId" clId="{1ED8BE70-04DD-4B1A-94A0-1B7545ECFBDC}" dt="2024-06-03T07:42:21.107" v="19" actId="20577"/>
          <ac:spMkLst>
            <pc:docMk/>
            <pc:sldMk cId="1617634912" sldId="3356"/>
            <ac:spMk id="6" creationId="{AC0F1A32-FF0A-5524-438B-DC1498C8101C}"/>
          </ac:spMkLst>
        </pc:spChg>
        <pc:spChg chg="mod">
          <ac:chgData name="AHMED MOHAMED" userId="404e6e810b9a2ee3" providerId="LiveId" clId="{1ED8BE70-04DD-4B1A-94A0-1B7545ECFBDC}" dt="2024-06-03T07:42:04.609" v="11" actId="20577"/>
          <ac:spMkLst>
            <pc:docMk/>
            <pc:sldMk cId="1617634912" sldId="3356"/>
            <ac:spMk id="8" creationId="{F893C3E6-C87D-4893-C498-393C6216A686}"/>
          </ac:spMkLst>
        </pc:spChg>
      </pc:sldChg>
      <pc:sldChg chg="del">
        <pc:chgData name="AHMED MOHAMED" userId="404e6e810b9a2ee3" providerId="LiveId" clId="{1ED8BE70-04DD-4B1A-94A0-1B7545ECFBDC}" dt="2024-06-03T08:19:11.953" v="77" actId="47"/>
        <pc:sldMkLst>
          <pc:docMk/>
          <pc:sldMk cId="1681596320" sldId="3363"/>
        </pc:sldMkLst>
      </pc:sldChg>
      <pc:sldChg chg="del">
        <pc:chgData name="AHMED MOHAMED" userId="404e6e810b9a2ee3" providerId="LiveId" clId="{1ED8BE70-04DD-4B1A-94A0-1B7545ECFBDC}" dt="2024-06-03T08:20:12.433" v="83" actId="47"/>
        <pc:sldMkLst>
          <pc:docMk/>
          <pc:sldMk cId="3285009104" sldId="3364"/>
        </pc:sldMkLst>
      </pc:sldChg>
      <pc:sldChg chg="del">
        <pc:chgData name="AHMED MOHAMED" userId="404e6e810b9a2ee3" providerId="LiveId" clId="{1ED8BE70-04DD-4B1A-94A0-1B7545ECFBDC}" dt="2024-06-03T08:20:06.848" v="81" actId="47"/>
        <pc:sldMkLst>
          <pc:docMk/>
          <pc:sldMk cId="3342578368" sldId="3365"/>
        </pc:sldMkLst>
      </pc:sldChg>
      <pc:sldChg chg="del">
        <pc:chgData name="AHMED MOHAMED" userId="404e6e810b9a2ee3" providerId="LiveId" clId="{1ED8BE70-04DD-4B1A-94A0-1B7545ECFBDC}" dt="2024-06-03T08:20:08.860" v="82" actId="47"/>
        <pc:sldMkLst>
          <pc:docMk/>
          <pc:sldMk cId="3129220732" sldId="3366"/>
        </pc:sldMkLst>
      </pc:sldChg>
      <pc:sldChg chg="new del">
        <pc:chgData name="AHMED MOHAMED" userId="404e6e810b9a2ee3" providerId="LiveId" clId="{1ED8BE70-04DD-4B1A-94A0-1B7545ECFBDC}" dt="2024-06-03T08:19:17.871" v="80" actId="47"/>
        <pc:sldMkLst>
          <pc:docMk/>
          <pc:sldMk cId="2922333033" sldId="3368"/>
        </pc:sldMkLst>
      </pc:sldChg>
      <pc:sldChg chg="new del">
        <pc:chgData name="AHMED MOHAMED" userId="404e6e810b9a2ee3" providerId="LiveId" clId="{1ED8BE70-04DD-4B1A-94A0-1B7545ECFBDC}" dt="2024-06-03T07:53:08.366" v="22" actId="47"/>
        <pc:sldMkLst>
          <pc:docMk/>
          <pc:sldMk cId="3112512140" sldId="3368"/>
        </pc:sldMkLst>
      </pc:sldChg>
    </pc:docChg>
  </pc:docChgLst>
  <pc:docChgLst>
    <pc:chgData name="AHMED MOHAMED" userId="404e6e810b9a2ee3" providerId="LiveId" clId="{58F2B34A-B9EA-41B0-A15F-3D24B8B66D68}"/>
    <pc:docChg chg="undo custSel addSld delSld modSld sldOrd">
      <pc:chgData name="AHMED MOHAMED" userId="404e6e810b9a2ee3" providerId="LiveId" clId="{58F2B34A-B9EA-41B0-A15F-3D24B8B66D68}" dt="2024-04-30T15:32:27.496" v="435" actId="20577"/>
      <pc:docMkLst>
        <pc:docMk/>
      </pc:docMkLst>
      <pc:sldChg chg="addSp delSp del mod">
        <pc:chgData name="AHMED MOHAMED" userId="404e6e810b9a2ee3" providerId="LiveId" clId="{58F2B34A-B9EA-41B0-A15F-3D24B8B66D68}" dt="2024-04-30T14:29:53.953" v="118" actId="47"/>
        <pc:sldMkLst>
          <pc:docMk/>
          <pc:sldMk cId="0" sldId="260"/>
        </pc:sldMkLst>
        <pc:picChg chg="add del">
          <ac:chgData name="AHMED MOHAMED" userId="404e6e810b9a2ee3" providerId="LiveId" clId="{58F2B34A-B9EA-41B0-A15F-3D24B8B66D68}" dt="2024-04-30T14:26:58.858" v="19" actId="22"/>
          <ac:picMkLst>
            <pc:docMk/>
            <pc:sldMk cId="0" sldId="260"/>
            <ac:picMk id="3" creationId="{B2812312-BFC9-93C3-47A2-E5E3CA5E37CF}"/>
          </ac:picMkLst>
        </pc:picChg>
      </pc:sldChg>
      <pc:sldChg chg="del">
        <pc:chgData name="AHMED MOHAMED" userId="404e6e810b9a2ee3" providerId="LiveId" clId="{58F2B34A-B9EA-41B0-A15F-3D24B8B66D68}" dt="2024-04-30T14:30:01.730" v="119" actId="47"/>
        <pc:sldMkLst>
          <pc:docMk/>
          <pc:sldMk cId="0" sldId="261"/>
        </pc:sldMkLst>
      </pc:sldChg>
      <pc:sldChg chg="del">
        <pc:chgData name="AHMED MOHAMED" userId="404e6e810b9a2ee3" providerId="LiveId" clId="{58F2B34A-B9EA-41B0-A15F-3D24B8B66D68}" dt="2024-04-30T14:30:03.920" v="121" actId="47"/>
        <pc:sldMkLst>
          <pc:docMk/>
          <pc:sldMk cId="0" sldId="266"/>
        </pc:sldMkLst>
      </pc:sldChg>
      <pc:sldChg chg="del">
        <pc:chgData name="AHMED MOHAMED" userId="404e6e810b9a2ee3" providerId="LiveId" clId="{58F2B34A-B9EA-41B0-A15F-3D24B8B66D68}" dt="2024-04-30T14:30:04.900" v="122" actId="47"/>
        <pc:sldMkLst>
          <pc:docMk/>
          <pc:sldMk cId="0" sldId="267"/>
        </pc:sldMkLst>
      </pc:sldChg>
      <pc:sldChg chg="del">
        <pc:chgData name="AHMED MOHAMED" userId="404e6e810b9a2ee3" providerId="LiveId" clId="{58F2B34A-B9EA-41B0-A15F-3D24B8B66D68}" dt="2024-04-30T14:30:05.688" v="123" actId="47"/>
        <pc:sldMkLst>
          <pc:docMk/>
          <pc:sldMk cId="0" sldId="268"/>
        </pc:sldMkLst>
      </pc:sldChg>
      <pc:sldChg chg="del">
        <pc:chgData name="AHMED MOHAMED" userId="404e6e810b9a2ee3" providerId="LiveId" clId="{58F2B34A-B9EA-41B0-A15F-3D24B8B66D68}" dt="2024-04-30T14:30:06.876" v="124" actId="47"/>
        <pc:sldMkLst>
          <pc:docMk/>
          <pc:sldMk cId="1224783493" sldId="269"/>
        </pc:sldMkLst>
      </pc:sldChg>
      <pc:sldChg chg="del">
        <pc:chgData name="AHMED MOHAMED" userId="404e6e810b9a2ee3" providerId="LiveId" clId="{58F2B34A-B9EA-41B0-A15F-3D24B8B66D68}" dt="2024-04-30T14:30:07.667" v="125" actId="47"/>
        <pc:sldMkLst>
          <pc:docMk/>
          <pc:sldMk cId="0" sldId="270"/>
        </pc:sldMkLst>
      </pc:sldChg>
      <pc:sldChg chg="del">
        <pc:chgData name="AHMED MOHAMED" userId="404e6e810b9a2ee3" providerId="LiveId" clId="{58F2B34A-B9EA-41B0-A15F-3D24B8B66D68}" dt="2024-04-30T14:30:08.713" v="126" actId="47"/>
        <pc:sldMkLst>
          <pc:docMk/>
          <pc:sldMk cId="0" sldId="271"/>
        </pc:sldMkLst>
      </pc:sldChg>
      <pc:sldChg chg="del">
        <pc:chgData name="AHMED MOHAMED" userId="404e6e810b9a2ee3" providerId="LiveId" clId="{58F2B34A-B9EA-41B0-A15F-3D24B8B66D68}" dt="2024-04-30T14:30:09.479" v="127" actId="47"/>
        <pc:sldMkLst>
          <pc:docMk/>
          <pc:sldMk cId="0" sldId="272"/>
        </pc:sldMkLst>
      </pc:sldChg>
      <pc:sldChg chg="delSp modSp mod modAnim">
        <pc:chgData name="AHMED MOHAMED" userId="404e6e810b9a2ee3" providerId="LiveId" clId="{58F2B34A-B9EA-41B0-A15F-3D24B8B66D68}" dt="2024-04-30T14:30:57.724" v="142" actId="113"/>
        <pc:sldMkLst>
          <pc:docMk/>
          <pc:sldMk cId="1617634912" sldId="3356"/>
        </pc:sldMkLst>
        <pc:spChg chg="mod">
          <ac:chgData name="AHMED MOHAMED" userId="404e6e810b9a2ee3" providerId="LiveId" clId="{58F2B34A-B9EA-41B0-A15F-3D24B8B66D68}" dt="2024-04-30T14:30:57.724" v="142" actId="113"/>
          <ac:spMkLst>
            <pc:docMk/>
            <pc:sldMk cId="1617634912" sldId="3356"/>
            <ac:spMk id="6" creationId="{AC0F1A32-FF0A-5524-438B-DC1498C8101C}"/>
          </ac:spMkLst>
        </pc:spChg>
        <pc:spChg chg="mod">
          <ac:chgData name="AHMED MOHAMED" userId="404e6e810b9a2ee3" providerId="LiveId" clId="{58F2B34A-B9EA-41B0-A15F-3D24B8B66D68}" dt="2024-04-30T14:30:29.382" v="134" actId="20577"/>
          <ac:spMkLst>
            <pc:docMk/>
            <pc:sldMk cId="1617634912" sldId="3356"/>
            <ac:spMk id="8" creationId="{F893C3E6-C87D-4893-C498-393C6216A686}"/>
          </ac:spMkLst>
        </pc:spChg>
        <pc:picChg chg="del">
          <ac:chgData name="AHMED MOHAMED" userId="404e6e810b9a2ee3" providerId="LiveId" clId="{58F2B34A-B9EA-41B0-A15F-3D24B8B66D68}" dt="2024-04-30T14:27:38.141" v="28" actId="478"/>
          <ac:picMkLst>
            <pc:docMk/>
            <pc:sldMk cId="1617634912" sldId="3356"/>
            <ac:picMk id="2050" creationId="{0117D10B-8BE0-48AF-28A0-91C2616A334A}"/>
          </ac:picMkLst>
        </pc:picChg>
      </pc:sldChg>
      <pc:sldChg chg="del">
        <pc:chgData name="AHMED MOHAMED" userId="404e6e810b9a2ee3" providerId="LiveId" clId="{58F2B34A-B9EA-41B0-A15F-3D24B8B66D68}" dt="2024-04-30T14:30:02.789" v="120" actId="47"/>
        <pc:sldMkLst>
          <pc:docMk/>
          <pc:sldMk cId="818151708" sldId="3357"/>
        </pc:sldMkLst>
      </pc:sldChg>
      <pc:sldChg chg="addSp modSp del mod">
        <pc:chgData name="AHMED MOHAMED" userId="404e6e810b9a2ee3" providerId="LiveId" clId="{58F2B34A-B9EA-41B0-A15F-3D24B8B66D68}" dt="2024-04-30T14:30:10.756" v="128" actId="47"/>
        <pc:sldMkLst>
          <pc:docMk/>
          <pc:sldMk cId="1359254389" sldId="3360"/>
        </pc:sldMkLst>
        <pc:picChg chg="add mod">
          <ac:chgData name="AHMED MOHAMED" userId="404e6e810b9a2ee3" providerId="LiveId" clId="{58F2B34A-B9EA-41B0-A15F-3D24B8B66D68}" dt="2024-04-22T03:00:50.672" v="13" actId="14100"/>
          <ac:picMkLst>
            <pc:docMk/>
            <pc:sldMk cId="1359254389" sldId="3360"/>
            <ac:picMk id="3" creationId="{68DE2BA9-DBA0-DDBF-9227-89CFA6C542A0}"/>
          </ac:picMkLst>
        </pc:picChg>
        <pc:picChg chg="add mod">
          <ac:chgData name="AHMED MOHAMED" userId="404e6e810b9a2ee3" providerId="LiveId" clId="{58F2B34A-B9EA-41B0-A15F-3D24B8B66D68}" dt="2024-04-22T03:00:44.215" v="11" actId="1076"/>
          <ac:picMkLst>
            <pc:docMk/>
            <pc:sldMk cId="1359254389" sldId="3360"/>
            <ac:picMk id="4" creationId="{3C328ACC-D711-8D31-5C12-C3C6CCC563D9}"/>
          </ac:picMkLst>
        </pc:picChg>
        <pc:picChg chg="add mod">
          <ac:chgData name="AHMED MOHAMED" userId="404e6e810b9a2ee3" providerId="LiveId" clId="{58F2B34A-B9EA-41B0-A15F-3D24B8B66D68}" dt="2024-04-22T03:01:29.465" v="16" actId="14100"/>
          <ac:picMkLst>
            <pc:docMk/>
            <pc:sldMk cId="1359254389" sldId="3360"/>
            <ac:picMk id="5" creationId="{E483482C-FFF7-207D-123E-76860D2718EE}"/>
          </ac:picMkLst>
        </pc:picChg>
      </pc:sldChg>
      <pc:sldChg chg="addSp delSp modSp mod ord">
        <pc:chgData name="AHMED MOHAMED" userId="404e6e810b9a2ee3" providerId="LiveId" clId="{58F2B34A-B9EA-41B0-A15F-3D24B8B66D68}" dt="2024-04-30T14:39:22.913" v="194"/>
        <pc:sldMkLst>
          <pc:docMk/>
          <pc:sldMk cId="764193698" sldId="3361"/>
        </pc:sldMkLst>
        <pc:spChg chg="add del">
          <ac:chgData name="AHMED MOHAMED" userId="404e6e810b9a2ee3" providerId="LiveId" clId="{58F2B34A-B9EA-41B0-A15F-3D24B8B66D68}" dt="2024-04-30T14:32:11.654" v="144" actId="22"/>
          <ac:spMkLst>
            <pc:docMk/>
            <pc:sldMk cId="764193698" sldId="3361"/>
            <ac:spMk id="3" creationId="{19017292-1767-3E8C-DD1A-894F8C6F4D12}"/>
          </ac:spMkLst>
        </pc:spChg>
        <pc:spChg chg="add mod">
          <ac:chgData name="AHMED MOHAMED" userId="404e6e810b9a2ee3" providerId="LiveId" clId="{58F2B34A-B9EA-41B0-A15F-3D24B8B66D68}" dt="2024-04-30T14:32:38.780" v="167" actId="20577"/>
          <ac:spMkLst>
            <pc:docMk/>
            <pc:sldMk cId="764193698" sldId="3361"/>
            <ac:spMk id="5" creationId="{87B41AB0-83F5-980A-89F3-ED30577EE9CA}"/>
          </ac:spMkLst>
        </pc:spChg>
      </pc:sldChg>
      <pc:sldChg chg="addSp delSp modSp new del mod">
        <pc:chgData name="AHMED MOHAMED" userId="404e6e810b9a2ee3" providerId="LiveId" clId="{58F2B34A-B9EA-41B0-A15F-3D24B8B66D68}" dt="2024-04-30T14:40:07.733" v="195" actId="47"/>
        <pc:sldMkLst>
          <pc:docMk/>
          <pc:sldMk cId="3844055581" sldId="3362"/>
        </pc:sldMkLst>
        <pc:spChg chg="add del">
          <ac:chgData name="AHMED MOHAMED" userId="404e6e810b9a2ee3" providerId="LiveId" clId="{58F2B34A-B9EA-41B0-A15F-3D24B8B66D68}" dt="2024-04-30T14:36:02.470" v="169" actId="22"/>
          <ac:spMkLst>
            <pc:docMk/>
            <pc:sldMk cId="3844055581" sldId="3362"/>
            <ac:spMk id="3" creationId="{205A40C8-721A-A2A7-2321-74B51EAAD2AB}"/>
          </ac:spMkLst>
        </pc:spChg>
        <pc:spChg chg="add mod">
          <ac:chgData name="AHMED MOHAMED" userId="404e6e810b9a2ee3" providerId="LiveId" clId="{58F2B34A-B9EA-41B0-A15F-3D24B8B66D68}" dt="2024-04-30T14:38:47.243" v="192" actId="12"/>
          <ac:spMkLst>
            <pc:docMk/>
            <pc:sldMk cId="3844055581" sldId="3362"/>
            <ac:spMk id="5" creationId="{1E169FB0-68EA-B2A4-29D1-093CDCF4B410}"/>
          </ac:spMkLst>
        </pc:spChg>
      </pc:sldChg>
      <pc:sldChg chg="addSp delSp modSp new mod modClrScheme chgLayout">
        <pc:chgData name="AHMED MOHAMED" userId="404e6e810b9a2ee3" providerId="LiveId" clId="{58F2B34A-B9EA-41B0-A15F-3D24B8B66D68}" dt="2024-04-30T15:04:22.413" v="198" actId="700"/>
        <pc:sldMkLst>
          <pc:docMk/>
          <pc:sldMk cId="1681596320" sldId="3363"/>
        </pc:sldMkLst>
        <pc:spChg chg="del mod">
          <ac:chgData name="AHMED MOHAMED" userId="404e6e810b9a2ee3" providerId="LiveId" clId="{58F2B34A-B9EA-41B0-A15F-3D24B8B66D68}" dt="2024-04-30T14:27:05.934" v="22" actId="478"/>
          <ac:spMkLst>
            <pc:docMk/>
            <pc:sldMk cId="1681596320" sldId="3363"/>
            <ac:spMk id="2" creationId="{0415DE02-BB20-BE97-92A6-F8AD855EB58A}"/>
          </ac:spMkLst>
        </pc:spChg>
        <pc:spChg chg="del">
          <ac:chgData name="AHMED MOHAMED" userId="404e6e810b9a2ee3" providerId="LiveId" clId="{58F2B34A-B9EA-41B0-A15F-3D24B8B66D68}" dt="2024-04-30T14:27:07.668" v="23" actId="478"/>
          <ac:spMkLst>
            <pc:docMk/>
            <pc:sldMk cId="1681596320" sldId="3363"/>
            <ac:spMk id="3" creationId="{8FF986F5-95B4-D0DA-45AB-9FE0587BD4E2}"/>
          </ac:spMkLst>
        </pc:spChg>
        <pc:picChg chg="add mod">
          <ac:chgData name="AHMED MOHAMED" userId="404e6e810b9a2ee3" providerId="LiveId" clId="{58F2B34A-B9EA-41B0-A15F-3D24B8B66D68}" dt="2024-04-30T14:27:29.001" v="27" actId="14100"/>
          <ac:picMkLst>
            <pc:docMk/>
            <pc:sldMk cId="1681596320" sldId="3363"/>
            <ac:picMk id="5" creationId="{E42E689E-5C64-2189-2C05-3F65187B5FE8}"/>
          </ac:picMkLst>
        </pc:picChg>
      </pc:sldChg>
      <pc:sldChg chg="addSp new mod">
        <pc:chgData name="AHMED MOHAMED" userId="404e6e810b9a2ee3" providerId="LiveId" clId="{58F2B34A-B9EA-41B0-A15F-3D24B8B66D68}" dt="2024-04-30T15:04:13.886" v="197" actId="22"/>
        <pc:sldMkLst>
          <pc:docMk/>
          <pc:sldMk cId="3285009104" sldId="3364"/>
        </pc:sldMkLst>
        <pc:picChg chg="add">
          <ac:chgData name="AHMED MOHAMED" userId="404e6e810b9a2ee3" providerId="LiveId" clId="{58F2B34A-B9EA-41B0-A15F-3D24B8B66D68}" dt="2024-04-30T15:04:13.886" v="197" actId="22"/>
          <ac:picMkLst>
            <pc:docMk/>
            <pc:sldMk cId="3285009104" sldId="3364"/>
            <ac:picMk id="3" creationId="{2227FBAC-DC28-86C3-8955-A99F55CFAB34}"/>
          </ac:picMkLst>
        </pc:picChg>
      </pc:sldChg>
      <pc:sldChg chg="addSp delSp modSp new mod">
        <pc:chgData name="AHMED MOHAMED" userId="404e6e810b9a2ee3" providerId="LiveId" clId="{58F2B34A-B9EA-41B0-A15F-3D24B8B66D68}" dt="2024-04-30T15:32:27.496" v="435" actId="20577"/>
        <pc:sldMkLst>
          <pc:docMk/>
          <pc:sldMk cId="3342578368" sldId="3365"/>
        </pc:sldMkLst>
        <pc:spChg chg="add del">
          <ac:chgData name="AHMED MOHAMED" userId="404e6e810b9a2ee3" providerId="LiveId" clId="{58F2B34A-B9EA-41B0-A15F-3D24B8B66D68}" dt="2024-04-30T15:17:00.579" v="204" actId="22"/>
          <ac:spMkLst>
            <pc:docMk/>
            <pc:sldMk cId="3342578368" sldId="3365"/>
            <ac:spMk id="3" creationId="{8EE078C8-93FA-3817-36B7-868105D6A165}"/>
          </ac:spMkLst>
        </pc:spChg>
        <pc:spChg chg="add del">
          <ac:chgData name="AHMED MOHAMED" userId="404e6e810b9a2ee3" providerId="LiveId" clId="{58F2B34A-B9EA-41B0-A15F-3D24B8B66D68}" dt="2024-04-30T15:17:04.715" v="206" actId="22"/>
          <ac:spMkLst>
            <pc:docMk/>
            <pc:sldMk cId="3342578368" sldId="3365"/>
            <ac:spMk id="5" creationId="{992BF990-0D10-5E1F-4092-4F3679D95E99}"/>
          </ac:spMkLst>
        </pc:spChg>
        <pc:spChg chg="add del">
          <ac:chgData name="AHMED MOHAMED" userId="404e6e810b9a2ee3" providerId="LiveId" clId="{58F2B34A-B9EA-41B0-A15F-3D24B8B66D68}" dt="2024-04-30T15:17:12.419" v="209" actId="22"/>
          <ac:spMkLst>
            <pc:docMk/>
            <pc:sldMk cId="3342578368" sldId="3365"/>
            <ac:spMk id="7" creationId="{CFC534B8-BE7B-4616-3A4F-DEF1A015B882}"/>
          </ac:spMkLst>
        </pc:spChg>
        <pc:spChg chg="add del">
          <ac:chgData name="AHMED MOHAMED" userId="404e6e810b9a2ee3" providerId="LiveId" clId="{58F2B34A-B9EA-41B0-A15F-3D24B8B66D68}" dt="2024-04-30T15:17:14.603" v="211" actId="22"/>
          <ac:spMkLst>
            <pc:docMk/>
            <pc:sldMk cId="3342578368" sldId="3365"/>
            <ac:spMk id="9" creationId="{DC378363-883B-2F3D-4A2B-151BCDC1175B}"/>
          </ac:spMkLst>
        </pc:spChg>
        <pc:spChg chg="add del">
          <ac:chgData name="AHMED MOHAMED" userId="404e6e810b9a2ee3" providerId="LiveId" clId="{58F2B34A-B9EA-41B0-A15F-3D24B8B66D68}" dt="2024-04-30T15:17:16.506" v="213" actId="22"/>
          <ac:spMkLst>
            <pc:docMk/>
            <pc:sldMk cId="3342578368" sldId="3365"/>
            <ac:spMk id="11" creationId="{1F17798C-8D89-1334-237E-62CC64B05C4B}"/>
          </ac:spMkLst>
        </pc:spChg>
        <pc:spChg chg="add mod">
          <ac:chgData name="AHMED MOHAMED" userId="404e6e810b9a2ee3" providerId="LiveId" clId="{58F2B34A-B9EA-41B0-A15F-3D24B8B66D68}" dt="2024-04-30T15:32:27.496" v="435" actId="20577"/>
          <ac:spMkLst>
            <pc:docMk/>
            <pc:sldMk cId="3342578368" sldId="3365"/>
            <ac:spMk id="13" creationId="{095EDE26-43B6-C5B9-FFE1-0E22188E30C1}"/>
          </ac:spMkLst>
        </pc:spChg>
      </pc:sldChg>
      <pc:sldChg chg="addSp delSp modSp new mod modClrScheme chgLayout">
        <pc:chgData name="AHMED MOHAMED" userId="404e6e810b9a2ee3" providerId="LiveId" clId="{58F2B34A-B9EA-41B0-A15F-3D24B8B66D68}" dt="2024-04-30T15:30:55.855" v="419" actId="5793"/>
        <pc:sldMkLst>
          <pc:docMk/>
          <pc:sldMk cId="3129220732" sldId="3366"/>
        </pc:sldMkLst>
        <pc:spChg chg="add del mod ord">
          <ac:chgData name="AHMED MOHAMED" userId="404e6e810b9a2ee3" providerId="LiveId" clId="{58F2B34A-B9EA-41B0-A15F-3D24B8B66D68}" dt="2024-04-30T15:26:50.919" v="286" actId="700"/>
          <ac:spMkLst>
            <pc:docMk/>
            <pc:sldMk cId="3129220732" sldId="3366"/>
            <ac:spMk id="2" creationId="{2CD4A1BC-60E4-32F5-6249-CB1DB038A48D}"/>
          </ac:spMkLst>
        </pc:spChg>
        <pc:spChg chg="add mod ord">
          <ac:chgData name="AHMED MOHAMED" userId="404e6e810b9a2ee3" providerId="LiveId" clId="{58F2B34A-B9EA-41B0-A15F-3D24B8B66D68}" dt="2024-04-30T15:27:24.068" v="322" actId="313"/>
          <ac:spMkLst>
            <pc:docMk/>
            <pc:sldMk cId="3129220732" sldId="3366"/>
            <ac:spMk id="3" creationId="{E41807EB-435A-C41B-4D51-FFEE494B5C80}"/>
          </ac:spMkLst>
        </pc:spChg>
        <pc:spChg chg="add mod ord">
          <ac:chgData name="AHMED MOHAMED" userId="404e6e810b9a2ee3" providerId="LiveId" clId="{58F2B34A-B9EA-41B0-A15F-3D24B8B66D68}" dt="2024-04-30T15:30:55.855" v="419" actId="5793"/>
          <ac:spMkLst>
            <pc:docMk/>
            <pc:sldMk cId="3129220732" sldId="3366"/>
            <ac:spMk id="4" creationId="{2D79230D-032A-4A26-3DF4-31928E805298}"/>
          </ac:spMkLst>
        </pc:spChg>
      </pc:sldChg>
      <pc:sldChg chg="new">
        <pc:chgData name="AHMED MOHAMED" userId="404e6e810b9a2ee3" providerId="LiveId" clId="{58F2B34A-B9EA-41B0-A15F-3D24B8B66D68}" dt="2024-04-30T15:04:30.400" v="201" actId="680"/>
        <pc:sldMkLst>
          <pc:docMk/>
          <pc:sldMk cId="1266275178" sldId="3367"/>
        </pc:sldMkLst>
      </pc:sldChg>
      <pc:sldChg chg="new del">
        <pc:chgData name="AHMED MOHAMED" userId="404e6e810b9a2ee3" providerId="LiveId" clId="{58F2B34A-B9EA-41B0-A15F-3D24B8B66D68}" dt="2024-04-30T15:17:05.937" v="207" actId="680"/>
        <pc:sldMkLst>
          <pc:docMk/>
          <pc:sldMk cId="1443946208" sldId="3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914DF-F157-4EB7-99DC-28F5DF364DAC}" type="datetimeFigureOut">
              <a:rPr lang="en-MY" smtClean="0"/>
              <a:t>23/7/2024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7E877-0EE2-444E-9484-A708E1AD92C0}" type="slidenum">
              <a:rPr lang="en-MY" smtClean="0"/>
              <a:t>‹#›</a:t>
            </a:fld>
            <a:endParaRPr lang="en-MY"/>
          </a:p>
        </p:txBody>
      </p:sp>
    </p:spTree>
    <p:extLst>
      <p:ext uri="{BB962C8B-B14F-4D97-AF65-F5344CB8AC3E}">
        <p14:creationId xmlns:p14="http://schemas.microsoft.com/office/powerpoint/2010/main" val="377840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2</a:t>
            </a:fld>
            <a:endParaRPr lang="en-MY"/>
          </a:p>
        </p:txBody>
      </p:sp>
    </p:spTree>
    <p:extLst>
      <p:ext uri="{BB962C8B-B14F-4D97-AF65-F5344CB8AC3E}">
        <p14:creationId xmlns:p14="http://schemas.microsoft.com/office/powerpoint/2010/main" val="1839373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2577261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1076695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3866185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2095333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4164235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highlight>
                  <a:srgbClr val="FFFFFF"/>
                </a:highlight>
                <a:latin typeface="-apple-system"/>
              </a:rPr>
              <a:t>Big data is an essential asset that needs to be processed and analyzed in order to extract knowledge. This knowledge can then be used to enhance decision-making and save expenses. Only relying on human intelligence is insufficient for accurate diagnosis. The diagnosing process will involve numerous challenges.</a:t>
            </a:r>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3028805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4122593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F2328"/>
              </a:solidFill>
              <a:effectLst/>
              <a:highlight>
                <a:srgbClr val="FFFFFF"/>
              </a:highlight>
              <a:latin typeface="-apple-system"/>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3039236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7</a:t>
            </a:fld>
            <a:endParaRPr lang="en-MY"/>
          </a:p>
        </p:txBody>
      </p:sp>
    </p:spTree>
    <p:extLst>
      <p:ext uri="{BB962C8B-B14F-4D97-AF65-F5344CB8AC3E}">
        <p14:creationId xmlns:p14="http://schemas.microsoft.com/office/powerpoint/2010/main" val="1824172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1756270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9</a:t>
            </a:fld>
            <a:endParaRPr lang="en-US"/>
          </a:p>
        </p:txBody>
      </p:sp>
    </p:spTree>
    <p:extLst>
      <p:ext uri="{BB962C8B-B14F-4D97-AF65-F5344CB8AC3E}">
        <p14:creationId xmlns:p14="http://schemas.microsoft.com/office/powerpoint/2010/main" val="397394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10</a:t>
            </a:fld>
            <a:endParaRPr lang="en-MY"/>
          </a:p>
        </p:txBody>
      </p:sp>
    </p:spTree>
    <p:extLst>
      <p:ext uri="{BB962C8B-B14F-4D97-AF65-F5344CB8AC3E}">
        <p14:creationId xmlns:p14="http://schemas.microsoft.com/office/powerpoint/2010/main" val="131171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7E877-0EE2-444E-9484-A708E1AD92C0}" type="slidenum">
              <a:rPr lang="en-MY" smtClean="0"/>
              <a:t>11</a:t>
            </a:fld>
            <a:endParaRPr lang="en-MY"/>
          </a:p>
        </p:txBody>
      </p:sp>
    </p:spTree>
    <p:extLst>
      <p:ext uri="{BB962C8B-B14F-4D97-AF65-F5344CB8AC3E}">
        <p14:creationId xmlns:p14="http://schemas.microsoft.com/office/powerpoint/2010/main" val="2455651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8B6CF8FE-E0BE-4989-A709-CD2B3D5979DC}" type="datetimeFigureOut">
              <a:rPr lang="en-MY"/>
              <a:pPr>
                <a:defRPr/>
              </a:pPr>
              <a:t>23/7/2024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9D44184C-2F65-46B7-B79E-BBEF1E97684A}" type="slidenum">
              <a:rPr lang="en-MY"/>
              <a:pPr>
                <a:defRPr/>
              </a:pPr>
              <a:t>‹#›</a:t>
            </a:fld>
            <a:endParaRPr lang="en-MY"/>
          </a:p>
        </p:txBody>
      </p:sp>
    </p:spTree>
    <p:extLst>
      <p:ext uri="{BB962C8B-B14F-4D97-AF65-F5344CB8AC3E}">
        <p14:creationId xmlns:p14="http://schemas.microsoft.com/office/powerpoint/2010/main" val="320052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3365CBCC-B3B0-44E2-91CD-A7A95B223115}" type="datetimeFigureOut">
              <a:rPr lang="en-MY"/>
              <a:pPr>
                <a:defRPr/>
              </a:pPr>
              <a:t>23/7/2024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1048F6DE-4D34-411F-88BF-2E1D0BBBE627}" type="slidenum">
              <a:rPr lang="en-MY"/>
              <a:pPr>
                <a:defRPr/>
              </a:pPr>
              <a:t>‹#›</a:t>
            </a:fld>
            <a:endParaRPr lang="en-MY"/>
          </a:p>
        </p:txBody>
      </p:sp>
    </p:spTree>
    <p:extLst>
      <p:ext uri="{BB962C8B-B14F-4D97-AF65-F5344CB8AC3E}">
        <p14:creationId xmlns:p14="http://schemas.microsoft.com/office/powerpoint/2010/main" val="55426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74769DEF-2B35-432D-B7A0-C1C980CBE0EF}" type="datetimeFigureOut">
              <a:rPr lang="en-MY"/>
              <a:pPr>
                <a:defRPr/>
              </a:pPr>
              <a:t>23/7/2024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98F650FF-F2B9-494A-9CE7-4162CC924201}" type="slidenum">
              <a:rPr lang="en-MY"/>
              <a:pPr>
                <a:defRPr/>
              </a:pPr>
              <a:t>‹#›</a:t>
            </a:fld>
            <a:endParaRPr lang="en-MY"/>
          </a:p>
        </p:txBody>
      </p:sp>
    </p:spTree>
    <p:extLst>
      <p:ext uri="{BB962C8B-B14F-4D97-AF65-F5344CB8AC3E}">
        <p14:creationId xmlns:p14="http://schemas.microsoft.com/office/powerpoint/2010/main" val="1771932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6F94-E3EF-3045-8718-99BECBFDC994}"/>
              </a:ext>
            </a:extLst>
          </p:cNvPr>
          <p:cNvSpPr>
            <a:spLocks noGrp="1"/>
          </p:cNvSpPr>
          <p:nvPr>
            <p:ph type="title" hasCustomPrompt="1"/>
          </p:nvPr>
        </p:nvSpPr>
        <p:spPr>
          <a:xfrm>
            <a:off x="1679512" y="1268445"/>
            <a:ext cx="7972489" cy="657909"/>
          </a:xfrm>
        </p:spPr>
        <p:txBody>
          <a:bodyPr lIns="0" tIns="0" rIns="0" bIns="0">
            <a:noAutofit/>
          </a:bodyPr>
          <a:lstStyle>
            <a:lvl1pPr>
              <a:defRPr sz="4000" b="1" i="0">
                <a:solidFill>
                  <a:schemeClr val="bg1"/>
                </a:solidFill>
                <a:latin typeface="Segoe UI" panose="020B0502040204020203" pitchFamily="34" charset="0"/>
                <a:cs typeface="Segoe UI" panose="020B0502040204020203" pitchFamily="34" charset="0"/>
              </a:defRPr>
            </a:lvl1pPr>
          </a:lstStyle>
          <a:p>
            <a:r>
              <a:rPr lang="en-US" dirty="0"/>
              <a:t>click to edit master title</a:t>
            </a:r>
            <a:endParaRPr lang="en-BR" dirty="0"/>
          </a:p>
        </p:txBody>
      </p:sp>
      <p:sp>
        <p:nvSpPr>
          <p:cNvPr id="3" name="Oval 2">
            <a:extLst>
              <a:ext uri="{FF2B5EF4-FFF2-40B4-BE49-F238E27FC236}">
                <a16:creationId xmlns:a16="http://schemas.microsoft.com/office/drawing/2014/main" id="{86FEA2EF-F064-F64C-ABE9-CCB60AD717F3}"/>
              </a:ext>
            </a:extLst>
          </p:cNvPr>
          <p:cNvSpPr/>
          <p:nvPr userDrawn="1"/>
        </p:nvSpPr>
        <p:spPr>
          <a:xfrm>
            <a:off x="11506200" y="6085791"/>
            <a:ext cx="508000" cy="5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sz="1800"/>
          </a:p>
        </p:txBody>
      </p:sp>
      <p:sp>
        <p:nvSpPr>
          <p:cNvPr id="9" name="Oval 8">
            <a:extLst>
              <a:ext uri="{FF2B5EF4-FFF2-40B4-BE49-F238E27FC236}">
                <a16:creationId xmlns:a16="http://schemas.microsoft.com/office/drawing/2014/main" id="{A50E6414-9D9E-664A-A2B4-1A3427230285}"/>
              </a:ext>
            </a:extLst>
          </p:cNvPr>
          <p:cNvSpPr/>
          <p:nvPr userDrawn="1"/>
        </p:nvSpPr>
        <p:spPr>
          <a:xfrm>
            <a:off x="237067" y="266700"/>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sz="1800"/>
          </a:p>
        </p:txBody>
      </p:sp>
      <p:cxnSp>
        <p:nvCxnSpPr>
          <p:cNvPr id="11" name="Straight Connector 10">
            <a:extLst>
              <a:ext uri="{FF2B5EF4-FFF2-40B4-BE49-F238E27FC236}">
                <a16:creationId xmlns:a16="http://schemas.microsoft.com/office/drawing/2014/main" id="{C59370A2-5157-A94D-9790-2749F141D489}"/>
              </a:ext>
            </a:extLst>
          </p:cNvPr>
          <p:cNvCxnSpPr/>
          <p:nvPr userDrawn="1"/>
        </p:nvCxnSpPr>
        <p:spPr>
          <a:xfrm flipH="1">
            <a:off x="0" y="482600"/>
            <a:ext cx="5080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80B92F67-B975-8641-AABB-C2BE17A48F32}"/>
              </a:ext>
            </a:extLst>
          </p:cNvPr>
          <p:cNvSpPr>
            <a:spLocks noGrp="1"/>
          </p:cNvSpPr>
          <p:nvPr>
            <p:ph sz="quarter" idx="14" hasCustomPrompt="1"/>
          </p:nvPr>
        </p:nvSpPr>
        <p:spPr>
          <a:xfrm>
            <a:off x="914400" y="367523"/>
            <a:ext cx="5791200" cy="237844"/>
          </a:xfrm>
        </p:spPr>
        <p:txBody>
          <a:bodyPr lIns="0" tIns="0" rIns="0" bIns="0">
            <a:noAutofit/>
          </a:bodyPr>
          <a:lstStyle>
            <a:lvl1pPr marL="0" indent="0">
              <a:buNone/>
              <a:defRPr sz="1100" b="1" spc="300">
                <a:solidFill>
                  <a:schemeClr val="bg1"/>
                </a:solidFill>
                <a:latin typeface="Segoe UI" panose="020B0502040204020203" pitchFamily="34" charset="0"/>
                <a:cs typeface="Segoe UI" panose="020B0502040204020203" pitchFamily="34" charset="0"/>
              </a:defRPr>
            </a:lvl1pPr>
            <a:lvl2pPr>
              <a:defRPr sz="1100" b="1" spc="300">
                <a:solidFill>
                  <a:schemeClr val="accent3"/>
                </a:solidFill>
                <a:latin typeface="Segoe UI" panose="020B0502040204020203" pitchFamily="34" charset="0"/>
                <a:cs typeface="Segoe UI" panose="020B0502040204020203" pitchFamily="34" charset="0"/>
              </a:defRPr>
            </a:lvl2pPr>
            <a:lvl3pPr>
              <a:defRPr sz="1100" b="1" spc="300">
                <a:solidFill>
                  <a:schemeClr val="accent3"/>
                </a:solidFill>
                <a:latin typeface="Segoe UI" panose="020B0502040204020203" pitchFamily="34" charset="0"/>
                <a:cs typeface="Segoe UI" panose="020B0502040204020203" pitchFamily="34" charset="0"/>
              </a:defRPr>
            </a:lvl3pPr>
            <a:lvl4pPr>
              <a:defRPr sz="1100" b="1" spc="300">
                <a:solidFill>
                  <a:schemeClr val="accent3"/>
                </a:solidFill>
                <a:latin typeface="Segoe UI" panose="020B0502040204020203" pitchFamily="34" charset="0"/>
                <a:cs typeface="Segoe UI" panose="020B0502040204020203" pitchFamily="34" charset="0"/>
              </a:defRPr>
            </a:lvl4pPr>
            <a:lvl5pPr>
              <a:defRPr sz="1100" b="1" spc="300">
                <a:solidFill>
                  <a:schemeClr val="accent3"/>
                </a:solidFill>
                <a:latin typeface="Segoe UI" panose="020B0502040204020203" pitchFamily="34" charset="0"/>
                <a:cs typeface="Segoe UI" panose="020B0502040204020203" pitchFamily="34" charset="0"/>
              </a:defRPr>
            </a:lvl5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5C5EA9B4-F2B4-F443-B881-94DDB6805141}"/>
              </a:ext>
            </a:extLst>
          </p:cNvPr>
          <p:cNvCxnSpPr>
            <a:cxnSpLocks/>
          </p:cNvCxnSpPr>
          <p:nvPr userDrawn="1"/>
        </p:nvCxnSpPr>
        <p:spPr>
          <a:xfrm flipH="1">
            <a:off x="6705600" y="482600"/>
            <a:ext cx="54864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Content Placeholder 10">
            <a:extLst>
              <a:ext uri="{FF2B5EF4-FFF2-40B4-BE49-F238E27FC236}">
                <a16:creationId xmlns:a16="http://schemas.microsoft.com/office/drawing/2014/main" id="{3B7713D7-F9A3-DA4E-AC31-CDB8C2204BAB}"/>
              </a:ext>
            </a:extLst>
          </p:cNvPr>
          <p:cNvSpPr>
            <a:spLocks noGrp="1"/>
          </p:cNvSpPr>
          <p:nvPr>
            <p:ph sz="quarter" idx="15" hasCustomPrompt="1"/>
          </p:nvPr>
        </p:nvSpPr>
        <p:spPr>
          <a:xfrm>
            <a:off x="11506201" y="6192009"/>
            <a:ext cx="508000" cy="304800"/>
          </a:xfrm>
        </p:spPr>
        <p:txBody>
          <a:bodyPr vert="horz" lIns="0" tIns="0" rIns="0" bIns="0" rtlCol="0">
            <a:noAutofit/>
          </a:bodyPr>
          <a:lstStyle>
            <a:lvl1pPr marL="0" indent="0" algn="ctr">
              <a:buNone/>
              <a:defRPr lang="en-US" sz="1400" b="1" i="0" spc="0" dirty="0" smtClean="0">
                <a:solidFill>
                  <a:schemeClr val="bg1"/>
                </a:solidFill>
                <a:latin typeface="Segoe UI" panose="020B0502040204020203" pitchFamily="34" charset="0"/>
                <a:cs typeface="Segoe UI" panose="020B0502040204020203" pitchFamily="34" charset="0"/>
              </a:defRPr>
            </a:lvl1pPr>
            <a:lvl2pPr>
              <a:defRPr lang="en-US" sz="1100" b="1" spc="300" dirty="0" smtClean="0">
                <a:solidFill>
                  <a:schemeClr val="accent3"/>
                </a:solidFill>
                <a:latin typeface="Segoe UI" panose="020B0502040204020203" pitchFamily="34" charset="0"/>
                <a:cs typeface="Segoe UI" panose="020B0502040204020203" pitchFamily="34" charset="0"/>
              </a:defRPr>
            </a:lvl2pPr>
            <a:lvl3pPr>
              <a:defRPr lang="en-US" sz="1100" b="1" spc="300" dirty="0" smtClean="0">
                <a:solidFill>
                  <a:schemeClr val="accent3"/>
                </a:solidFill>
                <a:latin typeface="Segoe UI" panose="020B0502040204020203" pitchFamily="34" charset="0"/>
                <a:cs typeface="Segoe UI" panose="020B0502040204020203" pitchFamily="34" charset="0"/>
              </a:defRPr>
            </a:lvl3pPr>
            <a:lvl4pPr>
              <a:defRPr lang="en-US" sz="1100" b="1" spc="300" dirty="0" smtClean="0">
                <a:solidFill>
                  <a:schemeClr val="accent3"/>
                </a:solidFill>
                <a:latin typeface="Segoe UI" panose="020B0502040204020203" pitchFamily="34" charset="0"/>
                <a:cs typeface="Segoe UI" panose="020B0502040204020203" pitchFamily="34" charset="0"/>
              </a:defRPr>
            </a:lvl4pPr>
            <a:lvl5pPr>
              <a:defRPr lang="en-BR" sz="1100" b="1" spc="300" dirty="0">
                <a:solidFill>
                  <a:schemeClr val="accent3"/>
                </a:solidFill>
                <a:latin typeface="Segoe UI" panose="020B0502040204020203" pitchFamily="34" charset="0"/>
                <a:cs typeface="Segoe UI" panose="020B0502040204020203" pitchFamily="34" charset="0"/>
              </a:defRPr>
            </a:lvl5pPr>
          </a:lstStyle>
          <a:p>
            <a:pPr marL="342886" marR="0" lvl="0" indent="-342886" algn="ctr" defTabSz="914362" rtl="0" eaLnBrk="1" fontAlgn="auto" latinLnBrk="0" hangingPunct="1">
              <a:lnSpc>
                <a:spcPct val="100000"/>
              </a:lnSpc>
              <a:spcBef>
                <a:spcPct val="20000"/>
              </a:spcBef>
              <a:spcAft>
                <a:spcPts val="0"/>
              </a:spcAft>
              <a:buClrTx/>
              <a:buSzTx/>
              <a:buFont typeface="Arial" pitchFamily="34" charset="0"/>
              <a:buNone/>
              <a:tabLst/>
              <a:defRPr/>
            </a:pPr>
            <a:r>
              <a:rPr lang="en-US" dirty="0"/>
              <a:t>&lt;#&gt;</a:t>
            </a:r>
            <a:endParaRPr lang="en-BR" dirty="0"/>
          </a:p>
        </p:txBody>
      </p:sp>
    </p:spTree>
    <p:extLst>
      <p:ext uri="{BB962C8B-B14F-4D97-AF65-F5344CB8AC3E}">
        <p14:creationId xmlns:p14="http://schemas.microsoft.com/office/powerpoint/2010/main" val="409765092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31637" y="274638"/>
            <a:ext cx="8750763" cy="1143000"/>
          </a:xfrm>
        </p:spPr>
        <p:txBody>
          <a:bodyPr/>
          <a:lstStyle>
            <a:lvl1pPr algn="r">
              <a:defRPr sz="3200"/>
            </a:lvl1pPr>
          </a:lstStyle>
          <a:p>
            <a:r>
              <a:rPr lang="en-US" dirty="0"/>
              <a:t>Click to edit Master title style</a:t>
            </a:r>
            <a:endParaRPr lang="en-MY"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EECE7077-238A-4856-B263-BBC3D24E37C7}" type="datetimeFigureOut">
              <a:rPr lang="en-MY"/>
              <a:pPr>
                <a:defRPr/>
              </a:pPr>
              <a:t>23/7/2024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F09CC6F9-895F-4AF9-A332-D8C16C1E84B5}" type="slidenum">
              <a:rPr lang="en-MY"/>
              <a:pPr>
                <a:defRPr/>
              </a:pPr>
              <a:t>‹#›</a:t>
            </a:fld>
            <a:endParaRPr lang="en-MY"/>
          </a:p>
        </p:txBody>
      </p:sp>
    </p:spTree>
    <p:extLst>
      <p:ext uri="{BB962C8B-B14F-4D97-AF65-F5344CB8AC3E}">
        <p14:creationId xmlns:p14="http://schemas.microsoft.com/office/powerpoint/2010/main" val="407719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MY"/>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ea typeface="ＭＳ Ｐゴシック" pitchFamily="34" charset="-128"/>
              </a:defRPr>
            </a:lvl1pPr>
          </a:lstStyle>
          <a:p>
            <a:pPr>
              <a:defRPr/>
            </a:pPr>
            <a:fld id="{BB519404-7A29-44C4-B573-93DDBBFE2FCD}" type="datetimeFigureOut">
              <a:rPr lang="en-MY"/>
              <a:pPr>
                <a:defRPr/>
              </a:pPr>
              <a:t>23/7/2024</a:t>
            </a:fld>
            <a:endParaRPr lang="en-MY"/>
          </a:p>
        </p:txBody>
      </p:sp>
      <p:sp>
        <p:nvSpPr>
          <p:cNvPr id="5"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6"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04659371-3B24-4B00-9173-704C38A7F848}" type="slidenum">
              <a:rPr lang="en-MY"/>
              <a:pPr>
                <a:defRPr/>
              </a:pPr>
              <a:t>‹#›</a:t>
            </a:fld>
            <a:endParaRPr lang="en-MY"/>
          </a:p>
        </p:txBody>
      </p:sp>
    </p:spTree>
    <p:extLst>
      <p:ext uri="{BB962C8B-B14F-4D97-AF65-F5344CB8AC3E}">
        <p14:creationId xmlns:p14="http://schemas.microsoft.com/office/powerpoint/2010/main" val="177862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17572EC-A813-4E3F-B97A-19D9E550375F}" type="datetimeFigureOut">
              <a:rPr lang="en-MY"/>
              <a:pPr>
                <a:defRPr/>
              </a:pPr>
              <a:t>23/7/2024</a:t>
            </a:fld>
            <a:endParaRPr lang="en-MY"/>
          </a:p>
        </p:txBody>
      </p:sp>
      <p:sp>
        <p:nvSpPr>
          <p:cNvPr id="6"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7"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9EA61A0A-45EB-4BF0-9E8F-1E5985FC24A3}" type="slidenum">
              <a:rPr lang="en-MY"/>
              <a:pPr>
                <a:defRPr/>
              </a:pPr>
              <a:t>‹#›</a:t>
            </a:fld>
            <a:endParaRPr lang="en-MY"/>
          </a:p>
        </p:txBody>
      </p:sp>
    </p:spTree>
    <p:extLst>
      <p:ext uri="{BB962C8B-B14F-4D97-AF65-F5344CB8AC3E}">
        <p14:creationId xmlns:p14="http://schemas.microsoft.com/office/powerpoint/2010/main" val="72418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MY"/>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3"/>
          <p:cNvSpPr>
            <a:spLocks noGrp="1"/>
          </p:cNvSpPr>
          <p:nvPr>
            <p:ph type="dt" sz="half" idx="10"/>
          </p:nvPr>
        </p:nvSpPr>
        <p:spPr/>
        <p:txBody>
          <a:bodyPr/>
          <a:lstStyle>
            <a:lvl1pPr>
              <a:defRPr>
                <a:ea typeface="ＭＳ Ｐゴシック" pitchFamily="34" charset="-128"/>
              </a:defRPr>
            </a:lvl1pPr>
          </a:lstStyle>
          <a:p>
            <a:pPr>
              <a:defRPr/>
            </a:pPr>
            <a:fld id="{85F4F91C-9A5A-419B-AD9F-48BE07DB1A46}" type="datetimeFigureOut">
              <a:rPr lang="en-MY"/>
              <a:pPr>
                <a:defRPr/>
              </a:pPr>
              <a:t>23/7/2024</a:t>
            </a:fld>
            <a:endParaRPr lang="en-MY"/>
          </a:p>
        </p:txBody>
      </p:sp>
      <p:sp>
        <p:nvSpPr>
          <p:cNvPr id="8"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9"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CEFF8FAB-96DD-4A72-B92C-8B08A9ED78BD}" type="slidenum">
              <a:rPr lang="en-MY"/>
              <a:pPr>
                <a:defRPr/>
              </a:pPr>
              <a:t>‹#›</a:t>
            </a:fld>
            <a:endParaRPr lang="en-MY"/>
          </a:p>
        </p:txBody>
      </p:sp>
    </p:spTree>
    <p:extLst>
      <p:ext uri="{BB962C8B-B14F-4D97-AF65-F5344CB8AC3E}">
        <p14:creationId xmlns:p14="http://schemas.microsoft.com/office/powerpoint/2010/main" val="42427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3"/>
          <p:cNvSpPr>
            <a:spLocks noGrp="1"/>
          </p:cNvSpPr>
          <p:nvPr>
            <p:ph type="dt" sz="half" idx="10"/>
          </p:nvPr>
        </p:nvSpPr>
        <p:spPr/>
        <p:txBody>
          <a:bodyPr/>
          <a:lstStyle>
            <a:lvl1pPr>
              <a:defRPr>
                <a:ea typeface="ＭＳ Ｐゴシック" pitchFamily="34" charset="-128"/>
              </a:defRPr>
            </a:lvl1pPr>
          </a:lstStyle>
          <a:p>
            <a:pPr>
              <a:defRPr/>
            </a:pPr>
            <a:fld id="{D7AD3E20-3A24-4DE8-9EA7-71641DE5E6AA}" type="datetimeFigureOut">
              <a:rPr lang="en-MY"/>
              <a:pPr>
                <a:defRPr/>
              </a:pPr>
              <a:t>23/7/2024</a:t>
            </a:fld>
            <a:endParaRPr lang="en-MY"/>
          </a:p>
        </p:txBody>
      </p:sp>
      <p:sp>
        <p:nvSpPr>
          <p:cNvPr id="4"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5"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2C8E200D-3783-47C8-B45B-CD18A71745AB}" type="slidenum">
              <a:rPr lang="en-MY"/>
              <a:pPr>
                <a:defRPr/>
              </a:pPr>
              <a:t>‹#›</a:t>
            </a:fld>
            <a:endParaRPr lang="en-MY"/>
          </a:p>
        </p:txBody>
      </p:sp>
    </p:spTree>
    <p:extLst>
      <p:ext uri="{BB962C8B-B14F-4D97-AF65-F5344CB8AC3E}">
        <p14:creationId xmlns:p14="http://schemas.microsoft.com/office/powerpoint/2010/main" val="408563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ea typeface="ＭＳ Ｐゴシック" pitchFamily="34" charset="-128"/>
              </a:defRPr>
            </a:lvl1pPr>
          </a:lstStyle>
          <a:p>
            <a:pPr>
              <a:defRPr/>
            </a:pPr>
            <a:fld id="{B8D71D92-5870-4CBE-8C49-49B684BDF615}" type="datetimeFigureOut">
              <a:rPr lang="en-MY"/>
              <a:pPr>
                <a:defRPr/>
              </a:pPr>
              <a:t>23/7/2024</a:t>
            </a:fld>
            <a:endParaRPr lang="en-MY"/>
          </a:p>
        </p:txBody>
      </p:sp>
      <p:sp>
        <p:nvSpPr>
          <p:cNvPr id="3"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4"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D25E4F91-72CA-4F8B-8796-88A23B62B86C}" type="slidenum">
              <a:rPr lang="en-MY"/>
              <a:pPr>
                <a:defRPr/>
              </a:pPr>
              <a:t>‹#›</a:t>
            </a:fld>
            <a:endParaRPr lang="en-MY"/>
          </a:p>
        </p:txBody>
      </p:sp>
    </p:spTree>
    <p:extLst>
      <p:ext uri="{BB962C8B-B14F-4D97-AF65-F5344CB8AC3E}">
        <p14:creationId xmlns:p14="http://schemas.microsoft.com/office/powerpoint/2010/main" val="22950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MY"/>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3FCA9A43-5FAA-4BA1-97CE-608A11A28956}" type="datetimeFigureOut">
              <a:rPr lang="en-MY"/>
              <a:pPr>
                <a:defRPr/>
              </a:pPr>
              <a:t>23/7/2024</a:t>
            </a:fld>
            <a:endParaRPr lang="en-MY"/>
          </a:p>
        </p:txBody>
      </p:sp>
      <p:sp>
        <p:nvSpPr>
          <p:cNvPr id="6"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7"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63D2B659-6FCA-45DC-9188-8A0F3D15ED8A}" type="slidenum">
              <a:rPr lang="en-MY"/>
              <a:pPr>
                <a:defRPr/>
              </a:pPr>
              <a:t>‹#›</a:t>
            </a:fld>
            <a:endParaRPr lang="en-MY"/>
          </a:p>
        </p:txBody>
      </p:sp>
    </p:spTree>
    <p:extLst>
      <p:ext uri="{BB962C8B-B14F-4D97-AF65-F5344CB8AC3E}">
        <p14:creationId xmlns:p14="http://schemas.microsoft.com/office/powerpoint/2010/main" val="194087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MY"/>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MY"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ea typeface="ＭＳ Ｐゴシック" pitchFamily="34" charset="-128"/>
              </a:defRPr>
            </a:lvl1pPr>
          </a:lstStyle>
          <a:p>
            <a:pPr>
              <a:defRPr/>
            </a:pPr>
            <a:fld id="{F469C8BC-6B79-4E41-BB6A-CB3E29B0BE99}" type="datetimeFigureOut">
              <a:rPr lang="en-MY"/>
              <a:pPr>
                <a:defRPr/>
              </a:pPr>
              <a:t>23/7/2024</a:t>
            </a:fld>
            <a:endParaRPr lang="en-MY"/>
          </a:p>
        </p:txBody>
      </p:sp>
      <p:sp>
        <p:nvSpPr>
          <p:cNvPr id="6" name="Footer Placeholder 4"/>
          <p:cNvSpPr>
            <a:spLocks noGrp="1"/>
          </p:cNvSpPr>
          <p:nvPr>
            <p:ph type="ftr" sz="quarter" idx="11"/>
          </p:nvPr>
        </p:nvSpPr>
        <p:spPr/>
        <p:txBody>
          <a:bodyPr/>
          <a:lstStyle>
            <a:lvl1pPr>
              <a:defRPr>
                <a:ea typeface="ＭＳ Ｐゴシック" pitchFamily="34" charset="-128"/>
              </a:defRPr>
            </a:lvl1pPr>
          </a:lstStyle>
          <a:p>
            <a:pPr>
              <a:defRPr/>
            </a:pPr>
            <a:endParaRPr lang="en-MY"/>
          </a:p>
        </p:txBody>
      </p:sp>
      <p:sp>
        <p:nvSpPr>
          <p:cNvPr id="7"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46878910-8869-4670-BAAF-B7447B839A62}" type="slidenum">
              <a:rPr lang="en-MY"/>
              <a:pPr>
                <a:defRPr/>
              </a:pPr>
              <a:t>‹#›</a:t>
            </a:fld>
            <a:endParaRPr lang="en-MY"/>
          </a:p>
        </p:txBody>
      </p:sp>
    </p:spTree>
    <p:extLst>
      <p:ext uri="{BB962C8B-B14F-4D97-AF65-F5344CB8AC3E}">
        <p14:creationId xmlns:p14="http://schemas.microsoft.com/office/powerpoint/2010/main" val="136669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MY" altLang="en-US"/>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MY" alt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a:defRPr/>
            </a:pPr>
            <a:fld id="{765A90A2-989C-4E67-9724-D38ADDC3A2BE}" type="datetimeFigureOut">
              <a:rPr lang="en-MY"/>
              <a:pPr>
                <a:defRPr/>
              </a:pPr>
              <a:t>23/7/2024</a:t>
            </a:fld>
            <a:endParaRPr lang="en-MY"/>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a:defRPr/>
            </a:pPr>
            <a:endParaRPr lang="en-MY"/>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a:defRPr/>
            </a:pPr>
            <a:fld id="{93ECEA42-0B5E-45D2-BC59-7F82DC7039C7}" type="slidenum">
              <a:rPr lang="en-MY"/>
              <a:pPr>
                <a:defRPr/>
              </a:pPr>
              <a:t>‹#›</a:t>
            </a:fld>
            <a:endParaRPr lang="en-MY"/>
          </a:p>
        </p:txBody>
      </p:sp>
      <p:pic>
        <p:nvPicPr>
          <p:cNvPr id="2055" name="Picture 6"/>
          <p:cNvPicPr>
            <a:picLocks noChangeAspect="1"/>
          </p:cNvPicPr>
          <p:nvPr/>
        </p:nvPicPr>
        <p:blipFill>
          <a:blip r:embed="rId14" cstate="print"/>
          <a:srcRect/>
          <a:stretch>
            <a:fillRect/>
          </a:stretch>
        </p:blipFill>
        <p:spPr bwMode="auto">
          <a:xfrm>
            <a:off x="2118" y="0"/>
            <a:ext cx="12187767" cy="6858000"/>
          </a:xfrm>
          <a:prstGeom prst="rect">
            <a:avLst/>
          </a:prstGeom>
          <a:noFill/>
          <a:ln w="9525">
            <a:noFill/>
            <a:miter lim="800000"/>
            <a:headEnd/>
            <a:tailEnd/>
          </a:ln>
        </p:spPr>
      </p:pic>
    </p:spTree>
    <p:extLst>
      <p:ext uri="{BB962C8B-B14F-4D97-AF65-F5344CB8AC3E}">
        <p14:creationId xmlns:p14="http://schemas.microsoft.com/office/powerpoint/2010/main" val="2525070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12" charset="0"/>
        </a:defRPr>
      </a:lvl2pPr>
      <a:lvl3pPr algn="ctr" rtl="0" eaLnBrk="0" fontAlgn="base" hangingPunct="0">
        <a:spcBef>
          <a:spcPct val="0"/>
        </a:spcBef>
        <a:spcAft>
          <a:spcPct val="0"/>
        </a:spcAft>
        <a:defRPr sz="4400">
          <a:solidFill>
            <a:schemeClr val="tx1"/>
          </a:solidFill>
          <a:latin typeface="Calibri" pitchFamily="-112" charset="0"/>
        </a:defRPr>
      </a:lvl3pPr>
      <a:lvl4pPr algn="ctr" rtl="0" eaLnBrk="0" fontAlgn="base" hangingPunct="0">
        <a:spcBef>
          <a:spcPct val="0"/>
        </a:spcBef>
        <a:spcAft>
          <a:spcPct val="0"/>
        </a:spcAft>
        <a:defRPr sz="4400">
          <a:solidFill>
            <a:schemeClr val="tx1"/>
          </a:solidFill>
          <a:latin typeface="Calibri" pitchFamily="-112" charset="0"/>
        </a:defRPr>
      </a:lvl4pPr>
      <a:lvl5pPr algn="ctr" rtl="0" eaLnBrk="0" fontAlgn="base" hangingPunct="0">
        <a:spcBef>
          <a:spcPct val="0"/>
        </a:spcBef>
        <a:spcAft>
          <a:spcPct val="0"/>
        </a:spcAft>
        <a:defRPr sz="4400">
          <a:solidFill>
            <a:schemeClr val="tx1"/>
          </a:solidFill>
          <a:latin typeface="Calibri" pitchFamily="-112" charset="0"/>
        </a:defRPr>
      </a:lvl5pPr>
      <a:lvl6pPr marL="457200" algn="ctr" rtl="0" eaLnBrk="1" fontAlgn="base" hangingPunct="1">
        <a:spcBef>
          <a:spcPct val="0"/>
        </a:spcBef>
        <a:spcAft>
          <a:spcPct val="0"/>
        </a:spcAft>
        <a:defRPr sz="4400">
          <a:solidFill>
            <a:schemeClr val="tx1"/>
          </a:solidFill>
          <a:latin typeface="Calibri" pitchFamily="-112" charset="0"/>
        </a:defRPr>
      </a:lvl6pPr>
      <a:lvl7pPr marL="914400" algn="ctr" rtl="0" eaLnBrk="1" fontAlgn="base" hangingPunct="1">
        <a:spcBef>
          <a:spcPct val="0"/>
        </a:spcBef>
        <a:spcAft>
          <a:spcPct val="0"/>
        </a:spcAft>
        <a:defRPr sz="4400">
          <a:solidFill>
            <a:schemeClr val="tx1"/>
          </a:solidFill>
          <a:latin typeface="Calibri" pitchFamily="-112" charset="0"/>
        </a:defRPr>
      </a:lvl7pPr>
      <a:lvl8pPr marL="1371600" algn="ctr" rtl="0" eaLnBrk="1" fontAlgn="base" hangingPunct="1">
        <a:spcBef>
          <a:spcPct val="0"/>
        </a:spcBef>
        <a:spcAft>
          <a:spcPct val="0"/>
        </a:spcAft>
        <a:defRPr sz="4400">
          <a:solidFill>
            <a:schemeClr val="tx1"/>
          </a:solidFill>
          <a:latin typeface="Calibri" pitchFamily="-112" charset="0"/>
        </a:defRPr>
      </a:lvl8pPr>
      <a:lvl9pPr marL="1828800" algn="ctr" rtl="0" eaLnBrk="1" fontAlgn="base" hangingPunct="1">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0F1A32-FF0A-5524-438B-DC1498C8101C}"/>
              </a:ext>
            </a:extLst>
          </p:cNvPr>
          <p:cNvSpPr txBox="1"/>
          <p:nvPr/>
        </p:nvSpPr>
        <p:spPr>
          <a:xfrm>
            <a:off x="1224742" y="1046672"/>
            <a:ext cx="10152611" cy="1901418"/>
          </a:xfrm>
          <a:prstGeom prst="rect">
            <a:avLst/>
          </a:prstGeom>
          <a:noFill/>
        </p:spPr>
        <p:txBody>
          <a:bodyPr wrap="square">
            <a:spAutoFit/>
          </a:bodyPr>
          <a:lstStyle/>
          <a:p>
            <a:pPr>
              <a:lnSpc>
                <a:spcPts val="4921"/>
              </a:lnSpc>
            </a:pPr>
            <a:r>
              <a:rPr lang="en-US" sz="2400" dirty="0">
                <a:solidFill>
                  <a:srgbClr val="5C4E3D"/>
                </a:solidFill>
                <a:latin typeface="Libre Baskerville" pitchFamily="34" charset="0"/>
              </a:rPr>
              <a:t>Proposal of Prediction Of Polycystic Ovary Syndrome (PCOS) Diagnosis Using Artificial Neural Network Algorithm.</a:t>
            </a:r>
          </a:p>
          <a:p>
            <a:pPr>
              <a:lnSpc>
                <a:spcPts val="4921"/>
              </a:lnSpc>
            </a:pPr>
            <a:r>
              <a:rPr lang="en-US" sz="2400" dirty="0">
                <a:solidFill>
                  <a:srgbClr val="5C4E3D"/>
                </a:solidFill>
                <a:latin typeface="Libre Baskerville" pitchFamily="34" charset="0"/>
              </a:rPr>
              <a:t> </a:t>
            </a:r>
            <a:endParaRPr lang="en-US" sz="2400" dirty="0">
              <a:solidFill>
                <a:prstClr val="black"/>
              </a:solidFill>
              <a:latin typeface="Calibri"/>
            </a:endParaRPr>
          </a:p>
        </p:txBody>
      </p:sp>
      <p:sp>
        <p:nvSpPr>
          <p:cNvPr id="8" name="TextBox 7">
            <a:extLst>
              <a:ext uri="{FF2B5EF4-FFF2-40B4-BE49-F238E27FC236}">
                <a16:creationId xmlns:a16="http://schemas.microsoft.com/office/drawing/2014/main" id="{F893C3E6-C87D-4893-C498-393C6216A686}"/>
              </a:ext>
            </a:extLst>
          </p:cNvPr>
          <p:cNvSpPr txBox="1"/>
          <p:nvPr/>
        </p:nvSpPr>
        <p:spPr>
          <a:xfrm>
            <a:off x="2163343" y="3778370"/>
            <a:ext cx="6221531" cy="882421"/>
          </a:xfrm>
          <a:prstGeom prst="rect">
            <a:avLst/>
          </a:prstGeom>
          <a:noFill/>
        </p:spPr>
        <p:txBody>
          <a:bodyPr wrap="square">
            <a:spAutoFit/>
          </a:bodyPr>
          <a:lstStyle/>
          <a:p>
            <a:pPr>
              <a:lnSpc>
                <a:spcPts val="2099"/>
              </a:lnSpc>
            </a:pPr>
            <a:endParaRPr lang="en-US" sz="1350" dirty="0">
              <a:solidFill>
                <a:srgbClr val="454240"/>
              </a:solidFill>
              <a:latin typeface="DM Sans" pitchFamily="34" charset="0"/>
            </a:endParaRPr>
          </a:p>
          <a:p>
            <a:pPr>
              <a:lnSpc>
                <a:spcPts val="2099"/>
              </a:lnSpc>
            </a:pPr>
            <a:r>
              <a:rPr lang="en-US" b="1" dirty="0">
                <a:solidFill>
                  <a:srgbClr val="454240"/>
                </a:solidFill>
                <a:latin typeface="DM Sans" pitchFamily="34" charset="0"/>
              </a:rPr>
              <a:t>By </a:t>
            </a:r>
            <a:r>
              <a:rPr lang="en-US" sz="1350" dirty="0">
                <a:solidFill>
                  <a:srgbClr val="454240"/>
                </a:solidFill>
                <a:latin typeface="DM Sans" pitchFamily="34" charset="0"/>
              </a:rPr>
              <a:t>:</a:t>
            </a:r>
          </a:p>
          <a:p>
            <a:pPr>
              <a:lnSpc>
                <a:spcPts val="2099"/>
              </a:lnSpc>
            </a:pPr>
            <a:r>
              <a:rPr lang="en-US" sz="1350" dirty="0">
                <a:solidFill>
                  <a:srgbClr val="454240"/>
                </a:solidFill>
                <a:latin typeface="DM Sans" pitchFamily="34" charset="0"/>
              </a:rPr>
              <a:t>Zainab Ali Albashah                                           MCS231021      </a:t>
            </a:r>
          </a:p>
        </p:txBody>
      </p:sp>
    </p:spTree>
    <p:extLst>
      <p:ext uri="{BB962C8B-B14F-4D97-AF65-F5344CB8AC3E}">
        <p14:creationId xmlns:p14="http://schemas.microsoft.com/office/powerpoint/2010/main" val="16176349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00FE591-C285-1FD2-63F4-94A2B92FDCCB}"/>
              </a:ext>
            </a:extLst>
          </p:cNvPr>
          <p:cNvSpPr>
            <a:spLocks noGrp="1"/>
          </p:cNvSpPr>
          <p:nvPr>
            <p:ph type="title"/>
          </p:nvPr>
        </p:nvSpPr>
        <p:spPr/>
        <p:txBody>
          <a:bodyPr/>
          <a:lstStyle/>
          <a:p>
            <a:br>
              <a:rPr lang="en-US" sz="2400" dirty="0">
                <a:solidFill>
                  <a:srgbClr val="5C4E3D"/>
                </a:solidFill>
                <a:latin typeface="Libre Baskerville" pitchFamily="34" charset="0"/>
                <a:ea typeface="+mn-ea"/>
                <a:cs typeface="+mn-cs"/>
              </a:rPr>
            </a:br>
            <a:r>
              <a:rPr lang="en-US" sz="2400" b="1" kern="100"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5C4E3D"/>
                </a:solidFill>
                <a:latin typeface="Libre Baskerville" pitchFamily="34" charset="0"/>
                <a:ea typeface="+mn-ea"/>
                <a:cs typeface="+mn-cs"/>
              </a:rPr>
              <a:t>Data Science Project Life Cycle</a:t>
            </a:r>
          </a:p>
        </p:txBody>
      </p:sp>
      <p:sp>
        <p:nvSpPr>
          <p:cNvPr id="20" name="Freeform: Shape 19">
            <a:extLst>
              <a:ext uri="{FF2B5EF4-FFF2-40B4-BE49-F238E27FC236}">
                <a16:creationId xmlns:a16="http://schemas.microsoft.com/office/drawing/2014/main" id="{717B74E5-5D2D-7DBF-1830-EE4EE6D6F5D4}"/>
              </a:ext>
            </a:extLst>
          </p:cNvPr>
          <p:cNvSpPr/>
          <p:nvPr/>
        </p:nvSpPr>
        <p:spPr>
          <a:xfrm>
            <a:off x="5262320" y="1670337"/>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22" name="Freeform: Shape 21">
            <a:extLst>
              <a:ext uri="{FF2B5EF4-FFF2-40B4-BE49-F238E27FC236}">
                <a16:creationId xmlns:a16="http://schemas.microsoft.com/office/drawing/2014/main" id="{D8D390CA-FD25-8480-7891-A97584C81491}"/>
              </a:ext>
            </a:extLst>
          </p:cNvPr>
          <p:cNvSpPr/>
          <p:nvPr/>
        </p:nvSpPr>
        <p:spPr>
          <a:xfrm>
            <a:off x="1934471" y="1701699"/>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a:p>
        </p:txBody>
      </p:sp>
      <p:sp>
        <p:nvSpPr>
          <p:cNvPr id="78" name="Freeform: Shape 77">
            <a:extLst>
              <a:ext uri="{FF2B5EF4-FFF2-40B4-BE49-F238E27FC236}">
                <a16:creationId xmlns:a16="http://schemas.microsoft.com/office/drawing/2014/main" id="{3A6391C4-9A68-28C5-F5E7-CF80B4923DCE}"/>
              </a:ext>
            </a:extLst>
          </p:cNvPr>
          <p:cNvSpPr/>
          <p:nvPr/>
        </p:nvSpPr>
        <p:spPr>
          <a:xfrm>
            <a:off x="5258207" y="2726386"/>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79" name="Freeform: Shape 78">
            <a:extLst>
              <a:ext uri="{FF2B5EF4-FFF2-40B4-BE49-F238E27FC236}">
                <a16:creationId xmlns:a16="http://schemas.microsoft.com/office/drawing/2014/main" id="{74A676A3-5AF4-2A8C-F87D-8DF0D8420DE0}"/>
              </a:ext>
            </a:extLst>
          </p:cNvPr>
          <p:cNvSpPr/>
          <p:nvPr/>
        </p:nvSpPr>
        <p:spPr>
          <a:xfrm>
            <a:off x="2263632" y="2726180"/>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dirty="0"/>
          </a:p>
        </p:txBody>
      </p:sp>
      <p:sp>
        <p:nvSpPr>
          <p:cNvPr id="81" name="Freeform: Shape 80">
            <a:extLst>
              <a:ext uri="{FF2B5EF4-FFF2-40B4-BE49-F238E27FC236}">
                <a16:creationId xmlns:a16="http://schemas.microsoft.com/office/drawing/2014/main" id="{1CB23261-B1CF-A04E-37AE-7CF7B5420A57}"/>
              </a:ext>
            </a:extLst>
          </p:cNvPr>
          <p:cNvSpPr/>
          <p:nvPr/>
        </p:nvSpPr>
        <p:spPr>
          <a:xfrm>
            <a:off x="5258208" y="3634663"/>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82" name="Freeform: Shape 81">
            <a:extLst>
              <a:ext uri="{FF2B5EF4-FFF2-40B4-BE49-F238E27FC236}">
                <a16:creationId xmlns:a16="http://schemas.microsoft.com/office/drawing/2014/main" id="{637963A2-5397-B2E7-F6CD-AABB1B2AC7D9}"/>
              </a:ext>
            </a:extLst>
          </p:cNvPr>
          <p:cNvSpPr/>
          <p:nvPr/>
        </p:nvSpPr>
        <p:spPr>
          <a:xfrm>
            <a:off x="2495600" y="3634663"/>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dirty="0"/>
          </a:p>
        </p:txBody>
      </p:sp>
      <p:sp>
        <p:nvSpPr>
          <p:cNvPr id="84" name="Freeform: Shape 83">
            <a:extLst>
              <a:ext uri="{FF2B5EF4-FFF2-40B4-BE49-F238E27FC236}">
                <a16:creationId xmlns:a16="http://schemas.microsoft.com/office/drawing/2014/main" id="{32344EEF-3FF4-214E-FB3F-BD50E4CC57B0}"/>
              </a:ext>
            </a:extLst>
          </p:cNvPr>
          <p:cNvSpPr/>
          <p:nvPr/>
        </p:nvSpPr>
        <p:spPr>
          <a:xfrm>
            <a:off x="5258207" y="4620489"/>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85" name="Freeform: Shape 84">
            <a:extLst>
              <a:ext uri="{FF2B5EF4-FFF2-40B4-BE49-F238E27FC236}">
                <a16:creationId xmlns:a16="http://schemas.microsoft.com/office/drawing/2014/main" id="{1FDE987B-A45C-B974-48D0-E04D35C7FA64}"/>
              </a:ext>
            </a:extLst>
          </p:cNvPr>
          <p:cNvSpPr/>
          <p:nvPr/>
        </p:nvSpPr>
        <p:spPr>
          <a:xfrm>
            <a:off x="2757596" y="4620489"/>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dirty="0"/>
          </a:p>
        </p:txBody>
      </p:sp>
      <p:sp>
        <p:nvSpPr>
          <p:cNvPr id="87" name="Freeform: Shape 86">
            <a:extLst>
              <a:ext uri="{FF2B5EF4-FFF2-40B4-BE49-F238E27FC236}">
                <a16:creationId xmlns:a16="http://schemas.microsoft.com/office/drawing/2014/main" id="{F253324E-AC0B-88EB-FA8F-42CA629D05FD}"/>
              </a:ext>
            </a:extLst>
          </p:cNvPr>
          <p:cNvSpPr/>
          <p:nvPr/>
        </p:nvSpPr>
        <p:spPr>
          <a:xfrm>
            <a:off x="5258207" y="5594104"/>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88" name="Freeform: Shape 87">
            <a:extLst>
              <a:ext uri="{FF2B5EF4-FFF2-40B4-BE49-F238E27FC236}">
                <a16:creationId xmlns:a16="http://schemas.microsoft.com/office/drawing/2014/main" id="{736709F2-D63F-8AD2-31C9-D58176D302A8}"/>
              </a:ext>
            </a:extLst>
          </p:cNvPr>
          <p:cNvSpPr/>
          <p:nvPr/>
        </p:nvSpPr>
        <p:spPr>
          <a:xfrm>
            <a:off x="2999656" y="5594104"/>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a:p>
        </p:txBody>
      </p:sp>
      <p:sp>
        <p:nvSpPr>
          <p:cNvPr id="26" name="Oval 25">
            <a:extLst>
              <a:ext uri="{FF2B5EF4-FFF2-40B4-BE49-F238E27FC236}">
                <a16:creationId xmlns:a16="http://schemas.microsoft.com/office/drawing/2014/main" id="{FDFE3338-8141-978D-8995-6EB27F079951}"/>
              </a:ext>
            </a:extLst>
          </p:cNvPr>
          <p:cNvSpPr/>
          <p:nvPr/>
        </p:nvSpPr>
        <p:spPr>
          <a:xfrm>
            <a:off x="1708849" y="1837273"/>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Oval 89">
            <a:extLst>
              <a:ext uri="{FF2B5EF4-FFF2-40B4-BE49-F238E27FC236}">
                <a16:creationId xmlns:a16="http://schemas.microsoft.com/office/drawing/2014/main" id="{6DD29846-18EE-E5A1-8AF0-1B06415543CC}"/>
              </a:ext>
            </a:extLst>
          </p:cNvPr>
          <p:cNvSpPr/>
          <p:nvPr/>
        </p:nvSpPr>
        <p:spPr>
          <a:xfrm>
            <a:off x="1997890" y="2797949"/>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Oval 90">
            <a:extLst>
              <a:ext uri="{FF2B5EF4-FFF2-40B4-BE49-F238E27FC236}">
                <a16:creationId xmlns:a16="http://schemas.microsoft.com/office/drawing/2014/main" id="{06487288-6C7B-02B6-6A9C-4B2E24B2C74F}"/>
              </a:ext>
            </a:extLst>
          </p:cNvPr>
          <p:cNvSpPr/>
          <p:nvPr/>
        </p:nvSpPr>
        <p:spPr>
          <a:xfrm>
            <a:off x="2283662" y="3801599"/>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Oval 91">
            <a:extLst>
              <a:ext uri="{FF2B5EF4-FFF2-40B4-BE49-F238E27FC236}">
                <a16:creationId xmlns:a16="http://schemas.microsoft.com/office/drawing/2014/main" id="{601919E8-D2BC-D328-89D8-EA27F86CC6B7}"/>
              </a:ext>
            </a:extLst>
          </p:cNvPr>
          <p:cNvSpPr/>
          <p:nvPr/>
        </p:nvSpPr>
        <p:spPr>
          <a:xfrm>
            <a:off x="2573921" y="4789270"/>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Oval 92">
            <a:extLst>
              <a:ext uri="{FF2B5EF4-FFF2-40B4-BE49-F238E27FC236}">
                <a16:creationId xmlns:a16="http://schemas.microsoft.com/office/drawing/2014/main" id="{3A3ECCA4-0834-D11F-2552-C5FCE15C3701}"/>
              </a:ext>
            </a:extLst>
          </p:cNvPr>
          <p:cNvSpPr/>
          <p:nvPr/>
        </p:nvSpPr>
        <p:spPr>
          <a:xfrm>
            <a:off x="2789978" y="5761040"/>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TextBox 96">
            <a:extLst>
              <a:ext uri="{FF2B5EF4-FFF2-40B4-BE49-F238E27FC236}">
                <a16:creationId xmlns:a16="http://schemas.microsoft.com/office/drawing/2014/main" id="{A77EAEC8-6BC1-D02F-2E7F-22E2168F4C03}"/>
              </a:ext>
            </a:extLst>
          </p:cNvPr>
          <p:cNvSpPr txBox="1"/>
          <p:nvPr/>
        </p:nvSpPr>
        <p:spPr>
          <a:xfrm>
            <a:off x="2089089" y="1760240"/>
            <a:ext cx="3449572" cy="369332"/>
          </a:xfrm>
          <a:prstGeom prst="rect">
            <a:avLst/>
          </a:prstGeom>
          <a:noFill/>
        </p:spPr>
        <p:txBody>
          <a:bodyPr wrap="square" rtlCol="0">
            <a:spAutoFit/>
          </a:bodyPr>
          <a:lstStyle/>
          <a:p>
            <a:r>
              <a:rPr lang="en-US" b="1" dirty="0">
                <a:solidFill>
                  <a:schemeClr val="bg1"/>
                </a:solidFill>
              </a:rPr>
              <a:t>Problem Definition:</a:t>
            </a:r>
          </a:p>
        </p:txBody>
      </p:sp>
      <p:sp>
        <p:nvSpPr>
          <p:cNvPr id="98" name="TextBox 97">
            <a:extLst>
              <a:ext uri="{FF2B5EF4-FFF2-40B4-BE49-F238E27FC236}">
                <a16:creationId xmlns:a16="http://schemas.microsoft.com/office/drawing/2014/main" id="{6FDFD16B-3CED-07A9-283C-77D05EEF44DF}"/>
              </a:ext>
            </a:extLst>
          </p:cNvPr>
          <p:cNvSpPr txBox="1"/>
          <p:nvPr/>
        </p:nvSpPr>
        <p:spPr>
          <a:xfrm>
            <a:off x="5772003" y="1754564"/>
            <a:ext cx="4666187" cy="646331"/>
          </a:xfrm>
          <a:prstGeom prst="rect">
            <a:avLst/>
          </a:prstGeom>
          <a:noFill/>
        </p:spPr>
        <p:txBody>
          <a:bodyPr wrap="square" rtlCol="0">
            <a:spAutoFit/>
          </a:bodyPr>
          <a:lstStyle/>
          <a:p>
            <a:r>
              <a:rPr lang="en-US" sz="1200" dirty="0">
                <a:solidFill>
                  <a:srgbClr val="000000"/>
                </a:solidFill>
                <a:effectLst/>
                <a:latin typeface="Times New Roman" panose="02020603050405020304" pitchFamily="18" charset="0"/>
                <a:ea typeface="Times New Roman" panose="02020603050405020304" pitchFamily="18" charset="0"/>
              </a:rPr>
              <a:t>Clearly define the goal of analyzing PCOS symptoms using data-driven approaches. Focus on identifying specific questions and the potential impact of solutions on clinical decisions and patient outcomes.</a:t>
            </a:r>
            <a:endParaRPr lang="en-US" sz="1400" dirty="0">
              <a:solidFill>
                <a:schemeClr val="tx1">
                  <a:lumMod val="85000"/>
                  <a:lumOff val="15000"/>
                </a:schemeClr>
              </a:solidFill>
            </a:endParaRPr>
          </a:p>
        </p:txBody>
      </p:sp>
      <p:sp>
        <p:nvSpPr>
          <p:cNvPr id="99" name="TextBox 98">
            <a:extLst>
              <a:ext uri="{FF2B5EF4-FFF2-40B4-BE49-F238E27FC236}">
                <a16:creationId xmlns:a16="http://schemas.microsoft.com/office/drawing/2014/main" id="{D6FA3726-B2F3-F484-7DA8-645BE7BF7333}"/>
              </a:ext>
            </a:extLst>
          </p:cNvPr>
          <p:cNvSpPr txBox="1"/>
          <p:nvPr/>
        </p:nvSpPr>
        <p:spPr>
          <a:xfrm>
            <a:off x="1741714" y="1843656"/>
            <a:ext cx="314510" cy="400110"/>
          </a:xfrm>
          <a:prstGeom prst="rect">
            <a:avLst/>
          </a:prstGeom>
          <a:noFill/>
        </p:spPr>
        <p:txBody>
          <a:bodyPr wrap="none" rtlCol="0">
            <a:spAutoFit/>
          </a:bodyPr>
          <a:lstStyle/>
          <a:p>
            <a:r>
              <a:rPr lang="en-US" sz="2000" b="1" dirty="0">
                <a:solidFill>
                  <a:schemeClr val="bg1"/>
                </a:solidFill>
              </a:rPr>
              <a:t>1</a:t>
            </a:r>
          </a:p>
        </p:txBody>
      </p:sp>
      <p:sp>
        <p:nvSpPr>
          <p:cNvPr id="102" name="TextBox 101">
            <a:extLst>
              <a:ext uri="{FF2B5EF4-FFF2-40B4-BE49-F238E27FC236}">
                <a16:creationId xmlns:a16="http://schemas.microsoft.com/office/drawing/2014/main" id="{753235EB-A378-F0A6-BEFE-6431786865CF}"/>
              </a:ext>
            </a:extLst>
          </p:cNvPr>
          <p:cNvSpPr txBox="1"/>
          <p:nvPr/>
        </p:nvSpPr>
        <p:spPr>
          <a:xfrm>
            <a:off x="2600341" y="4787553"/>
            <a:ext cx="314510" cy="400110"/>
          </a:xfrm>
          <a:prstGeom prst="rect">
            <a:avLst/>
          </a:prstGeom>
          <a:noFill/>
        </p:spPr>
        <p:txBody>
          <a:bodyPr wrap="none" rtlCol="0">
            <a:spAutoFit/>
          </a:bodyPr>
          <a:lstStyle/>
          <a:p>
            <a:r>
              <a:rPr lang="en-US" sz="2000" b="1" dirty="0">
                <a:solidFill>
                  <a:schemeClr val="bg1"/>
                </a:solidFill>
              </a:rPr>
              <a:t>4</a:t>
            </a:r>
          </a:p>
        </p:txBody>
      </p:sp>
      <p:sp>
        <p:nvSpPr>
          <p:cNvPr id="104" name="TextBox 103">
            <a:extLst>
              <a:ext uri="{FF2B5EF4-FFF2-40B4-BE49-F238E27FC236}">
                <a16:creationId xmlns:a16="http://schemas.microsoft.com/office/drawing/2014/main" id="{D6F80628-51E3-E293-9C44-121F17718E92}"/>
              </a:ext>
            </a:extLst>
          </p:cNvPr>
          <p:cNvSpPr txBox="1"/>
          <p:nvPr/>
        </p:nvSpPr>
        <p:spPr>
          <a:xfrm>
            <a:off x="2372137" y="2888603"/>
            <a:ext cx="1874167" cy="400110"/>
          </a:xfrm>
          <a:prstGeom prst="rect">
            <a:avLst/>
          </a:prstGeom>
          <a:noFill/>
        </p:spPr>
        <p:txBody>
          <a:bodyPr wrap="none" rtlCol="0">
            <a:spAutoFit/>
          </a:bodyPr>
          <a:lstStyle/>
          <a:p>
            <a:r>
              <a:rPr lang="en-US" sz="2000" b="1" dirty="0">
                <a:solidFill>
                  <a:schemeClr val="bg1"/>
                </a:solidFill>
              </a:rPr>
              <a:t>Data Collection:</a:t>
            </a:r>
          </a:p>
        </p:txBody>
      </p:sp>
      <p:sp>
        <p:nvSpPr>
          <p:cNvPr id="105" name="TextBox 104">
            <a:extLst>
              <a:ext uri="{FF2B5EF4-FFF2-40B4-BE49-F238E27FC236}">
                <a16:creationId xmlns:a16="http://schemas.microsoft.com/office/drawing/2014/main" id="{961FAC4B-4D08-2750-0520-BE202EC04318}"/>
              </a:ext>
            </a:extLst>
          </p:cNvPr>
          <p:cNvSpPr txBox="1"/>
          <p:nvPr/>
        </p:nvSpPr>
        <p:spPr>
          <a:xfrm>
            <a:off x="5080671" y="2741045"/>
            <a:ext cx="5363876" cy="716030"/>
          </a:xfrm>
          <a:prstGeom prst="rect">
            <a:avLst/>
          </a:prstGeom>
          <a:noFill/>
        </p:spPr>
        <p:txBody>
          <a:bodyPr wrap="square" rtlCol="0">
            <a:spAutoFit/>
          </a:bodyPr>
          <a:lstStyle/>
          <a:p>
            <a:pPr lvl="2" rtl="0">
              <a:lnSpc>
                <a:spcPct val="115000"/>
              </a:lnSpc>
              <a:spcAft>
                <a:spcPts val="610"/>
              </a:spcAft>
            </a:pPr>
            <a:r>
              <a:rPr lang="en-US" sz="1200" kern="100" dirty="0">
                <a:solidFill>
                  <a:srgbClr val="000000"/>
                </a:solidFill>
                <a:effectLst/>
                <a:latin typeface="Times New Roman" panose="02020603050405020304" pitchFamily="18" charset="0"/>
                <a:ea typeface="Times New Roman" panose="02020603050405020304" pitchFamily="18" charset="0"/>
              </a:rPr>
              <a:t>Gather comprehensive data including clinical records, hormone levels, genetics, and lifestyle factors from credible sources relevant to the research objectives.</a:t>
            </a:r>
            <a:endParaRPr lang="en-US" sz="1600" dirty="0">
              <a:solidFill>
                <a:schemeClr val="tx1">
                  <a:lumMod val="85000"/>
                  <a:lumOff val="15000"/>
                </a:schemeClr>
              </a:solidFill>
            </a:endParaRPr>
          </a:p>
        </p:txBody>
      </p:sp>
      <p:sp>
        <p:nvSpPr>
          <p:cNvPr id="106" name="TextBox 105">
            <a:extLst>
              <a:ext uri="{FF2B5EF4-FFF2-40B4-BE49-F238E27FC236}">
                <a16:creationId xmlns:a16="http://schemas.microsoft.com/office/drawing/2014/main" id="{12B02307-6FF0-A598-A7A2-AF5DC246B310}"/>
              </a:ext>
            </a:extLst>
          </p:cNvPr>
          <p:cNvSpPr txBox="1"/>
          <p:nvPr/>
        </p:nvSpPr>
        <p:spPr>
          <a:xfrm>
            <a:off x="2933224" y="3860108"/>
            <a:ext cx="2294539" cy="400110"/>
          </a:xfrm>
          <a:prstGeom prst="rect">
            <a:avLst/>
          </a:prstGeom>
          <a:noFill/>
        </p:spPr>
        <p:txBody>
          <a:bodyPr wrap="none" rtlCol="0">
            <a:spAutoFit/>
          </a:bodyPr>
          <a:lstStyle/>
          <a:p>
            <a:r>
              <a:rPr lang="en-US" sz="2000" b="1" dirty="0">
                <a:solidFill>
                  <a:schemeClr val="bg1"/>
                </a:solidFill>
              </a:rPr>
              <a:t>Data Preprocessing:</a:t>
            </a:r>
          </a:p>
        </p:txBody>
      </p:sp>
      <p:sp>
        <p:nvSpPr>
          <p:cNvPr id="107" name="TextBox 106">
            <a:extLst>
              <a:ext uri="{FF2B5EF4-FFF2-40B4-BE49-F238E27FC236}">
                <a16:creationId xmlns:a16="http://schemas.microsoft.com/office/drawing/2014/main" id="{EB26C33B-92D2-8F2D-F5E0-E74751D3A9E8}"/>
              </a:ext>
            </a:extLst>
          </p:cNvPr>
          <p:cNvSpPr txBox="1"/>
          <p:nvPr/>
        </p:nvSpPr>
        <p:spPr>
          <a:xfrm>
            <a:off x="6301674" y="3704686"/>
            <a:ext cx="4136517" cy="646331"/>
          </a:xfrm>
          <a:prstGeom prst="rect">
            <a:avLst/>
          </a:prstGeom>
          <a:noFill/>
        </p:spPr>
        <p:txBody>
          <a:bodyPr wrap="square" rtlCol="0">
            <a:spAutoFit/>
          </a:bodyPr>
          <a:lstStyle/>
          <a:p>
            <a:r>
              <a:rPr lang="en-US" sz="1200" dirty="0">
                <a:solidFill>
                  <a:schemeClr val="tx1">
                    <a:lumMod val="85000"/>
                    <a:lumOff val="15000"/>
                  </a:schemeClr>
                </a:solidFill>
              </a:rPr>
              <a:t>Clean, standardize, and transform collected data to ensure quality. Perform feature engineering to create meaningful variables for modeling.. </a:t>
            </a:r>
          </a:p>
        </p:txBody>
      </p:sp>
      <p:sp>
        <p:nvSpPr>
          <p:cNvPr id="108" name="TextBox 107">
            <a:extLst>
              <a:ext uri="{FF2B5EF4-FFF2-40B4-BE49-F238E27FC236}">
                <a16:creationId xmlns:a16="http://schemas.microsoft.com/office/drawing/2014/main" id="{185992C0-E5F3-7647-61A0-2B33356AF36D}"/>
              </a:ext>
            </a:extLst>
          </p:cNvPr>
          <p:cNvSpPr txBox="1"/>
          <p:nvPr/>
        </p:nvSpPr>
        <p:spPr>
          <a:xfrm>
            <a:off x="2966152" y="4676066"/>
            <a:ext cx="3337787" cy="707886"/>
          </a:xfrm>
          <a:prstGeom prst="rect">
            <a:avLst/>
          </a:prstGeom>
          <a:noFill/>
        </p:spPr>
        <p:txBody>
          <a:bodyPr wrap="square" rtlCol="0">
            <a:spAutoFit/>
          </a:bodyPr>
          <a:lstStyle/>
          <a:p>
            <a:r>
              <a:rPr lang="en-US" sz="2000" b="1" dirty="0">
                <a:solidFill>
                  <a:schemeClr val="bg1"/>
                </a:solidFill>
              </a:rPr>
              <a:t>Exploratory Data Analysis (EDA):</a:t>
            </a:r>
          </a:p>
        </p:txBody>
      </p:sp>
      <p:sp>
        <p:nvSpPr>
          <p:cNvPr id="109" name="TextBox 108">
            <a:extLst>
              <a:ext uri="{FF2B5EF4-FFF2-40B4-BE49-F238E27FC236}">
                <a16:creationId xmlns:a16="http://schemas.microsoft.com/office/drawing/2014/main" id="{C7A0AC67-84A8-5A86-3223-6F6AB5A1CABC}"/>
              </a:ext>
            </a:extLst>
          </p:cNvPr>
          <p:cNvSpPr txBox="1"/>
          <p:nvPr/>
        </p:nvSpPr>
        <p:spPr>
          <a:xfrm>
            <a:off x="6597914" y="4706844"/>
            <a:ext cx="3840277" cy="646331"/>
          </a:xfrm>
          <a:prstGeom prst="rect">
            <a:avLst/>
          </a:prstGeom>
          <a:noFill/>
        </p:spPr>
        <p:txBody>
          <a:bodyPr wrap="square" rtlCol="0">
            <a:spAutoFit/>
          </a:bodyPr>
          <a:lstStyle/>
          <a:p>
            <a:r>
              <a:rPr lang="en-US" sz="1200" dirty="0">
                <a:solidFill>
                  <a:schemeClr val="tx1">
                    <a:lumMod val="85000"/>
                    <a:lumOff val="15000"/>
                  </a:schemeClr>
                </a:solidFill>
              </a:rPr>
              <a:t>Explore data structure and patterns using visualizations and descriptive statistics. Identify trends and correlations to inform hypotheses and model development.</a:t>
            </a:r>
          </a:p>
        </p:txBody>
      </p:sp>
      <p:sp>
        <p:nvSpPr>
          <p:cNvPr id="110" name="TextBox 109">
            <a:extLst>
              <a:ext uri="{FF2B5EF4-FFF2-40B4-BE49-F238E27FC236}">
                <a16:creationId xmlns:a16="http://schemas.microsoft.com/office/drawing/2014/main" id="{C2900973-1E41-A3D8-FF58-BECB7E0E6D6C}"/>
              </a:ext>
            </a:extLst>
          </p:cNvPr>
          <p:cNvSpPr txBox="1"/>
          <p:nvPr/>
        </p:nvSpPr>
        <p:spPr>
          <a:xfrm>
            <a:off x="3427961" y="5837202"/>
            <a:ext cx="1269899" cy="400110"/>
          </a:xfrm>
          <a:prstGeom prst="rect">
            <a:avLst/>
          </a:prstGeom>
          <a:noFill/>
        </p:spPr>
        <p:txBody>
          <a:bodyPr wrap="none" rtlCol="0">
            <a:spAutoFit/>
          </a:bodyPr>
          <a:lstStyle/>
          <a:p>
            <a:r>
              <a:rPr lang="en-US" sz="2000" b="1" dirty="0">
                <a:solidFill>
                  <a:schemeClr val="bg1"/>
                </a:solidFill>
              </a:rPr>
              <a:t>Modeling:</a:t>
            </a:r>
          </a:p>
        </p:txBody>
      </p:sp>
      <p:sp>
        <p:nvSpPr>
          <p:cNvPr id="111" name="TextBox 110">
            <a:extLst>
              <a:ext uri="{FF2B5EF4-FFF2-40B4-BE49-F238E27FC236}">
                <a16:creationId xmlns:a16="http://schemas.microsoft.com/office/drawing/2014/main" id="{54DD4637-2121-EAF7-42B6-F6F96645214C}"/>
              </a:ext>
            </a:extLst>
          </p:cNvPr>
          <p:cNvSpPr txBox="1"/>
          <p:nvPr/>
        </p:nvSpPr>
        <p:spPr>
          <a:xfrm>
            <a:off x="6697162" y="5662298"/>
            <a:ext cx="3641780" cy="830997"/>
          </a:xfrm>
          <a:prstGeom prst="rect">
            <a:avLst/>
          </a:prstGeom>
          <a:noFill/>
        </p:spPr>
        <p:txBody>
          <a:bodyPr wrap="square" rtlCol="0">
            <a:spAutoFit/>
          </a:bodyPr>
          <a:lstStyle/>
          <a:p>
            <a:r>
              <a:rPr lang="en-US" sz="1200" dirty="0">
                <a:solidFill>
                  <a:schemeClr val="tx1">
                    <a:lumMod val="85000"/>
                    <a:lumOff val="15000"/>
                  </a:schemeClr>
                </a:solidFill>
              </a:rPr>
              <a:t>Select and train machine learning algorithms, specifically Artificial Neural Networks (ANNs), capable of handling complex data relationships. Validate the model to ensure robust performance.</a:t>
            </a:r>
            <a:endParaRPr lang="en-US" sz="1600" dirty="0">
              <a:solidFill>
                <a:schemeClr val="tx1">
                  <a:lumMod val="85000"/>
                  <a:lumOff val="15000"/>
                </a:schemeClr>
              </a:solidFill>
            </a:endParaRPr>
          </a:p>
        </p:txBody>
      </p:sp>
      <p:grpSp>
        <p:nvGrpSpPr>
          <p:cNvPr id="30" name="Graphic 11">
            <a:extLst>
              <a:ext uri="{FF2B5EF4-FFF2-40B4-BE49-F238E27FC236}">
                <a16:creationId xmlns:a16="http://schemas.microsoft.com/office/drawing/2014/main" id="{84393082-2EF0-76C6-39B8-7EFA7C0EA43B}"/>
              </a:ext>
            </a:extLst>
          </p:cNvPr>
          <p:cNvGrpSpPr/>
          <p:nvPr/>
        </p:nvGrpSpPr>
        <p:grpSpPr>
          <a:xfrm>
            <a:off x="1324790" y="2039777"/>
            <a:ext cx="596279" cy="1023463"/>
            <a:chOff x="1323201" y="2039776"/>
            <a:chExt cx="596279" cy="1023463"/>
          </a:xfrm>
        </p:grpSpPr>
        <p:sp>
          <p:nvSpPr>
            <p:cNvPr id="31" name="Freeform: Shape 30">
              <a:extLst>
                <a:ext uri="{FF2B5EF4-FFF2-40B4-BE49-F238E27FC236}">
                  <a16:creationId xmlns:a16="http://schemas.microsoft.com/office/drawing/2014/main" id="{57C4E3F4-41AE-D945-4CCD-B14205A26F54}"/>
                </a:ext>
              </a:extLst>
            </p:cNvPr>
            <p:cNvSpPr/>
            <p:nvPr/>
          </p:nvSpPr>
          <p:spPr>
            <a:xfrm>
              <a:off x="1323201" y="2039776"/>
              <a:ext cx="532201" cy="978964"/>
            </a:xfrm>
            <a:custGeom>
              <a:avLst/>
              <a:gdLst>
                <a:gd name="connsiteX0" fmla="*/ 532202 w 532201"/>
                <a:gd name="connsiteY0" fmla="*/ 978965 h 978964"/>
                <a:gd name="connsiteX1" fmla="*/ 335518 w 532201"/>
                <a:gd name="connsiteY1" fmla="*/ 978965 h 978964"/>
                <a:gd name="connsiteX2" fmla="*/ 0 w 532201"/>
                <a:gd name="connsiteY2" fmla="*/ 643447 h 978964"/>
                <a:gd name="connsiteX3" fmla="*/ 0 w 532201"/>
                <a:gd name="connsiteY3" fmla="*/ 335518 h 978964"/>
                <a:gd name="connsiteX4" fmla="*/ 335518 w 532201"/>
                <a:gd name="connsiteY4" fmla="*/ 0 h 978964"/>
                <a:gd name="connsiteX5" fmla="*/ 335518 w 532201"/>
                <a:gd name="connsiteY5" fmla="*/ 0 h 97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201" h="978964">
                  <a:moveTo>
                    <a:pt x="532202" y="978965"/>
                  </a:moveTo>
                  <a:lnTo>
                    <a:pt x="335518" y="978965"/>
                  </a:lnTo>
                  <a:cubicBezTo>
                    <a:pt x="150405" y="978965"/>
                    <a:pt x="0" y="828560"/>
                    <a:pt x="0" y="643447"/>
                  </a:cubicBezTo>
                  <a:lnTo>
                    <a:pt x="0" y="335518"/>
                  </a:lnTo>
                  <a:cubicBezTo>
                    <a:pt x="0" y="150405"/>
                    <a:pt x="150405" y="0"/>
                    <a:pt x="335518" y="0"/>
                  </a:cubicBezTo>
                  <a:lnTo>
                    <a:pt x="335518" y="0"/>
                  </a:lnTo>
                </a:path>
              </a:pathLst>
            </a:custGeom>
            <a:noFill/>
            <a:ln w="8825" cap="flat">
              <a:solidFill>
                <a:schemeClr val="accent1"/>
              </a:solidFill>
              <a:prstDash val="solid"/>
              <a:miter/>
            </a:ln>
          </p:spPr>
          <p:txBody>
            <a:bodyPr rtlCol="0" anchor="ctr"/>
            <a:lstStyle/>
            <a:p>
              <a:endParaRPr lang="pt-BR"/>
            </a:p>
          </p:txBody>
        </p:sp>
        <p:sp>
          <p:nvSpPr>
            <p:cNvPr id="32" name="Freeform: Shape 31">
              <a:extLst>
                <a:ext uri="{FF2B5EF4-FFF2-40B4-BE49-F238E27FC236}">
                  <a16:creationId xmlns:a16="http://schemas.microsoft.com/office/drawing/2014/main" id="{F102E5D3-A48C-C614-2B71-A36843057A2F}"/>
                </a:ext>
              </a:extLst>
            </p:cNvPr>
            <p:cNvSpPr/>
            <p:nvPr/>
          </p:nvSpPr>
          <p:spPr>
            <a:xfrm>
              <a:off x="1842053" y="2974243"/>
              <a:ext cx="77427" cy="88996"/>
            </a:xfrm>
            <a:custGeom>
              <a:avLst/>
              <a:gdLst>
                <a:gd name="connsiteX0" fmla="*/ 0 w 77427"/>
                <a:gd name="connsiteY0" fmla="*/ 0 h 88996"/>
                <a:gd name="connsiteX1" fmla="*/ 77427 w 77427"/>
                <a:gd name="connsiteY1" fmla="*/ 44498 h 88996"/>
                <a:gd name="connsiteX2" fmla="*/ 0 w 77427"/>
                <a:gd name="connsiteY2" fmla="*/ 88997 h 88996"/>
              </a:gdLst>
              <a:ahLst/>
              <a:cxnLst>
                <a:cxn ang="0">
                  <a:pos x="connsiteX0" y="connsiteY0"/>
                </a:cxn>
                <a:cxn ang="0">
                  <a:pos x="connsiteX1" y="connsiteY1"/>
                </a:cxn>
                <a:cxn ang="0">
                  <a:pos x="connsiteX2" y="connsiteY2"/>
                </a:cxn>
              </a:cxnLst>
              <a:rect l="l" t="t" r="r" b="b"/>
              <a:pathLst>
                <a:path w="77427" h="88996">
                  <a:moveTo>
                    <a:pt x="0" y="0"/>
                  </a:moveTo>
                  <a:lnTo>
                    <a:pt x="77427" y="44498"/>
                  </a:lnTo>
                  <a:lnTo>
                    <a:pt x="0" y="88997"/>
                  </a:lnTo>
                  <a:close/>
                </a:path>
              </a:pathLst>
            </a:custGeom>
            <a:solidFill>
              <a:schemeClr val="accent1"/>
            </a:solidFill>
            <a:ln w="8825" cap="flat">
              <a:solidFill>
                <a:schemeClr val="accent1"/>
              </a:solidFill>
              <a:prstDash val="solid"/>
              <a:miter/>
            </a:ln>
          </p:spPr>
          <p:txBody>
            <a:bodyPr rtlCol="0" anchor="ctr"/>
            <a:lstStyle/>
            <a:p>
              <a:endParaRPr lang="pt-BR"/>
            </a:p>
          </p:txBody>
        </p:sp>
      </p:grpSp>
      <p:grpSp>
        <p:nvGrpSpPr>
          <p:cNvPr id="33" name="Graphic 93">
            <a:extLst>
              <a:ext uri="{FF2B5EF4-FFF2-40B4-BE49-F238E27FC236}">
                <a16:creationId xmlns:a16="http://schemas.microsoft.com/office/drawing/2014/main" id="{43EBEBD6-B7C4-3BD4-FC32-C923CD2C281A}"/>
              </a:ext>
            </a:extLst>
          </p:cNvPr>
          <p:cNvGrpSpPr/>
          <p:nvPr/>
        </p:nvGrpSpPr>
        <p:grpSpPr>
          <a:xfrm>
            <a:off x="1543426" y="3034604"/>
            <a:ext cx="596279" cy="1023463"/>
            <a:chOff x="1541837" y="3034603"/>
            <a:chExt cx="596279" cy="1023463"/>
          </a:xfrm>
        </p:grpSpPr>
        <p:sp>
          <p:nvSpPr>
            <p:cNvPr id="34" name="Freeform: Shape 33">
              <a:extLst>
                <a:ext uri="{FF2B5EF4-FFF2-40B4-BE49-F238E27FC236}">
                  <a16:creationId xmlns:a16="http://schemas.microsoft.com/office/drawing/2014/main" id="{09CBE0E4-F634-0979-2BF7-702C916CCEF0}"/>
                </a:ext>
              </a:extLst>
            </p:cNvPr>
            <p:cNvSpPr/>
            <p:nvPr/>
          </p:nvSpPr>
          <p:spPr>
            <a:xfrm>
              <a:off x="1541837" y="3034603"/>
              <a:ext cx="532201" cy="978964"/>
            </a:xfrm>
            <a:custGeom>
              <a:avLst/>
              <a:gdLst>
                <a:gd name="connsiteX0" fmla="*/ 532202 w 532201"/>
                <a:gd name="connsiteY0" fmla="*/ 978965 h 978964"/>
                <a:gd name="connsiteX1" fmla="*/ 335518 w 532201"/>
                <a:gd name="connsiteY1" fmla="*/ 978965 h 978964"/>
                <a:gd name="connsiteX2" fmla="*/ 0 w 532201"/>
                <a:gd name="connsiteY2" fmla="*/ 643447 h 978964"/>
                <a:gd name="connsiteX3" fmla="*/ 0 w 532201"/>
                <a:gd name="connsiteY3" fmla="*/ 335518 h 978964"/>
                <a:gd name="connsiteX4" fmla="*/ 335518 w 532201"/>
                <a:gd name="connsiteY4" fmla="*/ 0 h 978964"/>
                <a:gd name="connsiteX5" fmla="*/ 335518 w 532201"/>
                <a:gd name="connsiteY5" fmla="*/ 0 h 97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201" h="978964">
                  <a:moveTo>
                    <a:pt x="532202" y="978965"/>
                  </a:moveTo>
                  <a:lnTo>
                    <a:pt x="335518" y="978965"/>
                  </a:lnTo>
                  <a:cubicBezTo>
                    <a:pt x="150405" y="978965"/>
                    <a:pt x="0" y="828560"/>
                    <a:pt x="0" y="643447"/>
                  </a:cubicBezTo>
                  <a:lnTo>
                    <a:pt x="0" y="335518"/>
                  </a:lnTo>
                  <a:cubicBezTo>
                    <a:pt x="0" y="150405"/>
                    <a:pt x="150405" y="0"/>
                    <a:pt x="335518" y="0"/>
                  </a:cubicBezTo>
                  <a:lnTo>
                    <a:pt x="335518" y="0"/>
                  </a:lnTo>
                </a:path>
              </a:pathLst>
            </a:custGeom>
            <a:noFill/>
            <a:ln w="8825" cap="flat">
              <a:solidFill>
                <a:schemeClr val="accent1"/>
              </a:solidFill>
              <a:prstDash val="solid"/>
              <a:miter/>
            </a:ln>
          </p:spPr>
          <p:txBody>
            <a:bodyPr rtlCol="0" anchor="ctr"/>
            <a:lstStyle/>
            <a:p>
              <a:endParaRPr lang="pt-BR"/>
            </a:p>
          </p:txBody>
        </p:sp>
        <p:sp>
          <p:nvSpPr>
            <p:cNvPr id="35" name="Freeform: Shape 34">
              <a:extLst>
                <a:ext uri="{FF2B5EF4-FFF2-40B4-BE49-F238E27FC236}">
                  <a16:creationId xmlns:a16="http://schemas.microsoft.com/office/drawing/2014/main" id="{C767803C-F7AB-F5BB-BE00-A0DE9B2B8392}"/>
                </a:ext>
              </a:extLst>
            </p:cNvPr>
            <p:cNvSpPr/>
            <p:nvPr/>
          </p:nvSpPr>
          <p:spPr>
            <a:xfrm>
              <a:off x="2060689" y="3969070"/>
              <a:ext cx="77427" cy="88996"/>
            </a:xfrm>
            <a:custGeom>
              <a:avLst/>
              <a:gdLst>
                <a:gd name="connsiteX0" fmla="*/ 0 w 77427"/>
                <a:gd name="connsiteY0" fmla="*/ 0 h 88996"/>
                <a:gd name="connsiteX1" fmla="*/ 77427 w 77427"/>
                <a:gd name="connsiteY1" fmla="*/ 44498 h 88996"/>
                <a:gd name="connsiteX2" fmla="*/ 0 w 77427"/>
                <a:gd name="connsiteY2" fmla="*/ 88997 h 88996"/>
              </a:gdLst>
              <a:ahLst/>
              <a:cxnLst>
                <a:cxn ang="0">
                  <a:pos x="connsiteX0" y="connsiteY0"/>
                </a:cxn>
                <a:cxn ang="0">
                  <a:pos x="connsiteX1" y="connsiteY1"/>
                </a:cxn>
                <a:cxn ang="0">
                  <a:pos x="connsiteX2" y="connsiteY2"/>
                </a:cxn>
              </a:cxnLst>
              <a:rect l="l" t="t" r="r" b="b"/>
              <a:pathLst>
                <a:path w="77427" h="88996">
                  <a:moveTo>
                    <a:pt x="0" y="0"/>
                  </a:moveTo>
                  <a:lnTo>
                    <a:pt x="77427" y="44498"/>
                  </a:lnTo>
                  <a:lnTo>
                    <a:pt x="0" y="88997"/>
                  </a:lnTo>
                  <a:close/>
                </a:path>
              </a:pathLst>
            </a:custGeom>
            <a:solidFill>
              <a:schemeClr val="accent1"/>
            </a:solidFill>
            <a:ln w="8825" cap="flat">
              <a:solidFill>
                <a:schemeClr val="accent1"/>
              </a:solidFill>
              <a:prstDash val="solid"/>
              <a:miter/>
            </a:ln>
          </p:spPr>
          <p:txBody>
            <a:bodyPr rtlCol="0" anchor="ctr"/>
            <a:lstStyle/>
            <a:p>
              <a:endParaRPr lang="pt-BR"/>
            </a:p>
          </p:txBody>
        </p:sp>
      </p:grpSp>
      <p:grpSp>
        <p:nvGrpSpPr>
          <p:cNvPr id="36" name="Graphic 94">
            <a:extLst>
              <a:ext uri="{FF2B5EF4-FFF2-40B4-BE49-F238E27FC236}">
                <a16:creationId xmlns:a16="http://schemas.microsoft.com/office/drawing/2014/main" id="{A1F072E9-E46E-DB2F-0ABB-21194EF0564E}"/>
              </a:ext>
            </a:extLst>
          </p:cNvPr>
          <p:cNvGrpSpPr/>
          <p:nvPr/>
        </p:nvGrpSpPr>
        <p:grpSpPr>
          <a:xfrm>
            <a:off x="1766050" y="4027411"/>
            <a:ext cx="596279" cy="1023463"/>
            <a:chOff x="1764461" y="4027410"/>
            <a:chExt cx="596279" cy="1023463"/>
          </a:xfrm>
        </p:grpSpPr>
        <p:sp>
          <p:nvSpPr>
            <p:cNvPr id="37" name="Freeform: Shape 36">
              <a:extLst>
                <a:ext uri="{FF2B5EF4-FFF2-40B4-BE49-F238E27FC236}">
                  <a16:creationId xmlns:a16="http://schemas.microsoft.com/office/drawing/2014/main" id="{81CB5BF9-E789-078A-1688-844B4015DE6D}"/>
                </a:ext>
              </a:extLst>
            </p:cNvPr>
            <p:cNvSpPr/>
            <p:nvPr/>
          </p:nvSpPr>
          <p:spPr>
            <a:xfrm>
              <a:off x="1764461" y="4027410"/>
              <a:ext cx="532201" cy="978964"/>
            </a:xfrm>
            <a:custGeom>
              <a:avLst/>
              <a:gdLst>
                <a:gd name="connsiteX0" fmla="*/ 532202 w 532201"/>
                <a:gd name="connsiteY0" fmla="*/ 978965 h 978964"/>
                <a:gd name="connsiteX1" fmla="*/ 335518 w 532201"/>
                <a:gd name="connsiteY1" fmla="*/ 978965 h 978964"/>
                <a:gd name="connsiteX2" fmla="*/ 0 w 532201"/>
                <a:gd name="connsiteY2" fmla="*/ 643447 h 978964"/>
                <a:gd name="connsiteX3" fmla="*/ 0 w 532201"/>
                <a:gd name="connsiteY3" fmla="*/ 335518 h 978964"/>
                <a:gd name="connsiteX4" fmla="*/ 335518 w 532201"/>
                <a:gd name="connsiteY4" fmla="*/ 0 h 978964"/>
                <a:gd name="connsiteX5" fmla="*/ 335518 w 532201"/>
                <a:gd name="connsiteY5" fmla="*/ 0 h 97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201" h="978964">
                  <a:moveTo>
                    <a:pt x="532202" y="978965"/>
                  </a:moveTo>
                  <a:lnTo>
                    <a:pt x="335518" y="978965"/>
                  </a:lnTo>
                  <a:cubicBezTo>
                    <a:pt x="150405" y="978965"/>
                    <a:pt x="0" y="828560"/>
                    <a:pt x="0" y="643447"/>
                  </a:cubicBezTo>
                  <a:lnTo>
                    <a:pt x="0" y="335518"/>
                  </a:lnTo>
                  <a:cubicBezTo>
                    <a:pt x="0" y="150405"/>
                    <a:pt x="150405" y="0"/>
                    <a:pt x="335518" y="0"/>
                  </a:cubicBezTo>
                  <a:lnTo>
                    <a:pt x="335518" y="0"/>
                  </a:lnTo>
                </a:path>
              </a:pathLst>
            </a:custGeom>
            <a:noFill/>
            <a:ln w="8825" cap="flat">
              <a:solidFill>
                <a:schemeClr val="accent1"/>
              </a:solidFill>
              <a:prstDash val="solid"/>
              <a:miter/>
            </a:ln>
          </p:spPr>
          <p:txBody>
            <a:bodyPr rtlCol="0" anchor="ctr"/>
            <a:lstStyle/>
            <a:p>
              <a:endParaRPr lang="pt-BR"/>
            </a:p>
          </p:txBody>
        </p:sp>
        <p:sp>
          <p:nvSpPr>
            <p:cNvPr id="38" name="Freeform: Shape 37">
              <a:extLst>
                <a:ext uri="{FF2B5EF4-FFF2-40B4-BE49-F238E27FC236}">
                  <a16:creationId xmlns:a16="http://schemas.microsoft.com/office/drawing/2014/main" id="{92C99AA4-FFC0-76C4-EFE5-300A802AF387}"/>
                </a:ext>
              </a:extLst>
            </p:cNvPr>
            <p:cNvSpPr/>
            <p:nvPr/>
          </p:nvSpPr>
          <p:spPr>
            <a:xfrm>
              <a:off x="2283313" y="4961877"/>
              <a:ext cx="77427" cy="88996"/>
            </a:xfrm>
            <a:custGeom>
              <a:avLst/>
              <a:gdLst>
                <a:gd name="connsiteX0" fmla="*/ 0 w 77427"/>
                <a:gd name="connsiteY0" fmla="*/ 0 h 88996"/>
                <a:gd name="connsiteX1" fmla="*/ 77427 w 77427"/>
                <a:gd name="connsiteY1" fmla="*/ 44498 h 88996"/>
                <a:gd name="connsiteX2" fmla="*/ 0 w 77427"/>
                <a:gd name="connsiteY2" fmla="*/ 88997 h 88996"/>
              </a:gdLst>
              <a:ahLst/>
              <a:cxnLst>
                <a:cxn ang="0">
                  <a:pos x="connsiteX0" y="connsiteY0"/>
                </a:cxn>
                <a:cxn ang="0">
                  <a:pos x="connsiteX1" y="connsiteY1"/>
                </a:cxn>
                <a:cxn ang="0">
                  <a:pos x="connsiteX2" y="connsiteY2"/>
                </a:cxn>
              </a:cxnLst>
              <a:rect l="l" t="t" r="r" b="b"/>
              <a:pathLst>
                <a:path w="77427" h="88996">
                  <a:moveTo>
                    <a:pt x="0" y="0"/>
                  </a:moveTo>
                  <a:lnTo>
                    <a:pt x="77427" y="44498"/>
                  </a:lnTo>
                  <a:lnTo>
                    <a:pt x="0" y="88997"/>
                  </a:lnTo>
                  <a:close/>
                </a:path>
              </a:pathLst>
            </a:custGeom>
            <a:solidFill>
              <a:schemeClr val="accent1"/>
            </a:solidFill>
            <a:ln w="8825" cap="flat">
              <a:solidFill>
                <a:schemeClr val="accent1"/>
              </a:solidFill>
              <a:prstDash val="solid"/>
              <a:miter/>
            </a:ln>
          </p:spPr>
          <p:txBody>
            <a:bodyPr rtlCol="0" anchor="ctr"/>
            <a:lstStyle/>
            <a:p>
              <a:endParaRPr lang="pt-BR" dirty="0"/>
            </a:p>
          </p:txBody>
        </p:sp>
      </p:grpSp>
      <p:grpSp>
        <p:nvGrpSpPr>
          <p:cNvPr id="39" name="Graphic 95">
            <a:extLst>
              <a:ext uri="{FF2B5EF4-FFF2-40B4-BE49-F238E27FC236}">
                <a16:creationId xmlns:a16="http://schemas.microsoft.com/office/drawing/2014/main" id="{BA127E6A-1CEB-13BF-6DE4-D702E14BA479}"/>
              </a:ext>
            </a:extLst>
          </p:cNvPr>
          <p:cNvGrpSpPr/>
          <p:nvPr/>
        </p:nvGrpSpPr>
        <p:grpSpPr>
          <a:xfrm>
            <a:off x="1991768" y="5020219"/>
            <a:ext cx="596279" cy="1023463"/>
            <a:chOff x="1990179" y="5020218"/>
            <a:chExt cx="596279" cy="1023463"/>
          </a:xfrm>
        </p:grpSpPr>
        <p:sp>
          <p:nvSpPr>
            <p:cNvPr id="40" name="Freeform: Shape 39">
              <a:extLst>
                <a:ext uri="{FF2B5EF4-FFF2-40B4-BE49-F238E27FC236}">
                  <a16:creationId xmlns:a16="http://schemas.microsoft.com/office/drawing/2014/main" id="{B06CA6A7-AA28-A6BC-00BD-322C434A0C90}"/>
                </a:ext>
              </a:extLst>
            </p:cNvPr>
            <p:cNvSpPr/>
            <p:nvPr/>
          </p:nvSpPr>
          <p:spPr>
            <a:xfrm>
              <a:off x="1990179" y="5020218"/>
              <a:ext cx="532201" cy="978964"/>
            </a:xfrm>
            <a:custGeom>
              <a:avLst/>
              <a:gdLst>
                <a:gd name="connsiteX0" fmla="*/ 532202 w 532201"/>
                <a:gd name="connsiteY0" fmla="*/ 978965 h 978964"/>
                <a:gd name="connsiteX1" fmla="*/ 335518 w 532201"/>
                <a:gd name="connsiteY1" fmla="*/ 978965 h 978964"/>
                <a:gd name="connsiteX2" fmla="*/ 0 w 532201"/>
                <a:gd name="connsiteY2" fmla="*/ 643447 h 978964"/>
                <a:gd name="connsiteX3" fmla="*/ 0 w 532201"/>
                <a:gd name="connsiteY3" fmla="*/ 335518 h 978964"/>
                <a:gd name="connsiteX4" fmla="*/ 335518 w 532201"/>
                <a:gd name="connsiteY4" fmla="*/ 0 h 978964"/>
                <a:gd name="connsiteX5" fmla="*/ 335518 w 532201"/>
                <a:gd name="connsiteY5" fmla="*/ 0 h 97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201" h="978964">
                  <a:moveTo>
                    <a:pt x="532202" y="978965"/>
                  </a:moveTo>
                  <a:lnTo>
                    <a:pt x="335518" y="978965"/>
                  </a:lnTo>
                  <a:cubicBezTo>
                    <a:pt x="150405" y="978965"/>
                    <a:pt x="0" y="828560"/>
                    <a:pt x="0" y="643447"/>
                  </a:cubicBezTo>
                  <a:lnTo>
                    <a:pt x="0" y="335518"/>
                  </a:lnTo>
                  <a:cubicBezTo>
                    <a:pt x="0" y="150405"/>
                    <a:pt x="150405" y="0"/>
                    <a:pt x="335518" y="0"/>
                  </a:cubicBezTo>
                  <a:lnTo>
                    <a:pt x="335518" y="0"/>
                  </a:lnTo>
                </a:path>
              </a:pathLst>
            </a:custGeom>
            <a:noFill/>
            <a:ln w="8825" cap="flat">
              <a:solidFill>
                <a:schemeClr val="accent1"/>
              </a:solidFill>
              <a:prstDash val="solid"/>
              <a:miter/>
            </a:ln>
          </p:spPr>
          <p:txBody>
            <a:bodyPr rtlCol="0" anchor="ctr"/>
            <a:lstStyle/>
            <a:p>
              <a:endParaRPr lang="pt-BR"/>
            </a:p>
          </p:txBody>
        </p:sp>
        <p:sp>
          <p:nvSpPr>
            <p:cNvPr id="41" name="Freeform: Shape 40">
              <a:extLst>
                <a:ext uri="{FF2B5EF4-FFF2-40B4-BE49-F238E27FC236}">
                  <a16:creationId xmlns:a16="http://schemas.microsoft.com/office/drawing/2014/main" id="{00C8274A-3205-E8CD-0E52-1C280E7F7AB3}"/>
                </a:ext>
              </a:extLst>
            </p:cNvPr>
            <p:cNvSpPr/>
            <p:nvPr/>
          </p:nvSpPr>
          <p:spPr>
            <a:xfrm>
              <a:off x="2509031" y="5954685"/>
              <a:ext cx="77427" cy="88996"/>
            </a:xfrm>
            <a:custGeom>
              <a:avLst/>
              <a:gdLst>
                <a:gd name="connsiteX0" fmla="*/ 0 w 77427"/>
                <a:gd name="connsiteY0" fmla="*/ 0 h 88996"/>
                <a:gd name="connsiteX1" fmla="*/ 77427 w 77427"/>
                <a:gd name="connsiteY1" fmla="*/ 44498 h 88996"/>
                <a:gd name="connsiteX2" fmla="*/ 0 w 77427"/>
                <a:gd name="connsiteY2" fmla="*/ 88997 h 88996"/>
              </a:gdLst>
              <a:ahLst/>
              <a:cxnLst>
                <a:cxn ang="0">
                  <a:pos x="connsiteX0" y="connsiteY0"/>
                </a:cxn>
                <a:cxn ang="0">
                  <a:pos x="connsiteX1" y="connsiteY1"/>
                </a:cxn>
                <a:cxn ang="0">
                  <a:pos x="connsiteX2" y="connsiteY2"/>
                </a:cxn>
              </a:cxnLst>
              <a:rect l="l" t="t" r="r" b="b"/>
              <a:pathLst>
                <a:path w="77427" h="88996">
                  <a:moveTo>
                    <a:pt x="0" y="0"/>
                  </a:moveTo>
                  <a:lnTo>
                    <a:pt x="77427" y="44498"/>
                  </a:lnTo>
                  <a:lnTo>
                    <a:pt x="0" y="88997"/>
                  </a:lnTo>
                  <a:close/>
                </a:path>
              </a:pathLst>
            </a:custGeom>
            <a:solidFill>
              <a:srgbClr val="4762EA"/>
            </a:solidFill>
            <a:ln w="8825" cap="flat">
              <a:solidFill>
                <a:schemeClr val="accent1"/>
              </a:solidFill>
              <a:prstDash val="solid"/>
              <a:miter/>
            </a:ln>
          </p:spPr>
          <p:txBody>
            <a:bodyPr rtlCol="0" anchor="ctr"/>
            <a:lstStyle/>
            <a:p>
              <a:endParaRPr lang="pt-BR"/>
            </a:p>
          </p:txBody>
        </p:sp>
      </p:grpSp>
      <p:sp>
        <p:nvSpPr>
          <p:cNvPr id="66" name="TextBox 65">
            <a:extLst>
              <a:ext uri="{FF2B5EF4-FFF2-40B4-BE49-F238E27FC236}">
                <a16:creationId xmlns:a16="http://schemas.microsoft.com/office/drawing/2014/main" id="{6F04524F-0313-F460-6500-C28A4BF5F800}"/>
              </a:ext>
            </a:extLst>
          </p:cNvPr>
          <p:cNvSpPr txBox="1"/>
          <p:nvPr/>
        </p:nvSpPr>
        <p:spPr>
          <a:xfrm>
            <a:off x="2052141" y="2800268"/>
            <a:ext cx="314510" cy="400110"/>
          </a:xfrm>
          <a:prstGeom prst="rect">
            <a:avLst/>
          </a:prstGeom>
          <a:noFill/>
        </p:spPr>
        <p:txBody>
          <a:bodyPr wrap="none" rtlCol="0">
            <a:spAutoFit/>
          </a:bodyPr>
          <a:lstStyle/>
          <a:p>
            <a:pPr algn="ctr"/>
            <a:r>
              <a:rPr lang="en-US" sz="2000" b="1" dirty="0">
                <a:solidFill>
                  <a:schemeClr val="bg1"/>
                </a:solidFill>
              </a:rPr>
              <a:t>2</a:t>
            </a:r>
          </a:p>
        </p:txBody>
      </p:sp>
      <p:sp>
        <p:nvSpPr>
          <p:cNvPr id="67" name="TextBox 66">
            <a:extLst>
              <a:ext uri="{FF2B5EF4-FFF2-40B4-BE49-F238E27FC236}">
                <a16:creationId xmlns:a16="http://schemas.microsoft.com/office/drawing/2014/main" id="{5EC7FC24-920F-3154-C22A-00E2BC7DA1B3}"/>
              </a:ext>
            </a:extLst>
          </p:cNvPr>
          <p:cNvSpPr txBox="1"/>
          <p:nvPr/>
        </p:nvSpPr>
        <p:spPr>
          <a:xfrm>
            <a:off x="2333237" y="3800550"/>
            <a:ext cx="314510" cy="400110"/>
          </a:xfrm>
          <a:prstGeom prst="rect">
            <a:avLst/>
          </a:prstGeom>
          <a:noFill/>
        </p:spPr>
        <p:txBody>
          <a:bodyPr wrap="none" rtlCol="0">
            <a:spAutoFit/>
          </a:bodyPr>
          <a:lstStyle/>
          <a:p>
            <a:pPr algn="ctr"/>
            <a:r>
              <a:rPr lang="en-US" sz="2000" b="1" dirty="0">
                <a:solidFill>
                  <a:schemeClr val="bg1"/>
                </a:solidFill>
              </a:rPr>
              <a:t>3</a:t>
            </a:r>
          </a:p>
        </p:txBody>
      </p:sp>
      <p:sp>
        <p:nvSpPr>
          <p:cNvPr id="68" name="TextBox 67">
            <a:extLst>
              <a:ext uri="{FF2B5EF4-FFF2-40B4-BE49-F238E27FC236}">
                <a16:creationId xmlns:a16="http://schemas.microsoft.com/office/drawing/2014/main" id="{1C95D7DA-365F-A57C-699F-F13D060BF828}"/>
              </a:ext>
            </a:extLst>
          </p:cNvPr>
          <p:cNvSpPr txBox="1"/>
          <p:nvPr/>
        </p:nvSpPr>
        <p:spPr>
          <a:xfrm>
            <a:off x="2841766" y="5755794"/>
            <a:ext cx="314510" cy="400110"/>
          </a:xfrm>
          <a:prstGeom prst="rect">
            <a:avLst/>
          </a:prstGeom>
          <a:noFill/>
        </p:spPr>
        <p:txBody>
          <a:bodyPr wrap="none" rtlCol="0">
            <a:spAutoFit/>
          </a:bodyPr>
          <a:lstStyle/>
          <a:p>
            <a:pPr algn="ctr"/>
            <a:r>
              <a:rPr lang="en-US" sz="2000" b="1" dirty="0">
                <a:solidFill>
                  <a:schemeClr val="bg1"/>
                </a:solidFill>
              </a:rPr>
              <a:t>5</a:t>
            </a:r>
          </a:p>
        </p:txBody>
      </p:sp>
    </p:spTree>
    <p:extLst>
      <p:ext uri="{BB962C8B-B14F-4D97-AF65-F5344CB8AC3E}">
        <p14:creationId xmlns:p14="http://schemas.microsoft.com/office/powerpoint/2010/main" val="37068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00FE591-C285-1FD2-63F4-94A2B92FDCCB}"/>
              </a:ext>
            </a:extLst>
          </p:cNvPr>
          <p:cNvSpPr>
            <a:spLocks noGrp="1"/>
          </p:cNvSpPr>
          <p:nvPr>
            <p:ph type="title"/>
          </p:nvPr>
        </p:nvSpPr>
        <p:spPr/>
        <p:txBody>
          <a:bodyPr/>
          <a:lstStyle/>
          <a:p>
            <a:br>
              <a:rPr kumimoji="0" lang="en-US" sz="2400" b="0" i="0" u="none" strike="noStrike" kern="1200" cap="none" spc="0" normalizeH="0" baseline="0" noProof="0" dirty="0">
                <a:ln>
                  <a:noFill/>
                </a:ln>
                <a:solidFill>
                  <a:srgbClr val="5C4E3D"/>
                </a:solidFill>
                <a:effectLst/>
                <a:uLnTx/>
                <a:uFillTx/>
                <a:latin typeface="Libre Baskerville" pitchFamily="34" charset="0"/>
                <a:ea typeface="+mj-ea"/>
                <a:cs typeface="+mj-cs"/>
              </a:rPr>
            </a:br>
            <a:r>
              <a:rPr kumimoji="0" lang="en-US" sz="24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j-cs"/>
              </a:rPr>
              <a:t> </a:t>
            </a:r>
            <a:r>
              <a:rPr kumimoji="0" lang="en-US" sz="2400" b="0" i="0" u="none" strike="noStrike" kern="1200" cap="none" spc="0" normalizeH="0" baseline="0" noProof="0" dirty="0">
                <a:ln>
                  <a:noFill/>
                </a:ln>
                <a:solidFill>
                  <a:srgbClr val="5C4E3D"/>
                </a:solidFill>
                <a:effectLst/>
                <a:uLnTx/>
                <a:uFillTx/>
                <a:latin typeface="Libre Baskerville" pitchFamily="34" charset="0"/>
                <a:ea typeface="+mj-ea"/>
                <a:cs typeface="+mj-cs"/>
              </a:rPr>
              <a:t>Data Science Project Life Cycle</a:t>
            </a:r>
            <a:endParaRPr lang="en-US" sz="2400" b="1" kern="100" dirty="0">
              <a:solidFill>
                <a:srgbClr val="000000"/>
              </a:solidFill>
              <a:effectLst/>
              <a:latin typeface="Times New Roman" panose="02020603050405020304" pitchFamily="18" charset="0"/>
              <a:ea typeface="Times New Roman" panose="02020603050405020304" pitchFamily="18" charset="0"/>
            </a:endParaRPr>
          </a:p>
        </p:txBody>
      </p:sp>
      <p:sp>
        <p:nvSpPr>
          <p:cNvPr id="20" name="Freeform: Shape 19">
            <a:extLst>
              <a:ext uri="{FF2B5EF4-FFF2-40B4-BE49-F238E27FC236}">
                <a16:creationId xmlns:a16="http://schemas.microsoft.com/office/drawing/2014/main" id="{717B74E5-5D2D-7DBF-1830-EE4EE6D6F5D4}"/>
              </a:ext>
            </a:extLst>
          </p:cNvPr>
          <p:cNvSpPr/>
          <p:nvPr/>
        </p:nvSpPr>
        <p:spPr>
          <a:xfrm>
            <a:off x="5262320" y="1670337"/>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22" name="Freeform: Shape 21">
            <a:extLst>
              <a:ext uri="{FF2B5EF4-FFF2-40B4-BE49-F238E27FC236}">
                <a16:creationId xmlns:a16="http://schemas.microsoft.com/office/drawing/2014/main" id="{D8D390CA-FD25-8480-7891-A97584C81491}"/>
              </a:ext>
            </a:extLst>
          </p:cNvPr>
          <p:cNvSpPr/>
          <p:nvPr/>
        </p:nvSpPr>
        <p:spPr>
          <a:xfrm>
            <a:off x="1934471" y="1701699"/>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a:p>
        </p:txBody>
      </p:sp>
      <p:sp>
        <p:nvSpPr>
          <p:cNvPr id="78" name="Freeform: Shape 77">
            <a:extLst>
              <a:ext uri="{FF2B5EF4-FFF2-40B4-BE49-F238E27FC236}">
                <a16:creationId xmlns:a16="http://schemas.microsoft.com/office/drawing/2014/main" id="{3A6391C4-9A68-28C5-F5E7-CF80B4923DCE}"/>
              </a:ext>
            </a:extLst>
          </p:cNvPr>
          <p:cNvSpPr/>
          <p:nvPr/>
        </p:nvSpPr>
        <p:spPr>
          <a:xfrm>
            <a:off x="5258207" y="2726386"/>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79" name="Freeform: Shape 78">
            <a:extLst>
              <a:ext uri="{FF2B5EF4-FFF2-40B4-BE49-F238E27FC236}">
                <a16:creationId xmlns:a16="http://schemas.microsoft.com/office/drawing/2014/main" id="{74A676A3-5AF4-2A8C-F87D-8DF0D8420DE0}"/>
              </a:ext>
            </a:extLst>
          </p:cNvPr>
          <p:cNvSpPr/>
          <p:nvPr/>
        </p:nvSpPr>
        <p:spPr>
          <a:xfrm>
            <a:off x="2263632" y="2726180"/>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dirty="0"/>
          </a:p>
        </p:txBody>
      </p:sp>
      <p:sp>
        <p:nvSpPr>
          <p:cNvPr id="81" name="Freeform: Shape 80">
            <a:extLst>
              <a:ext uri="{FF2B5EF4-FFF2-40B4-BE49-F238E27FC236}">
                <a16:creationId xmlns:a16="http://schemas.microsoft.com/office/drawing/2014/main" id="{1CB23261-B1CF-A04E-37AE-7CF7B5420A57}"/>
              </a:ext>
            </a:extLst>
          </p:cNvPr>
          <p:cNvSpPr/>
          <p:nvPr/>
        </p:nvSpPr>
        <p:spPr>
          <a:xfrm>
            <a:off x="5258208" y="3634663"/>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82" name="Freeform: Shape 81">
            <a:extLst>
              <a:ext uri="{FF2B5EF4-FFF2-40B4-BE49-F238E27FC236}">
                <a16:creationId xmlns:a16="http://schemas.microsoft.com/office/drawing/2014/main" id="{637963A2-5397-B2E7-F6CD-AABB1B2AC7D9}"/>
              </a:ext>
            </a:extLst>
          </p:cNvPr>
          <p:cNvSpPr/>
          <p:nvPr/>
        </p:nvSpPr>
        <p:spPr>
          <a:xfrm>
            <a:off x="2541700" y="3647610"/>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dirty="0"/>
          </a:p>
        </p:txBody>
      </p:sp>
      <p:sp>
        <p:nvSpPr>
          <p:cNvPr id="26" name="Oval 25">
            <a:extLst>
              <a:ext uri="{FF2B5EF4-FFF2-40B4-BE49-F238E27FC236}">
                <a16:creationId xmlns:a16="http://schemas.microsoft.com/office/drawing/2014/main" id="{FDFE3338-8141-978D-8995-6EB27F079951}"/>
              </a:ext>
            </a:extLst>
          </p:cNvPr>
          <p:cNvSpPr/>
          <p:nvPr/>
        </p:nvSpPr>
        <p:spPr>
          <a:xfrm>
            <a:off x="1708849" y="1837273"/>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Oval 89">
            <a:extLst>
              <a:ext uri="{FF2B5EF4-FFF2-40B4-BE49-F238E27FC236}">
                <a16:creationId xmlns:a16="http://schemas.microsoft.com/office/drawing/2014/main" id="{6DD29846-18EE-E5A1-8AF0-1B06415543CC}"/>
              </a:ext>
            </a:extLst>
          </p:cNvPr>
          <p:cNvSpPr/>
          <p:nvPr/>
        </p:nvSpPr>
        <p:spPr>
          <a:xfrm>
            <a:off x="1997890" y="2797949"/>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Oval 90">
            <a:extLst>
              <a:ext uri="{FF2B5EF4-FFF2-40B4-BE49-F238E27FC236}">
                <a16:creationId xmlns:a16="http://schemas.microsoft.com/office/drawing/2014/main" id="{06487288-6C7B-02B6-6A9C-4B2E24B2C74F}"/>
              </a:ext>
            </a:extLst>
          </p:cNvPr>
          <p:cNvSpPr/>
          <p:nvPr/>
        </p:nvSpPr>
        <p:spPr>
          <a:xfrm>
            <a:off x="2283662" y="3801599"/>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TextBox 96">
            <a:extLst>
              <a:ext uri="{FF2B5EF4-FFF2-40B4-BE49-F238E27FC236}">
                <a16:creationId xmlns:a16="http://schemas.microsoft.com/office/drawing/2014/main" id="{A77EAEC8-6BC1-D02F-2E7F-22E2168F4C03}"/>
              </a:ext>
            </a:extLst>
          </p:cNvPr>
          <p:cNvSpPr txBox="1"/>
          <p:nvPr/>
        </p:nvSpPr>
        <p:spPr>
          <a:xfrm>
            <a:off x="2100991" y="1863202"/>
            <a:ext cx="3449572" cy="369332"/>
          </a:xfrm>
          <a:prstGeom prst="rect">
            <a:avLst/>
          </a:prstGeom>
          <a:noFill/>
        </p:spPr>
        <p:txBody>
          <a:bodyPr wrap="square" rtlCol="0">
            <a:spAutoFit/>
          </a:bodyPr>
          <a:lstStyle/>
          <a:p>
            <a:r>
              <a:rPr lang="en-US" b="1" dirty="0">
                <a:solidFill>
                  <a:schemeClr val="bg1"/>
                </a:solidFill>
              </a:rPr>
              <a:t>Evaluation:</a:t>
            </a:r>
          </a:p>
        </p:txBody>
      </p:sp>
      <p:sp>
        <p:nvSpPr>
          <p:cNvPr id="98" name="TextBox 97">
            <a:extLst>
              <a:ext uri="{FF2B5EF4-FFF2-40B4-BE49-F238E27FC236}">
                <a16:creationId xmlns:a16="http://schemas.microsoft.com/office/drawing/2014/main" id="{6FDFD16B-3CED-07A9-283C-77D05EEF44DF}"/>
              </a:ext>
            </a:extLst>
          </p:cNvPr>
          <p:cNvSpPr txBox="1"/>
          <p:nvPr/>
        </p:nvSpPr>
        <p:spPr>
          <a:xfrm>
            <a:off x="5772003" y="1754564"/>
            <a:ext cx="4666187" cy="646331"/>
          </a:xfrm>
          <a:prstGeom prst="rect">
            <a:avLst/>
          </a:prstGeom>
          <a:noFill/>
        </p:spPr>
        <p:txBody>
          <a:bodyPr wrap="square" rtlCol="0">
            <a:spAutoFit/>
          </a:bodyPr>
          <a:lstStyle/>
          <a:p>
            <a:r>
              <a:rPr lang="en-US" sz="1200" dirty="0">
                <a:solidFill>
                  <a:srgbClr val="000000"/>
                </a:solidFill>
                <a:effectLst/>
                <a:latin typeface="Times New Roman" panose="02020603050405020304" pitchFamily="18" charset="0"/>
                <a:ea typeface="Times New Roman" panose="02020603050405020304" pitchFamily="18" charset="0"/>
              </a:rPr>
              <a:t>Assess model performance using metrics like accuracy, precision, recall, and F1-score. Compare models to identify the most effective in predicting PCOS and understanding risk factors.</a:t>
            </a:r>
            <a:endParaRPr lang="en-US" sz="1400" dirty="0">
              <a:solidFill>
                <a:schemeClr val="tx1">
                  <a:lumMod val="85000"/>
                  <a:lumOff val="15000"/>
                </a:schemeClr>
              </a:solidFill>
            </a:endParaRPr>
          </a:p>
        </p:txBody>
      </p:sp>
      <p:sp>
        <p:nvSpPr>
          <p:cNvPr id="99" name="TextBox 98">
            <a:extLst>
              <a:ext uri="{FF2B5EF4-FFF2-40B4-BE49-F238E27FC236}">
                <a16:creationId xmlns:a16="http://schemas.microsoft.com/office/drawing/2014/main" id="{D6FA3726-B2F3-F484-7DA8-645BE7BF7333}"/>
              </a:ext>
            </a:extLst>
          </p:cNvPr>
          <p:cNvSpPr txBox="1"/>
          <p:nvPr/>
        </p:nvSpPr>
        <p:spPr>
          <a:xfrm>
            <a:off x="1741714" y="1843656"/>
            <a:ext cx="314510" cy="400110"/>
          </a:xfrm>
          <a:prstGeom prst="rect">
            <a:avLst/>
          </a:prstGeom>
          <a:noFill/>
        </p:spPr>
        <p:txBody>
          <a:bodyPr wrap="none" rtlCol="0">
            <a:spAutoFit/>
          </a:bodyPr>
          <a:lstStyle/>
          <a:p>
            <a:r>
              <a:rPr lang="en-US" sz="2000" b="1" dirty="0">
                <a:solidFill>
                  <a:schemeClr val="bg1"/>
                </a:solidFill>
              </a:rPr>
              <a:t>6</a:t>
            </a:r>
          </a:p>
        </p:txBody>
      </p:sp>
      <p:sp>
        <p:nvSpPr>
          <p:cNvPr id="104" name="TextBox 103">
            <a:extLst>
              <a:ext uri="{FF2B5EF4-FFF2-40B4-BE49-F238E27FC236}">
                <a16:creationId xmlns:a16="http://schemas.microsoft.com/office/drawing/2014/main" id="{D6F80628-51E3-E293-9C44-121F17718E92}"/>
              </a:ext>
            </a:extLst>
          </p:cNvPr>
          <p:cNvSpPr txBox="1"/>
          <p:nvPr/>
        </p:nvSpPr>
        <p:spPr>
          <a:xfrm>
            <a:off x="2372137" y="2888603"/>
            <a:ext cx="1567417" cy="400110"/>
          </a:xfrm>
          <a:prstGeom prst="rect">
            <a:avLst/>
          </a:prstGeom>
          <a:noFill/>
        </p:spPr>
        <p:txBody>
          <a:bodyPr wrap="none" rtlCol="0">
            <a:spAutoFit/>
          </a:bodyPr>
          <a:lstStyle/>
          <a:p>
            <a:r>
              <a:rPr lang="en-US" sz="2000" b="1" dirty="0">
                <a:solidFill>
                  <a:schemeClr val="bg1"/>
                </a:solidFill>
              </a:rPr>
              <a:t>Deployment:</a:t>
            </a:r>
          </a:p>
        </p:txBody>
      </p:sp>
      <p:sp>
        <p:nvSpPr>
          <p:cNvPr id="105" name="TextBox 104">
            <a:extLst>
              <a:ext uri="{FF2B5EF4-FFF2-40B4-BE49-F238E27FC236}">
                <a16:creationId xmlns:a16="http://schemas.microsoft.com/office/drawing/2014/main" id="{961FAC4B-4D08-2750-0520-BE202EC04318}"/>
              </a:ext>
            </a:extLst>
          </p:cNvPr>
          <p:cNvSpPr txBox="1"/>
          <p:nvPr/>
        </p:nvSpPr>
        <p:spPr>
          <a:xfrm>
            <a:off x="5080671" y="2741045"/>
            <a:ext cx="5363876" cy="716030"/>
          </a:xfrm>
          <a:prstGeom prst="rect">
            <a:avLst/>
          </a:prstGeom>
          <a:noFill/>
        </p:spPr>
        <p:txBody>
          <a:bodyPr wrap="square" rtlCol="0">
            <a:spAutoFit/>
          </a:bodyPr>
          <a:lstStyle/>
          <a:p>
            <a:pPr lvl="2" rtl="0">
              <a:lnSpc>
                <a:spcPct val="115000"/>
              </a:lnSpc>
              <a:spcAft>
                <a:spcPts val="610"/>
              </a:spcAft>
            </a:pPr>
            <a:r>
              <a:rPr lang="en-US" sz="1200" kern="100" dirty="0">
                <a:solidFill>
                  <a:srgbClr val="000000"/>
                </a:solidFill>
                <a:effectLst/>
                <a:latin typeface="Times New Roman" panose="02020603050405020304" pitchFamily="18" charset="0"/>
                <a:ea typeface="Times New Roman" panose="02020603050405020304" pitchFamily="18" charset="0"/>
              </a:rPr>
              <a:t>Integrate the validated model into clinical settings for real-time PCOS prediction. Ensure accessibility and usability for healthcare professionals.</a:t>
            </a:r>
            <a:endParaRPr lang="en-US" sz="1600" dirty="0">
              <a:solidFill>
                <a:schemeClr val="tx1">
                  <a:lumMod val="85000"/>
                  <a:lumOff val="15000"/>
                </a:schemeClr>
              </a:solidFill>
            </a:endParaRPr>
          </a:p>
        </p:txBody>
      </p:sp>
      <p:sp>
        <p:nvSpPr>
          <p:cNvPr id="106" name="TextBox 105">
            <a:extLst>
              <a:ext uri="{FF2B5EF4-FFF2-40B4-BE49-F238E27FC236}">
                <a16:creationId xmlns:a16="http://schemas.microsoft.com/office/drawing/2014/main" id="{12B02307-6FF0-A598-A7A2-AF5DC246B310}"/>
              </a:ext>
            </a:extLst>
          </p:cNvPr>
          <p:cNvSpPr txBox="1"/>
          <p:nvPr/>
        </p:nvSpPr>
        <p:spPr>
          <a:xfrm>
            <a:off x="2727589" y="3837259"/>
            <a:ext cx="3376245" cy="400110"/>
          </a:xfrm>
          <a:prstGeom prst="rect">
            <a:avLst/>
          </a:prstGeom>
          <a:noFill/>
        </p:spPr>
        <p:txBody>
          <a:bodyPr wrap="none" rtlCol="0">
            <a:spAutoFit/>
          </a:bodyPr>
          <a:lstStyle/>
          <a:p>
            <a:r>
              <a:rPr lang="en-US" sz="2000" b="1" dirty="0">
                <a:solidFill>
                  <a:schemeClr val="bg1"/>
                </a:solidFill>
              </a:rPr>
              <a:t>Monitoring and Maintenance:</a:t>
            </a:r>
          </a:p>
        </p:txBody>
      </p:sp>
      <p:sp>
        <p:nvSpPr>
          <p:cNvPr id="107" name="TextBox 106">
            <a:extLst>
              <a:ext uri="{FF2B5EF4-FFF2-40B4-BE49-F238E27FC236}">
                <a16:creationId xmlns:a16="http://schemas.microsoft.com/office/drawing/2014/main" id="{EB26C33B-92D2-8F2D-F5E0-E74751D3A9E8}"/>
              </a:ext>
            </a:extLst>
          </p:cNvPr>
          <p:cNvSpPr txBox="1"/>
          <p:nvPr/>
        </p:nvSpPr>
        <p:spPr>
          <a:xfrm>
            <a:off x="6301674" y="3704686"/>
            <a:ext cx="4136517" cy="646331"/>
          </a:xfrm>
          <a:prstGeom prst="rect">
            <a:avLst/>
          </a:prstGeom>
          <a:noFill/>
        </p:spPr>
        <p:txBody>
          <a:bodyPr wrap="square" rtlCol="0">
            <a:spAutoFit/>
          </a:bodyPr>
          <a:lstStyle/>
          <a:p>
            <a:r>
              <a:rPr lang="en-US" sz="1200" dirty="0">
                <a:solidFill>
                  <a:schemeClr val="tx1">
                    <a:lumMod val="85000"/>
                    <a:lumOff val="15000"/>
                  </a:schemeClr>
                </a:solidFill>
              </a:rPr>
              <a:t>Continuously monitor model performance post-deployment. Update and optimize as needed to accommodate new data and evolving patterns.</a:t>
            </a:r>
          </a:p>
        </p:txBody>
      </p:sp>
      <p:sp>
        <p:nvSpPr>
          <p:cNvPr id="110" name="TextBox 109">
            <a:extLst>
              <a:ext uri="{FF2B5EF4-FFF2-40B4-BE49-F238E27FC236}">
                <a16:creationId xmlns:a16="http://schemas.microsoft.com/office/drawing/2014/main" id="{C2900973-1E41-A3D8-FF58-BECB7E0E6D6C}"/>
              </a:ext>
            </a:extLst>
          </p:cNvPr>
          <p:cNvSpPr txBox="1"/>
          <p:nvPr/>
        </p:nvSpPr>
        <p:spPr>
          <a:xfrm>
            <a:off x="3427961" y="5837202"/>
            <a:ext cx="1269899" cy="400110"/>
          </a:xfrm>
          <a:prstGeom prst="rect">
            <a:avLst/>
          </a:prstGeom>
          <a:noFill/>
        </p:spPr>
        <p:txBody>
          <a:bodyPr wrap="none" rtlCol="0">
            <a:spAutoFit/>
          </a:bodyPr>
          <a:lstStyle/>
          <a:p>
            <a:r>
              <a:rPr lang="en-US" sz="2000" b="1" dirty="0">
                <a:solidFill>
                  <a:schemeClr val="bg1"/>
                </a:solidFill>
              </a:rPr>
              <a:t>Modeling:</a:t>
            </a:r>
          </a:p>
        </p:txBody>
      </p:sp>
      <p:grpSp>
        <p:nvGrpSpPr>
          <p:cNvPr id="30" name="Graphic 11">
            <a:extLst>
              <a:ext uri="{FF2B5EF4-FFF2-40B4-BE49-F238E27FC236}">
                <a16:creationId xmlns:a16="http://schemas.microsoft.com/office/drawing/2014/main" id="{84393082-2EF0-76C6-39B8-7EFA7C0EA43B}"/>
              </a:ext>
            </a:extLst>
          </p:cNvPr>
          <p:cNvGrpSpPr/>
          <p:nvPr/>
        </p:nvGrpSpPr>
        <p:grpSpPr>
          <a:xfrm>
            <a:off x="1324790" y="2039777"/>
            <a:ext cx="596279" cy="1023463"/>
            <a:chOff x="1323201" y="2039776"/>
            <a:chExt cx="596279" cy="1023463"/>
          </a:xfrm>
        </p:grpSpPr>
        <p:sp>
          <p:nvSpPr>
            <p:cNvPr id="31" name="Freeform: Shape 30">
              <a:extLst>
                <a:ext uri="{FF2B5EF4-FFF2-40B4-BE49-F238E27FC236}">
                  <a16:creationId xmlns:a16="http://schemas.microsoft.com/office/drawing/2014/main" id="{57C4E3F4-41AE-D945-4CCD-B14205A26F54}"/>
                </a:ext>
              </a:extLst>
            </p:cNvPr>
            <p:cNvSpPr/>
            <p:nvPr/>
          </p:nvSpPr>
          <p:spPr>
            <a:xfrm>
              <a:off x="1323201" y="2039776"/>
              <a:ext cx="532201" cy="978964"/>
            </a:xfrm>
            <a:custGeom>
              <a:avLst/>
              <a:gdLst>
                <a:gd name="connsiteX0" fmla="*/ 532202 w 532201"/>
                <a:gd name="connsiteY0" fmla="*/ 978965 h 978964"/>
                <a:gd name="connsiteX1" fmla="*/ 335518 w 532201"/>
                <a:gd name="connsiteY1" fmla="*/ 978965 h 978964"/>
                <a:gd name="connsiteX2" fmla="*/ 0 w 532201"/>
                <a:gd name="connsiteY2" fmla="*/ 643447 h 978964"/>
                <a:gd name="connsiteX3" fmla="*/ 0 w 532201"/>
                <a:gd name="connsiteY3" fmla="*/ 335518 h 978964"/>
                <a:gd name="connsiteX4" fmla="*/ 335518 w 532201"/>
                <a:gd name="connsiteY4" fmla="*/ 0 h 978964"/>
                <a:gd name="connsiteX5" fmla="*/ 335518 w 532201"/>
                <a:gd name="connsiteY5" fmla="*/ 0 h 97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201" h="978964">
                  <a:moveTo>
                    <a:pt x="532202" y="978965"/>
                  </a:moveTo>
                  <a:lnTo>
                    <a:pt x="335518" y="978965"/>
                  </a:lnTo>
                  <a:cubicBezTo>
                    <a:pt x="150405" y="978965"/>
                    <a:pt x="0" y="828560"/>
                    <a:pt x="0" y="643447"/>
                  </a:cubicBezTo>
                  <a:lnTo>
                    <a:pt x="0" y="335518"/>
                  </a:lnTo>
                  <a:cubicBezTo>
                    <a:pt x="0" y="150405"/>
                    <a:pt x="150405" y="0"/>
                    <a:pt x="335518" y="0"/>
                  </a:cubicBezTo>
                  <a:lnTo>
                    <a:pt x="335518" y="0"/>
                  </a:lnTo>
                </a:path>
              </a:pathLst>
            </a:custGeom>
            <a:noFill/>
            <a:ln w="8825" cap="flat">
              <a:solidFill>
                <a:schemeClr val="accent1"/>
              </a:solidFill>
              <a:prstDash val="solid"/>
              <a:miter/>
            </a:ln>
          </p:spPr>
          <p:txBody>
            <a:bodyPr rtlCol="0" anchor="ctr"/>
            <a:lstStyle/>
            <a:p>
              <a:endParaRPr lang="pt-BR"/>
            </a:p>
          </p:txBody>
        </p:sp>
        <p:sp>
          <p:nvSpPr>
            <p:cNvPr id="32" name="Freeform: Shape 31">
              <a:extLst>
                <a:ext uri="{FF2B5EF4-FFF2-40B4-BE49-F238E27FC236}">
                  <a16:creationId xmlns:a16="http://schemas.microsoft.com/office/drawing/2014/main" id="{F102E5D3-A48C-C614-2B71-A36843057A2F}"/>
                </a:ext>
              </a:extLst>
            </p:cNvPr>
            <p:cNvSpPr/>
            <p:nvPr/>
          </p:nvSpPr>
          <p:spPr>
            <a:xfrm>
              <a:off x="1842053" y="2974243"/>
              <a:ext cx="77427" cy="88996"/>
            </a:xfrm>
            <a:custGeom>
              <a:avLst/>
              <a:gdLst>
                <a:gd name="connsiteX0" fmla="*/ 0 w 77427"/>
                <a:gd name="connsiteY0" fmla="*/ 0 h 88996"/>
                <a:gd name="connsiteX1" fmla="*/ 77427 w 77427"/>
                <a:gd name="connsiteY1" fmla="*/ 44498 h 88996"/>
                <a:gd name="connsiteX2" fmla="*/ 0 w 77427"/>
                <a:gd name="connsiteY2" fmla="*/ 88997 h 88996"/>
              </a:gdLst>
              <a:ahLst/>
              <a:cxnLst>
                <a:cxn ang="0">
                  <a:pos x="connsiteX0" y="connsiteY0"/>
                </a:cxn>
                <a:cxn ang="0">
                  <a:pos x="connsiteX1" y="connsiteY1"/>
                </a:cxn>
                <a:cxn ang="0">
                  <a:pos x="connsiteX2" y="connsiteY2"/>
                </a:cxn>
              </a:cxnLst>
              <a:rect l="l" t="t" r="r" b="b"/>
              <a:pathLst>
                <a:path w="77427" h="88996">
                  <a:moveTo>
                    <a:pt x="0" y="0"/>
                  </a:moveTo>
                  <a:lnTo>
                    <a:pt x="77427" y="44498"/>
                  </a:lnTo>
                  <a:lnTo>
                    <a:pt x="0" y="88997"/>
                  </a:lnTo>
                  <a:close/>
                </a:path>
              </a:pathLst>
            </a:custGeom>
            <a:solidFill>
              <a:schemeClr val="accent1"/>
            </a:solidFill>
            <a:ln w="8825" cap="flat">
              <a:solidFill>
                <a:schemeClr val="accent1"/>
              </a:solidFill>
              <a:prstDash val="solid"/>
              <a:miter/>
            </a:ln>
          </p:spPr>
          <p:txBody>
            <a:bodyPr rtlCol="0" anchor="ctr"/>
            <a:lstStyle/>
            <a:p>
              <a:endParaRPr lang="pt-BR"/>
            </a:p>
          </p:txBody>
        </p:sp>
      </p:grpSp>
      <p:grpSp>
        <p:nvGrpSpPr>
          <p:cNvPr id="33" name="Graphic 93">
            <a:extLst>
              <a:ext uri="{FF2B5EF4-FFF2-40B4-BE49-F238E27FC236}">
                <a16:creationId xmlns:a16="http://schemas.microsoft.com/office/drawing/2014/main" id="{43EBEBD6-B7C4-3BD4-FC32-C923CD2C281A}"/>
              </a:ext>
            </a:extLst>
          </p:cNvPr>
          <p:cNvGrpSpPr/>
          <p:nvPr/>
        </p:nvGrpSpPr>
        <p:grpSpPr>
          <a:xfrm>
            <a:off x="1543426" y="3034604"/>
            <a:ext cx="596279" cy="1023463"/>
            <a:chOff x="1541837" y="3034603"/>
            <a:chExt cx="596279" cy="1023463"/>
          </a:xfrm>
        </p:grpSpPr>
        <p:sp>
          <p:nvSpPr>
            <p:cNvPr id="34" name="Freeform: Shape 33">
              <a:extLst>
                <a:ext uri="{FF2B5EF4-FFF2-40B4-BE49-F238E27FC236}">
                  <a16:creationId xmlns:a16="http://schemas.microsoft.com/office/drawing/2014/main" id="{09CBE0E4-F634-0979-2BF7-702C916CCEF0}"/>
                </a:ext>
              </a:extLst>
            </p:cNvPr>
            <p:cNvSpPr/>
            <p:nvPr/>
          </p:nvSpPr>
          <p:spPr>
            <a:xfrm>
              <a:off x="1541837" y="3034603"/>
              <a:ext cx="532201" cy="978964"/>
            </a:xfrm>
            <a:custGeom>
              <a:avLst/>
              <a:gdLst>
                <a:gd name="connsiteX0" fmla="*/ 532202 w 532201"/>
                <a:gd name="connsiteY0" fmla="*/ 978965 h 978964"/>
                <a:gd name="connsiteX1" fmla="*/ 335518 w 532201"/>
                <a:gd name="connsiteY1" fmla="*/ 978965 h 978964"/>
                <a:gd name="connsiteX2" fmla="*/ 0 w 532201"/>
                <a:gd name="connsiteY2" fmla="*/ 643447 h 978964"/>
                <a:gd name="connsiteX3" fmla="*/ 0 w 532201"/>
                <a:gd name="connsiteY3" fmla="*/ 335518 h 978964"/>
                <a:gd name="connsiteX4" fmla="*/ 335518 w 532201"/>
                <a:gd name="connsiteY4" fmla="*/ 0 h 978964"/>
                <a:gd name="connsiteX5" fmla="*/ 335518 w 532201"/>
                <a:gd name="connsiteY5" fmla="*/ 0 h 97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201" h="978964">
                  <a:moveTo>
                    <a:pt x="532202" y="978965"/>
                  </a:moveTo>
                  <a:lnTo>
                    <a:pt x="335518" y="978965"/>
                  </a:lnTo>
                  <a:cubicBezTo>
                    <a:pt x="150405" y="978965"/>
                    <a:pt x="0" y="828560"/>
                    <a:pt x="0" y="643447"/>
                  </a:cubicBezTo>
                  <a:lnTo>
                    <a:pt x="0" y="335518"/>
                  </a:lnTo>
                  <a:cubicBezTo>
                    <a:pt x="0" y="150405"/>
                    <a:pt x="150405" y="0"/>
                    <a:pt x="335518" y="0"/>
                  </a:cubicBezTo>
                  <a:lnTo>
                    <a:pt x="335518" y="0"/>
                  </a:lnTo>
                </a:path>
              </a:pathLst>
            </a:custGeom>
            <a:noFill/>
            <a:ln w="8825" cap="flat">
              <a:solidFill>
                <a:schemeClr val="accent1"/>
              </a:solidFill>
              <a:prstDash val="solid"/>
              <a:miter/>
            </a:ln>
          </p:spPr>
          <p:txBody>
            <a:bodyPr rtlCol="0" anchor="ctr"/>
            <a:lstStyle/>
            <a:p>
              <a:endParaRPr lang="pt-BR"/>
            </a:p>
          </p:txBody>
        </p:sp>
        <p:sp>
          <p:nvSpPr>
            <p:cNvPr id="35" name="Freeform: Shape 34">
              <a:extLst>
                <a:ext uri="{FF2B5EF4-FFF2-40B4-BE49-F238E27FC236}">
                  <a16:creationId xmlns:a16="http://schemas.microsoft.com/office/drawing/2014/main" id="{C767803C-F7AB-F5BB-BE00-A0DE9B2B8392}"/>
                </a:ext>
              </a:extLst>
            </p:cNvPr>
            <p:cNvSpPr/>
            <p:nvPr/>
          </p:nvSpPr>
          <p:spPr>
            <a:xfrm>
              <a:off x="2060689" y="3969070"/>
              <a:ext cx="77427" cy="88996"/>
            </a:xfrm>
            <a:custGeom>
              <a:avLst/>
              <a:gdLst>
                <a:gd name="connsiteX0" fmla="*/ 0 w 77427"/>
                <a:gd name="connsiteY0" fmla="*/ 0 h 88996"/>
                <a:gd name="connsiteX1" fmla="*/ 77427 w 77427"/>
                <a:gd name="connsiteY1" fmla="*/ 44498 h 88996"/>
                <a:gd name="connsiteX2" fmla="*/ 0 w 77427"/>
                <a:gd name="connsiteY2" fmla="*/ 88997 h 88996"/>
              </a:gdLst>
              <a:ahLst/>
              <a:cxnLst>
                <a:cxn ang="0">
                  <a:pos x="connsiteX0" y="connsiteY0"/>
                </a:cxn>
                <a:cxn ang="0">
                  <a:pos x="connsiteX1" y="connsiteY1"/>
                </a:cxn>
                <a:cxn ang="0">
                  <a:pos x="connsiteX2" y="connsiteY2"/>
                </a:cxn>
              </a:cxnLst>
              <a:rect l="l" t="t" r="r" b="b"/>
              <a:pathLst>
                <a:path w="77427" h="88996">
                  <a:moveTo>
                    <a:pt x="0" y="0"/>
                  </a:moveTo>
                  <a:lnTo>
                    <a:pt x="77427" y="44498"/>
                  </a:lnTo>
                  <a:lnTo>
                    <a:pt x="0" y="88997"/>
                  </a:lnTo>
                  <a:close/>
                </a:path>
              </a:pathLst>
            </a:custGeom>
            <a:solidFill>
              <a:schemeClr val="accent1"/>
            </a:solidFill>
            <a:ln w="8825" cap="flat">
              <a:solidFill>
                <a:schemeClr val="accent1"/>
              </a:solidFill>
              <a:prstDash val="solid"/>
              <a:miter/>
            </a:ln>
          </p:spPr>
          <p:txBody>
            <a:bodyPr rtlCol="0" anchor="ctr"/>
            <a:lstStyle/>
            <a:p>
              <a:endParaRPr lang="pt-BR"/>
            </a:p>
          </p:txBody>
        </p:sp>
      </p:grpSp>
      <p:sp>
        <p:nvSpPr>
          <p:cNvPr id="66" name="TextBox 65">
            <a:extLst>
              <a:ext uri="{FF2B5EF4-FFF2-40B4-BE49-F238E27FC236}">
                <a16:creationId xmlns:a16="http://schemas.microsoft.com/office/drawing/2014/main" id="{6F04524F-0313-F460-6500-C28A4BF5F800}"/>
              </a:ext>
            </a:extLst>
          </p:cNvPr>
          <p:cNvSpPr txBox="1"/>
          <p:nvPr/>
        </p:nvSpPr>
        <p:spPr>
          <a:xfrm>
            <a:off x="2052141" y="2800268"/>
            <a:ext cx="314510" cy="400110"/>
          </a:xfrm>
          <a:prstGeom prst="rect">
            <a:avLst/>
          </a:prstGeom>
          <a:noFill/>
        </p:spPr>
        <p:txBody>
          <a:bodyPr wrap="none" rtlCol="0">
            <a:spAutoFit/>
          </a:bodyPr>
          <a:lstStyle/>
          <a:p>
            <a:pPr algn="ctr"/>
            <a:r>
              <a:rPr lang="en-US" sz="2000" b="1" dirty="0">
                <a:solidFill>
                  <a:schemeClr val="bg1"/>
                </a:solidFill>
              </a:rPr>
              <a:t>7</a:t>
            </a:r>
          </a:p>
        </p:txBody>
      </p:sp>
      <p:sp>
        <p:nvSpPr>
          <p:cNvPr id="67" name="TextBox 66">
            <a:extLst>
              <a:ext uri="{FF2B5EF4-FFF2-40B4-BE49-F238E27FC236}">
                <a16:creationId xmlns:a16="http://schemas.microsoft.com/office/drawing/2014/main" id="{5EC7FC24-920F-3154-C22A-00E2BC7DA1B3}"/>
              </a:ext>
            </a:extLst>
          </p:cNvPr>
          <p:cNvSpPr txBox="1"/>
          <p:nvPr/>
        </p:nvSpPr>
        <p:spPr>
          <a:xfrm>
            <a:off x="2333237" y="3800550"/>
            <a:ext cx="314510" cy="400110"/>
          </a:xfrm>
          <a:prstGeom prst="rect">
            <a:avLst/>
          </a:prstGeom>
          <a:noFill/>
        </p:spPr>
        <p:txBody>
          <a:bodyPr wrap="none" rtlCol="0">
            <a:spAutoFit/>
          </a:bodyPr>
          <a:lstStyle/>
          <a:p>
            <a:pPr algn="ctr"/>
            <a:r>
              <a:rPr lang="en-US" sz="2000" b="1" dirty="0">
                <a:solidFill>
                  <a:schemeClr val="bg1"/>
                </a:solidFill>
              </a:rPr>
              <a:t>8</a:t>
            </a:r>
          </a:p>
        </p:txBody>
      </p:sp>
    </p:spTree>
    <p:extLst>
      <p:ext uri="{BB962C8B-B14F-4D97-AF65-F5344CB8AC3E}">
        <p14:creationId xmlns:p14="http://schemas.microsoft.com/office/powerpoint/2010/main" val="222760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3172691" y="203261"/>
            <a:ext cx="8013469" cy="369332"/>
          </a:xfrm>
          <a:prstGeom prst="rect">
            <a:avLst/>
          </a:prstGeom>
          <a:noFill/>
        </p:spPr>
        <p:txBody>
          <a:bodyPr wrap="square">
            <a:spAutoFit/>
          </a:bodyPr>
          <a:lstStyle/>
          <a:p>
            <a:r>
              <a:rPr lang="en-US" sz="1800" dirty="0">
                <a:solidFill>
                  <a:srgbClr val="5C4E3D"/>
                </a:solidFill>
                <a:latin typeface="Libre Baskerville" pitchFamily="34" charset="0"/>
                <a:ea typeface="+mn-ea"/>
                <a:cs typeface="+mn-cs"/>
              </a:rPr>
              <a:t>Data Sources and Collection Methods</a:t>
            </a:r>
          </a:p>
        </p:txBody>
      </p:sp>
      <p:sp>
        <p:nvSpPr>
          <p:cNvPr id="14" name="TextBox 13">
            <a:extLst>
              <a:ext uri="{FF2B5EF4-FFF2-40B4-BE49-F238E27FC236}">
                <a16:creationId xmlns:a16="http://schemas.microsoft.com/office/drawing/2014/main" id="{9F5969DE-4372-04EC-77FE-21A6745EAE64}"/>
              </a:ext>
            </a:extLst>
          </p:cNvPr>
          <p:cNvSpPr txBox="1"/>
          <p:nvPr/>
        </p:nvSpPr>
        <p:spPr>
          <a:xfrm>
            <a:off x="950422" y="807410"/>
            <a:ext cx="10180320" cy="1200329"/>
          </a:xfrm>
          <a:prstGeom prst="rect">
            <a:avLst/>
          </a:prstGeom>
          <a:noFill/>
        </p:spPr>
        <p:txBody>
          <a:bodyPr wrap="square">
            <a:spAutoFit/>
          </a:bodyPr>
          <a:lstStyle/>
          <a:p>
            <a:r>
              <a:rPr lang="en-US" dirty="0">
                <a:solidFill>
                  <a:srgbClr val="5C4E3D"/>
                </a:solidFill>
                <a:latin typeface="Libre Baskerville" pitchFamily="34" charset="0"/>
              </a:rPr>
              <a:t>The data for this study was sourced from Kaggle and they involve a combination of clinical records, patient surveys, and publicly available datasets on PCOS. The datasets included variables such as age, BMI, insulin levels, androgen levels, menstrual cycle regularity, and the presence of polycystic ovaries. </a:t>
            </a:r>
          </a:p>
        </p:txBody>
      </p:sp>
      <p:pic>
        <p:nvPicPr>
          <p:cNvPr id="3" name="Picture 2">
            <a:extLst>
              <a:ext uri="{FF2B5EF4-FFF2-40B4-BE49-F238E27FC236}">
                <a16:creationId xmlns:a16="http://schemas.microsoft.com/office/drawing/2014/main" id="{BD38A5B2-03C6-0D70-2E2B-EB4FFC4031D8}"/>
              </a:ext>
            </a:extLst>
          </p:cNvPr>
          <p:cNvPicPr>
            <a:picLocks noChangeAspect="1"/>
          </p:cNvPicPr>
          <p:nvPr/>
        </p:nvPicPr>
        <p:blipFill>
          <a:blip r:embed="rId3"/>
          <a:stretch>
            <a:fillRect/>
          </a:stretch>
        </p:blipFill>
        <p:spPr>
          <a:xfrm>
            <a:off x="681644" y="2853681"/>
            <a:ext cx="10108276" cy="2525007"/>
          </a:xfrm>
          <a:prstGeom prst="rect">
            <a:avLst/>
          </a:prstGeom>
        </p:spPr>
      </p:pic>
    </p:spTree>
    <p:extLst>
      <p:ext uri="{BB962C8B-B14F-4D97-AF65-F5344CB8AC3E}">
        <p14:creationId xmlns:p14="http://schemas.microsoft.com/office/powerpoint/2010/main" val="25930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3172691" y="203261"/>
            <a:ext cx="8013469" cy="369332"/>
          </a:xfrm>
          <a:prstGeom prst="rect">
            <a:avLst/>
          </a:prstGeom>
          <a:noFill/>
        </p:spPr>
        <p:txBody>
          <a:bodyPr wrap="square">
            <a:spAutoFit/>
          </a:bodyPr>
          <a:lstStyle/>
          <a:p>
            <a:r>
              <a:rPr lang="en-US" sz="1800" dirty="0">
                <a:solidFill>
                  <a:srgbClr val="5C4E3D"/>
                </a:solidFill>
                <a:latin typeface="Libre Baskerville" pitchFamily="34" charset="0"/>
                <a:ea typeface="+mn-ea"/>
                <a:cs typeface="+mn-cs"/>
              </a:rPr>
              <a:t> Data Pre-processing</a:t>
            </a:r>
          </a:p>
        </p:txBody>
      </p:sp>
      <p:sp>
        <p:nvSpPr>
          <p:cNvPr id="14" name="TextBox 13">
            <a:extLst>
              <a:ext uri="{FF2B5EF4-FFF2-40B4-BE49-F238E27FC236}">
                <a16:creationId xmlns:a16="http://schemas.microsoft.com/office/drawing/2014/main" id="{9F5969DE-4372-04EC-77FE-21A6745EAE64}"/>
              </a:ext>
            </a:extLst>
          </p:cNvPr>
          <p:cNvSpPr txBox="1"/>
          <p:nvPr/>
        </p:nvSpPr>
        <p:spPr>
          <a:xfrm>
            <a:off x="1005840" y="1084501"/>
            <a:ext cx="10180320" cy="1477328"/>
          </a:xfrm>
          <a:prstGeom prst="rect">
            <a:avLst/>
          </a:prstGeom>
          <a:noFill/>
        </p:spPr>
        <p:txBody>
          <a:bodyPr wrap="square">
            <a:spAutoFit/>
          </a:bodyPr>
          <a:lstStyle/>
          <a:p>
            <a:r>
              <a:rPr lang="en-US" dirty="0">
                <a:solidFill>
                  <a:srgbClr val="5C4E3D"/>
                </a:solidFill>
                <a:latin typeface="Libre Baskerville" pitchFamily="34" charset="0"/>
              </a:rPr>
              <a:t>Before analysis, the collected two datasets merging into one data underwent several pre-processing steps to ensure quality and consistency:</a:t>
            </a:r>
          </a:p>
          <a:p>
            <a:endParaRPr lang="en-US" dirty="0">
              <a:solidFill>
                <a:srgbClr val="5C4E3D"/>
              </a:solidFill>
              <a:latin typeface="Libre Baskerville" pitchFamily="34" charset="0"/>
            </a:endParaRPr>
          </a:p>
          <a:p>
            <a:r>
              <a:rPr lang="en-US" dirty="0">
                <a:solidFill>
                  <a:srgbClr val="5C4E3D"/>
                </a:solidFill>
                <a:latin typeface="Libre Baskerville" pitchFamily="34" charset="0"/>
              </a:rPr>
              <a:t>Data Cleaning: </a:t>
            </a:r>
          </a:p>
          <a:p>
            <a:r>
              <a:rPr lang="en-US" dirty="0">
                <a:solidFill>
                  <a:srgbClr val="5C4E3D"/>
                </a:solidFill>
                <a:latin typeface="Libre Baskerville" pitchFamily="34" charset="0"/>
              </a:rPr>
              <a:t>Categorical Encoding:</a:t>
            </a:r>
          </a:p>
        </p:txBody>
      </p:sp>
      <p:pic>
        <p:nvPicPr>
          <p:cNvPr id="4" name="Picture 3">
            <a:extLst>
              <a:ext uri="{FF2B5EF4-FFF2-40B4-BE49-F238E27FC236}">
                <a16:creationId xmlns:a16="http://schemas.microsoft.com/office/drawing/2014/main" id="{9136BBA0-74AE-1639-D3BD-FBCB37DAD068}"/>
              </a:ext>
            </a:extLst>
          </p:cNvPr>
          <p:cNvPicPr>
            <a:picLocks noChangeAspect="1"/>
          </p:cNvPicPr>
          <p:nvPr/>
        </p:nvPicPr>
        <p:blipFill>
          <a:blip r:embed="rId3"/>
          <a:stretch>
            <a:fillRect/>
          </a:stretch>
        </p:blipFill>
        <p:spPr>
          <a:xfrm>
            <a:off x="6594765" y="1866892"/>
            <a:ext cx="4851861" cy="4126583"/>
          </a:xfrm>
          <a:prstGeom prst="rect">
            <a:avLst/>
          </a:prstGeom>
        </p:spPr>
      </p:pic>
    </p:spTree>
    <p:extLst>
      <p:ext uri="{BB962C8B-B14F-4D97-AF65-F5344CB8AC3E}">
        <p14:creationId xmlns:p14="http://schemas.microsoft.com/office/powerpoint/2010/main" val="404187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3172691" y="203261"/>
            <a:ext cx="8013469" cy="369332"/>
          </a:xfrm>
          <a:prstGeom prst="rect">
            <a:avLst/>
          </a:prstGeom>
          <a:noFill/>
        </p:spPr>
        <p:txBody>
          <a:bodyPr wrap="square">
            <a:spAutoFit/>
          </a:bodyPr>
          <a:lstStyle/>
          <a:p>
            <a:r>
              <a:rPr lang="en-US" sz="1800" dirty="0">
                <a:solidFill>
                  <a:srgbClr val="5C4E3D"/>
                </a:solidFill>
                <a:latin typeface="Libre Baskerville" pitchFamily="34" charset="0"/>
                <a:ea typeface="+mn-ea"/>
                <a:cs typeface="+mn-cs"/>
              </a:rPr>
              <a:t> Exploratory Data Analysis (EDA)</a:t>
            </a:r>
          </a:p>
        </p:txBody>
      </p:sp>
      <p:sp>
        <p:nvSpPr>
          <p:cNvPr id="14" name="TextBox 13">
            <a:extLst>
              <a:ext uri="{FF2B5EF4-FFF2-40B4-BE49-F238E27FC236}">
                <a16:creationId xmlns:a16="http://schemas.microsoft.com/office/drawing/2014/main" id="{9F5969DE-4372-04EC-77FE-21A6745EAE64}"/>
              </a:ext>
            </a:extLst>
          </p:cNvPr>
          <p:cNvSpPr txBox="1"/>
          <p:nvPr/>
        </p:nvSpPr>
        <p:spPr>
          <a:xfrm>
            <a:off x="396240" y="1030713"/>
            <a:ext cx="10180320" cy="3139321"/>
          </a:xfrm>
          <a:prstGeom prst="rect">
            <a:avLst/>
          </a:prstGeom>
          <a:noFill/>
        </p:spPr>
        <p:txBody>
          <a:bodyPr wrap="square">
            <a:spAutoFit/>
          </a:bodyPr>
          <a:lstStyle/>
          <a:p>
            <a:r>
              <a:rPr lang="en-US" dirty="0">
                <a:solidFill>
                  <a:srgbClr val="5C4E3D"/>
                </a:solidFill>
                <a:latin typeface="Libre Baskerville" pitchFamily="34" charset="0"/>
              </a:rPr>
              <a:t>Statistic Analyzing </a:t>
            </a:r>
          </a:p>
          <a:p>
            <a:r>
              <a:rPr lang="en-US" dirty="0">
                <a:solidFill>
                  <a:srgbClr val="5C4E3D"/>
                </a:solidFill>
                <a:latin typeface="Libre Baskerville" pitchFamily="34" charset="0"/>
              </a:rPr>
              <a:t>Blood Group indications </a:t>
            </a:r>
          </a:p>
          <a:p>
            <a:r>
              <a:rPr lang="pt-BR" dirty="0">
                <a:solidFill>
                  <a:srgbClr val="5C4E3D"/>
                </a:solidFill>
                <a:latin typeface="Libre Baskerville" pitchFamily="34" charset="0"/>
              </a:rPr>
              <a:t>A+ = 11			</a:t>
            </a:r>
          </a:p>
          <a:p>
            <a:r>
              <a:rPr lang="pt-BR" dirty="0">
                <a:solidFill>
                  <a:srgbClr val="5C4E3D"/>
                </a:solidFill>
                <a:latin typeface="Libre Baskerville" pitchFamily="34" charset="0"/>
              </a:rPr>
              <a:t>A- = 12			</a:t>
            </a:r>
          </a:p>
          <a:p>
            <a:r>
              <a:rPr lang="pt-BR" dirty="0">
                <a:solidFill>
                  <a:srgbClr val="5C4E3D"/>
                </a:solidFill>
                <a:latin typeface="Libre Baskerville" pitchFamily="34" charset="0"/>
              </a:rPr>
              <a:t>B+ = 13			</a:t>
            </a:r>
          </a:p>
          <a:p>
            <a:r>
              <a:rPr lang="pt-BR" dirty="0">
                <a:solidFill>
                  <a:srgbClr val="5C4E3D"/>
                </a:solidFill>
                <a:latin typeface="Libre Baskerville" pitchFamily="34" charset="0"/>
              </a:rPr>
              <a:t>B- = 14			</a:t>
            </a:r>
          </a:p>
          <a:p>
            <a:r>
              <a:rPr lang="pt-BR" dirty="0">
                <a:solidFill>
                  <a:srgbClr val="5C4E3D"/>
                </a:solidFill>
                <a:latin typeface="Libre Baskerville" pitchFamily="34" charset="0"/>
              </a:rPr>
              <a:t>O+ =15 			</a:t>
            </a:r>
          </a:p>
          <a:p>
            <a:r>
              <a:rPr lang="pt-BR" dirty="0">
                <a:solidFill>
                  <a:srgbClr val="5C4E3D"/>
                </a:solidFill>
                <a:latin typeface="Libre Baskerville" pitchFamily="34" charset="0"/>
              </a:rPr>
              <a:t>O- = 16			</a:t>
            </a:r>
          </a:p>
          <a:p>
            <a:r>
              <a:rPr lang="pt-BR" dirty="0">
                <a:solidFill>
                  <a:srgbClr val="5C4E3D"/>
                </a:solidFill>
                <a:latin typeface="Libre Baskerville" pitchFamily="34" charset="0"/>
              </a:rPr>
              <a:t>AB+ =17			</a:t>
            </a:r>
          </a:p>
          <a:p>
            <a:r>
              <a:rPr lang="pt-BR" dirty="0">
                <a:solidFill>
                  <a:srgbClr val="5C4E3D"/>
                </a:solidFill>
                <a:latin typeface="Libre Baskerville" pitchFamily="34" charset="0"/>
              </a:rPr>
              <a:t>AB- = 18			</a:t>
            </a:r>
          </a:p>
          <a:p>
            <a:endParaRPr lang="en-US" dirty="0">
              <a:solidFill>
                <a:srgbClr val="5C4E3D"/>
              </a:solidFill>
              <a:latin typeface="Libre Baskerville" pitchFamily="34" charset="0"/>
            </a:endParaRPr>
          </a:p>
        </p:txBody>
      </p:sp>
      <p:pic>
        <p:nvPicPr>
          <p:cNvPr id="3" name="Picture 2">
            <a:extLst>
              <a:ext uri="{FF2B5EF4-FFF2-40B4-BE49-F238E27FC236}">
                <a16:creationId xmlns:a16="http://schemas.microsoft.com/office/drawing/2014/main" id="{D5AB461D-A861-49CD-64A8-D21A8624F7B0}"/>
              </a:ext>
            </a:extLst>
          </p:cNvPr>
          <p:cNvPicPr>
            <a:picLocks noChangeAspect="1"/>
          </p:cNvPicPr>
          <p:nvPr/>
        </p:nvPicPr>
        <p:blipFill>
          <a:blip r:embed="rId3"/>
          <a:stretch>
            <a:fillRect/>
          </a:stretch>
        </p:blipFill>
        <p:spPr>
          <a:xfrm>
            <a:off x="1557849" y="1720014"/>
            <a:ext cx="10237911" cy="3611742"/>
          </a:xfrm>
          <a:prstGeom prst="rect">
            <a:avLst/>
          </a:prstGeom>
        </p:spPr>
      </p:pic>
    </p:spTree>
    <p:extLst>
      <p:ext uri="{BB962C8B-B14F-4D97-AF65-F5344CB8AC3E}">
        <p14:creationId xmlns:p14="http://schemas.microsoft.com/office/powerpoint/2010/main" val="408305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3172691" y="203261"/>
            <a:ext cx="8013469" cy="369332"/>
          </a:xfrm>
          <a:prstGeom prst="rect">
            <a:avLst/>
          </a:prstGeom>
          <a:noFill/>
        </p:spPr>
        <p:txBody>
          <a:bodyPr wrap="square">
            <a:spAutoFit/>
          </a:bodyPr>
          <a:lstStyle/>
          <a:p>
            <a:r>
              <a:rPr lang="en-US" sz="1800" dirty="0">
                <a:solidFill>
                  <a:srgbClr val="5C4E3D"/>
                </a:solidFill>
                <a:latin typeface="Libre Baskerville" pitchFamily="34" charset="0"/>
                <a:ea typeface="+mn-ea"/>
                <a:cs typeface="+mn-cs"/>
              </a:rPr>
              <a:t> Exploratory Data Analysis (EDA)</a:t>
            </a:r>
          </a:p>
        </p:txBody>
      </p:sp>
      <p:sp>
        <p:nvSpPr>
          <p:cNvPr id="14" name="TextBox 13">
            <a:extLst>
              <a:ext uri="{FF2B5EF4-FFF2-40B4-BE49-F238E27FC236}">
                <a16:creationId xmlns:a16="http://schemas.microsoft.com/office/drawing/2014/main" id="{9F5969DE-4372-04EC-77FE-21A6745EAE64}"/>
              </a:ext>
            </a:extLst>
          </p:cNvPr>
          <p:cNvSpPr txBox="1"/>
          <p:nvPr/>
        </p:nvSpPr>
        <p:spPr>
          <a:xfrm>
            <a:off x="97850" y="1262598"/>
            <a:ext cx="3859877" cy="4247317"/>
          </a:xfrm>
          <a:prstGeom prst="rect">
            <a:avLst/>
          </a:prstGeom>
          <a:noFill/>
        </p:spPr>
        <p:txBody>
          <a:bodyPr wrap="square">
            <a:spAutoFit/>
          </a:bodyPr>
          <a:lstStyle/>
          <a:p>
            <a:r>
              <a:rPr lang="en-US" dirty="0">
                <a:solidFill>
                  <a:srgbClr val="5C4E3D"/>
                </a:solidFill>
                <a:latin typeface="Libre Baskerville" pitchFamily="34" charset="0"/>
              </a:rPr>
              <a:t>Examining a correlation matrix of all the features </a:t>
            </a:r>
          </a:p>
          <a:p>
            <a:endParaRPr lang="en-US" dirty="0">
              <a:solidFill>
                <a:srgbClr val="5C4E3D"/>
              </a:solidFill>
              <a:latin typeface="Libre Baskerville" pitchFamily="34" charset="0"/>
            </a:endParaRPr>
          </a:p>
          <a:p>
            <a:r>
              <a:rPr lang="en-US" dirty="0">
                <a:solidFill>
                  <a:srgbClr val="5C4E3D"/>
                </a:solidFill>
                <a:latin typeface="Libre Baskerville" pitchFamily="34" charset="0"/>
              </a:rPr>
              <a:t>at the right of the figure, we can see there is a high correlation between weight gain, hair growth (in undesired spots), skin darkening, hair loss, pimples, and fast food, at the right of figure, at the middle we can see there is a correlation between hip, waist size, and waist-hip ratio when waist size increase the hip size increase also.</a:t>
            </a:r>
          </a:p>
        </p:txBody>
      </p:sp>
      <p:pic>
        <p:nvPicPr>
          <p:cNvPr id="4" name="Picture 3">
            <a:extLst>
              <a:ext uri="{FF2B5EF4-FFF2-40B4-BE49-F238E27FC236}">
                <a16:creationId xmlns:a16="http://schemas.microsoft.com/office/drawing/2014/main" id="{233F1AED-B3AE-BFD1-FD98-E3B4A0E35BCD}"/>
              </a:ext>
            </a:extLst>
          </p:cNvPr>
          <p:cNvPicPr>
            <a:picLocks noChangeAspect="1"/>
          </p:cNvPicPr>
          <p:nvPr/>
        </p:nvPicPr>
        <p:blipFill rotWithShape="1">
          <a:blip r:embed="rId3"/>
          <a:srcRect l="9435"/>
          <a:stretch/>
        </p:blipFill>
        <p:spPr>
          <a:xfrm>
            <a:off x="3957727" y="532015"/>
            <a:ext cx="7536005" cy="5676023"/>
          </a:xfrm>
          <a:prstGeom prst="rect">
            <a:avLst/>
          </a:prstGeom>
        </p:spPr>
      </p:pic>
    </p:spTree>
    <p:extLst>
      <p:ext uri="{BB962C8B-B14F-4D97-AF65-F5344CB8AC3E}">
        <p14:creationId xmlns:p14="http://schemas.microsoft.com/office/powerpoint/2010/main" val="1757479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3172691" y="203261"/>
            <a:ext cx="8013469" cy="369332"/>
          </a:xfrm>
          <a:prstGeom prst="rect">
            <a:avLst/>
          </a:prstGeom>
          <a:noFill/>
        </p:spPr>
        <p:txBody>
          <a:bodyPr wrap="square">
            <a:spAutoFit/>
          </a:bodyPr>
          <a:lstStyle/>
          <a:p>
            <a:r>
              <a:rPr lang="en-US" sz="1800" dirty="0">
                <a:solidFill>
                  <a:srgbClr val="5C4E3D"/>
                </a:solidFill>
                <a:latin typeface="Libre Baskerville" pitchFamily="34" charset="0"/>
                <a:ea typeface="+mn-ea"/>
                <a:cs typeface="+mn-cs"/>
              </a:rPr>
              <a:t> Exploratory Data Analysis (EDA)</a:t>
            </a:r>
          </a:p>
        </p:txBody>
      </p:sp>
      <p:pic>
        <p:nvPicPr>
          <p:cNvPr id="3" name="Picture 2">
            <a:extLst>
              <a:ext uri="{FF2B5EF4-FFF2-40B4-BE49-F238E27FC236}">
                <a16:creationId xmlns:a16="http://schemas.microsoft.com/office/drawing/2014/main" id="{891BFAE1-571E-F2A4-1CD6-6F2F14A27817}"/>
              </a:ext>
            </a:extLst>
          </p:cNvPr>
          <p:cNvPicPr>
            <a:picLocks noChangeAspect="1"/>
          </p:cNvPicPr>
          <p:nvPr/>
        </p:nvPicPr>
        <p:blipFill>
          <a:blip r:embed="rId3"/>
          <a:stretch>
            <a:fillRect/>
          </a:stretch>
        </p:blipFill>
        <p:spPr>
          <a:xfrm>
            <a:off x="1045130" y="1284706"/>
            <a:ext cx="4512448" cy="3701155"/>
          </a:xfrm>
          <a:prstGeom prst="rect">
            <a:avLst/>
          </a:prstGeom>
        </p:spPr>
      </p:pic>
      <p:pic>
        <p:nvPicPr>
          <p:cNvPr id="6" name="Picture 5">
            <a:extLst>
              <a:ext uri="{FF2B5EF4-FFF2-40B4-BE49-F238E27FC236}">
                <a16:creationId xmlns:a16="http://schemas.microsoft.com/office/drawing/2014/main" id="{FA70E1D1-77DF-83CD-7826-68F39869C349}"/>
              </a:ext>
            </a:extLst>
          </p:cNvPr>
          <p:cNvPicPr>
            <a:picLocks noChangeAspect="1"/>
          </p:cNvPicPr>
          <p:nvPr/>
        </p:nvPicPr>
        <p:blipFill>
          <a:blip r:embed="rId4"/>
          <a:stretch>
            <a:fillRect/>
          </a:stretch>
        </p:blipFill>
        <p:spPr>
          <a:xfrm>
            <a:off x="5557578" y="1488974"/>
            <a:ext cx="4325180" cy="3496887"/>
          </a:xfrm>
          <a:prstGeom prst="rect">
            <a:avLst/>
          </a:prstGeom>
        </p:spPr>
      </p:pic>
    </p:spTree>
    <p:extLst>
      <p:ext uri="{BB962C8B-B14F-4D97-AF65-F5344CB8AC3E}">
        <p14:creationId xmlns:p14="http://schemas.microsoft.com/office/powerpoint/2010/main" val="4172949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y questions? | ExpertHub">
            <a:extLst>
              <a:ext uri="{FF2B5EF4-FFF2-40B4-BE49-F238E27FC236}">
                <a16:creationId xmlns:a16="http://schemas.microsoft.com/office/drawing/2014/main" id="{16AABCB1-6CC1-F6D5-B433-862FA3BA4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058" y="1506156"/>
            <a:ext cx="4934309" cy="287384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146 Terima kasih 图片、库存照片、3D 物体和矢量图 | Shutterstock">
            <a:extLst>
              <a:ext uri="{FF2B5EF4-FFF2-40B4-BE49-F238E27FC236}">
                <a16:creationId xmlns:a16="http://schemas.microsoft.com/office/drawing/2014/main" id="{615DE9FE-2AE5-FF68-BCFD-6540B34D3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661" y="4576162"/>
            <a:ext cx="2732678" cy="1551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27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774D6B-E654-4E94-37C7-E67DBE4498BC}"/>
              </a:ext>
            </a:extLst>
          </p:cNvPr>
          <p:cNvSpPr>
            <a:spLocks noGrp="1"/>
          </p:cNvSpPr>
          <p:nvPr>
            <p:ph type="title"/>
          </p:nvPr>
        </p:nvSpPr>
        <p:spPr>
          <a:xfrm>
            <a:off x="3247273" y="638551"/>
            <a:ext cx="8750763" cy="1143000"/>
          </a:xfrm>
        </p:spPr>
        <p:txBody>
          <a:bodyPr/>
          <a:lstStyle/>
          <a:p>
            <a:pPr algn="l"/>
            <a:r>
              <a:rPr lang="en-US" dirty="0">
                <a:solidFill>
                  <a:srgbClr val="5C4E3D"/>
                </a:solidFill>
                <a:latin typeface="Libre Baskerville" pitchFamily="34" charset="0"/>
                <a:ea typeface="+mn-ea"/>
                <a:cs typeface="+mn-cs"/>
              </a:rPr>
              <a:t>Introduction: What Is </a:t>
            </a:r>
            <a:r>
              <a:rPr lang="en-US" dirty="0">
                <a:solidFill>
                  <a:srgbClr val="5C4E3D"/>
                </a:solidFill>
                <a:latin typeface="Libre Baskerville" pitchFamily="34" charset="0"/>
              </a:rPr>
              <a:t>Polycystic ovary syndrome (</a:t>
            </a:r>
            <a:r>
              <a:rPr lang="en-US" dirty="0">
                <a:solidFill>
                  <a:srgbClr val="5C4E3D"/>
                </a:solidFill>
                <a:latin typeface="Libre Baskerville" pitchFamily="34" charset="0"/>
                <a:ea typeface="+mn-ea"/>
                <a:cs typeface="+mn-cs"/>
              </a:rPr>
              <a:t>PCOS)</a:t>
            </a:r>
            <a:br>
              <a:rPr lang="en-US" i="0" dirty="0">
                <a:solidFill>
                  <a:srgbClr val="1F2328"/>
                </a:solidFill>
                <a:effectLst/>
                <a:highlight>
                  <a:srgbClr val="FFFFFF"/>
                </a:highlight>
                <a:latin typeface="-apple-system"/>
              </a:rPr>
            </a:br>
            <a:br>
              <a:rPr lang="en-US" dirty="0"/>
            </a:br>
            <a:endParaRPr lang="en-US" dirty="0"/>
          </a:p>
        </p:txBody>
      </p:sp>
      <p:sp>
        <p:nvSpPr>
          <p:cNvPr id="4" name="TextBox 3">
            <a:extLst>
              <a:ext uri="{FF2B5EF4-FFF2-40B4-BE49-F238E27FC236}">
                <a16:creationId xmlns:a16="http://schemas.microsoft.com/office/drawing/2014/main" id="{139FAEC6-6F44-E017-BF20-9BABE68CA10B}"/>
              </a:ext>
            </a:extLst>
          </p:cNvPr>
          <p:cNvSpPr txBox="1"/>
          <p:nvPr/>
        </p:nvSpPr>
        <p:spPr>
          <a:xfrm>
            <a:off x="953953" y="1889283"/>
            <a:ext cx="10152611" cy="3079433"/>
          </a:xfrm>
          <a:prstGeom prst="rect">
            <a:avLst/>
          </a:prstGeom>
          <a:noFill/>
        </p:spPr>
        <p:txBody>
          <a:bodyPr wrap="square">
            <a:spAutoFit/>
          </a:bodyPr>
          <a:lstStyle/>
          <a:p>
            <a:pPr algn="l"/>
            <a:r>
              <a:rPr lang="en-US" sz="1600" dirty="0">
                <a:solidFill>
                  <a:srgbClr val="5C4E3D"/>
                </a:solidFill>
                <a:latin typeface="Libre Baskerville" pitchFamily="34" charset="0"/>
              </a:rPr>
              <a:t>Polycystic ovary syndrome, also known as PCOS is a medical disorder characterized by excessive production of androgens, which are male sex hormones typically seen in women in modest quantities.</a:t>
            </a:r>
          </a:p>
          <a:p>
            <a:pPr algn="l"/>
            <a:endParaRPr lang="en-US" sz="1600" dirty="0">
              <a:solidFill>
                <a:srgbClr val="5C4E3D"/>
              </a:solidFill>
              <a:latin typeface="Libre Baskerville" pitchFamily="34" charset="0"/>
            </a:endParaRPr>
          </a:p>
          <a:p>
            <a:pPr algn="l"/>
            <a:r>
              <a:rPr lang="en-US" sz="1600" dirty="0">
                <a:solidFill>
                  <a:srgbClr val="5C4E3D"/>
                </a:solidFill>
                <a:latin typeface="Libre Baskerville" pitchFamily="34" charset="0"/>
              </a:rPr>
              <a:t>Polycystic ovarian syndrome, or PCOS, is characterized by the presence of several tiny cysts, which are fluid-filled sacs, in the ovaries. Nevertheless, several women diagnosed with this illness have no signs of the presence of cysts, while some women unaffected by the disorder do indeed develop cysts. Ovulation is the process in which a fully developed egg is discharged from an ovary. This occurs to facilitate fertilization by a male sperm. If the egg is not fertilized, it is expelled from the body during menstruation.</a:t>
            </a:r>
          </a:p>
          <a:p>
            <a:pPr>
              <a:lnSpc>
                <a:spcPts val="4921"/>
              </a:lnSpc>
            </a:pPr>
            <a:r>
              <a:rPr lang="en-US" sz="1600" dirty="0">
                <a:solidFill>
                  <a:srgbClr val="5C4E3D"/>
                </a:solidFill>
                <a:latin typeface="Libre Baskerville" pitchFamily="34" charset="0"/>
              </a:rPr>
              <a:t> </a:t>
            </a:r>
          </a:p>
        </p:txBody>
      </p:sp>
    </p:spTree>
    <p:extLst>
      <p:ext uri="{BB962C8B-B14F-4D97-AF65-F5344CB8AC3E}">
        <p14:creationId xmlns:p14="http://schemas.microsoft.com/office/powerpoint/2010/main" val="122478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9C464-D8EC-7A93-B2A1-7580144392CB}"/>
              </a:ext>
            </a:extLst>
          </p:cNvPr>
          <p:cNvSpPr txBox="1"/>
          <p:nvPr/>
        </p:nvSpPr>
        <p:spPr>
          <a:xfrm>
            <a:off x="1095106" y="1641508"/>
            <a:ext cx="10180320" cy="2031325"/>
          </a:xfrm>
          <a:prstGeom prst="rect">
            <a:avLst/>
          </a:prstGeom>
          <a:noFill/>
        </p:spPr>
        <p:txBody>
          <a:bodyPr wrap="square">
            <a:spAutoFit/>
          </a:bodyPr>
          <a:lstStyle/>
          <a:p>
            <a:r>
              <a:rPr lang="en-US" dirty="0">
                <a:solidFill>
                  <a:srgbClr val="5C4E3D"/>
                </a:solidFill>
                <a:latin typeface="Libre Baskerville" pitchFamily="34" charset="0"/>
              </a:rPr>
              <a:t>Polycystic Ovary Syndrome (PCOS) is a prevalent endocrine disorder that affects a significant proportion of women of reproductive age. Characterized by symptoms such as irregular menstrual cycles, hirsutism, acne, and polycystic ovaries, PCOS is a complex condition with multifactorial etiology, including genetic, hormonal, and environmental factors. The disorder not only impacts reproductive health but is also associated with metabolic abnormalities, such as insulin resistance, obesity, and an increased risk of type 2 diabetes and cardiovascular diseases.</a:t>
            </a:r>
          </a:p>
        </p:txBody>
      </p:sp>
      <p:sp>
        <p:nvSpPr>
          <p:cNvPr id="5" name="TextBox 4">
            <a:extLst>
              <a:ext uri="{FF2B5EF4-FFF2-40B4-BE49-F238E27FC236}">
                <a16:creationId xmlns:a16="http://schemas.microsoft.com/office/drawing/2014/main" id="{EDA51CE0-18D0-391B-FAA1-BE501E08E2D1}"/>
              </a:ext>
            </a:extLst>
          </p:cNvPr>
          <p:cNvSpPr txBox="1"/>
          <p:nvPr/>
        </p:nvSpPr>
        <p:spPr>
          <a:xfrm>
            <a:off x="2709949" y="569113"/>
            <a:ext cx="6096000" cy="523220"/>
          </a:xfrm>
          <a:prstGeom prst="rect">
            <a:avLst/>
          </a:prstGeom>
          <a:noFill/>
        </p:spPr>
        <p:txBody>
          <a:bodyPr wrap="square">
            <a:spAutoFit/>
          </a:bodyPr>
          <a:lstStyle/>
          <a:p>
            <a:r>
              <a:rPr lang="en-US" sz="2800" dirty="0">
                <a:solidFill>
                  <a:srgbClr val="5C4E3D"/>
                </a:solidFill>
                <a:latin typeface="Libre Baskerville" pitchFamily="34" charset="0"/>
                <a:ea typeface="+mn-ea"/>
                <a:cs typeface="+mn-cs"/>
              </a:rPr>
              <a:t>Background of the Problem:</a:t>
            </a:r>
          </a:p>
        </p:txBody>
      </p:sp>
    </p:spTree>
    <p:extLst>
      <p:ext uri="{BB962C8B-B14F-4D97-AF65-F5344CB8AC3E}">
        <p14:creationId xmlns:p14="http://schemas.microsoft.com/office/powerpoint/2010/main" val="70693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2945639" y="798191"/>
            <a:ext cx="6096000" cy="523220"/>
          </a:xfrm>
          <a:prstGeom prst="rect">
            <a:avLst/>
          </a:prstGeom>
          <a:noFill/>
        </p:spPr>
        <p:txBody>
          <a:bodyPr wrap="square">
            <a:spAutoFit/>
          </a:bodyPr>
          <a:lstStyle/>
          <a:p>
            <a:r>
              <a:rPr lang="en-US" sz="2800" dirty="0">
                <a:solidFill>
                  <a:srgbClr val="5C4E3D"/>
                </a:solidFill>
                <a:latin typeface="Libre Baskerville" pitchFamily="34" charset="0"/>
                <a:ea typeface="+mn-ea"/>
                <a:cs typeface="+mn-cs"/>
              </a:rPr>
              <a:t>Statement of the Problem</a:t>
            </a:r>
          </a:p>
        </p:txBody>
      </p:sp>
      <p:sp>
        <p:nvSpPr>
          <p:cNvPr id="14" name="TextBox 13">
            <a:extLst>
              <a:ext uri="{FF2B5EF4-FFF2-40B4-BE49-F238E27FC236}">
                <a16:creationId xmlns:a16="http://schemas.microsoft.com/office/drawing/2014/main" id="{9F5969DE-4372-04EC-77FE-21A6745EAE64}"/>
              </a:ext>
            </a:extLst>
          </p:cNvPr>
          <p:cNvSpPr txBox="1"/>
          <p:nvPr/>
        </p:nvSpPr>
        <p:spPr>
          <a:xfrm>
            <a:off x="1005840" y="1838189"/>
            <a:ext cx="10180320" cy="3693319"/>
          </a:xfrm>
          <a:prstGeom prst="rect">
            <a:avLst/>
          </a:prstGeom>
          <a:noFill/>
        </p:spPr>
        <p:txBody>
          <a:bodyPr wrap="square">
            <a:spAutoFit/>
          </a:bodyPr>
          <a:lstStyle/>
          <a:p>
            <a:r>
              <a:rPr lang="en-US" dirty="0">
                <a:solidFill>
                  <a:srgbClr val="5C4E3D"/>
                </a:solidFill>
                <a:latin typeface="Libre Baskerville" pitchFamily="34" charset="0"/>
              </a:rPr>
              <a:t>The diagnosis is often made based on the patient's signs, symptoms, and physical examination. With the acquisition of knowledge and practical skills, nearly all medical professionals possess the ability to effectively diagnose PCOS. Within the field of medicine, the process of determining the nature of a medical condition, known as diagnosis.</a:t>
            </a:r>
          </a:p>
          <a:p>
            <a:endParaRPr lang="en-US" dirty="0">
              <a:solidFill>
                <a:srgbClr val="5C4E3D"/>
              </a:solidFill>
              <a:latin typeface="Libre Baskerville" pitchFamily="34" charset="0"/>
            </a:endParaRPr>
          </a:p>
          <a:p>
            <a:r>
              <a:rPr lang="en-US" dirty="0">
                <a:solidFill>
                  <a:srgbClr val="5C4E3D"/>
                </a:solidFill>
                <a:latin typeface="Libre Baskerville" pitchFamily="34" charset="0"/>
              </a:rPr>
              <a:t>Dealing with PCOS can be challenging and repetitive. Predicting PCOS based on numerous elements or symptoms is a complex issue with multiple layers. This is due to the fact that such behavior can result in incorrect assumptions and unforeseeable outcomes.</a:t>
            </a:r>
          </a:p>
          <a:p>
            <a:endParaRPr lang="en-US" dirty="0">
              <a:solidFill>
                <a:srgbClr val="5C4E3D"/>
              </a:solidFill>
              <a:latin typeface="Libre Baskerville" pitchFamily="34" charset="0"/>
            </a:endParaRPr>
          </a:p>
          <a:p>
            <a:r>
              <a:rPr lang="en-US" dirty="0">
                <a:solidFill>
                  <a:srgbClr val="5C4E3D"/>
                </a:solidFill>
                <a:latin typeface="Libre Baskerville" pitchFamily="34" charset="0"/>
              </a:rPr>
              <a:t>As a result of this issue, the healthcare business generates a dataset for the purpose of analyzing diseases.</a:t>
            </a:r>
          </a:p>
        </p:txBody>
      </p:sp>
    </p:spTree>
    <p:extLst>
      <p:ext uri="{BB962C8B-B14F-4D97-AF65-F5344CB8AC3E}">
        <p14:creationId xmlns:p14="http://schemas.microsoft.com/office/powerpoint/2010/main" val="68641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2931622" y="402766"/>
            <a:ext cx="6096000" cy="369332"/>
          </a:xfrm>
          <a:prstGeom prst="rect">
            <a:avLst/>
          </a:prstGeom>
          <a:noFill/>
        </p:spPr>
        <p:txBody>
          <a:bodyPr wrap="square">
            <a:spAutoFit/>
          </a:bodyPr>
          <a:lstStyle/>
          <a:p>
            <a:r>
              <a:rPr lang="en-US" sz="1800" dirty="0">
                <a:solidFill>
                  <a:srgbClr val="5C4E3D"/>
                </a:solidFill>
                <a:latin typeface="Libre Baskerville" pitchFamily="34" charset="0"/>
                <a:ea typeface="+mn-ea"/>
                <a:cs typeface="+mn-cs"/>
              </a:rPr>
              <a:t>Research Questions:</a:t>
            </a:r>
          </a:p>
        </p:txBody>
      </p:sp>
      <p:sp>
        <p:nvSpPr>
          <p:cNvPr id="14" name="TextBox 13">
            <a:extLst>
              <a:ext uri="{FF2B5EF4-FFF2-40B4-BE49-F238E27FC236}">
                <a16:creationId xmlns:a16="http://schemas.microsoft.com/office/drawing/2014/main" id="{9F5969DE-4372-04EC-77FE-21A6745EAE64}"/>
              </a:ext>
            </a:extLst>
          </p:cNvPr>
          <p:cNvSpPr txBox="1"/>
          <p:nvPr/>
        </p:nvSpPr>
        <p:spPr>
          <a:xfrm>
            <a:off x="775855" y="1838189"/>
            <a:ext cx="11194471" cy="3139321"/>
          </a:xfrm>
          <a:prstGeom prst="rect">
            <a:avLst/>
          </a:prstGeom>
          <a:noFill/>
        </p:spPr>
        <p:txBody>
          <a:bodyPr wrap="square">
            <a:spAutoFit/>
          </a:bodyPr>
          <a:lstStyle/>
          <a:p>
            <a:pPr algn="l">
              <a:buFont typeface="+mj-lt"/>
              <a:buAutoNum type="arabicPeriod"/>
            </a:pPr>
            <a:r>
              <a:rPr lang="en-US" dirty="0">
                <a:solidFill>
                  <a:srgbClr val="5C4E3D"/>
                </a:solidFill>
                <a:latin typeface="Libre Baskerville" pitchFamily="34" charset="0"/>
              </a:rPr>
              <a:t>What are the most common symptom of PCOS?</a:t>
            </a:r>
          </a:p>
          <a:p>
            <a:pPr algn="l">
              <a:buFont typeface="+mj-lt"/>
              <a:buAutoNum type="arabicPeriod"/>
            </a:pPr>
            <a:endParaRPr lang="en-US" dirty="0">
              <a:solidFill>
                <a:srgbClr val="5C4E3D"/>
              </a:solidFill>
              <a:latin typeface="Libre Baskerville" pitchFamily="34" charset="0"/>
            </a:endParaRPr>
          </a:p>
          <a:p>
            <a:pPr algn="l">
              <a:buFont typeface="+mj-lt"/>
              <a:buAutoNum type="arabicPeriod"/>
            </a:pPr>
            <a:r>
              <a:rPr lang="en-US" dirty="0">
                <a:solidFill>
                  <a:srgbClr val="5C4E3D"/>
                </a:solidFill>
                <a:latin typeface="Libre Baskerville" pitchFamily="34" charset="0"/>
              </a:rPr>
              <a:t>How accurately can a multiple regression model predict the presence of PCOS?</a:t>
            </a:r>
          </a:p>
          <a:p>
            <a:pPr algn="l">
              <a:buFont typeface="+mj-lt"/>
              <a:buAutoNum type="arabicPeriod"/>
            </a:pPr>
            <a:endParaRPr lang="en-US" dirty="0">
              <a:solidFill>
                <a:srgbClr val="5C4E3D"/>
              </a:solidFill>
              <a:latin typeface="Libre Baskerville" pitchFamily="34" charset="0"/>
            </a:endParaRPr>
          </a:p>
          <a:p>
            <a:pPr algn="l">
              <a:buFont typeface="+mj-lt"/>
              <a:buAutoNum type="arabicPeriod"/>
            </a:pPr>
            <a:r>
              <a:rPr lang="en-US" dirty="0">
                <a:solidFill>
                  <a:srgbClr val="5C4E3D"/>
                </a:solidFill>
                <a:latin typeface="Libre Baskerville" pitchFamily="34" charset="0"/>
              </a:rPr>
              <a:t>How can an Artificial Neural Network (ANN) be utilized to enhance the prediction of PCOS?</a:t>
            </a:r>
          </a:p>
          <a:p>
            <a:pPr algn="l">
              <a:buFont typeface="+mj-lt"/>
              <a:buAutoNum type="arabicPeriod"/>
            </a:pPr>
            <a:endParaRPr lang="en-US" dirty="0">
              <a:solidFill>
                <a:srgbClr val="5C4E3D"/>
              </a:solidFill>
              <a:latin typeface="Libre Baskerville" pitchFamily="34" charset="0"/>
            </a:endParaRPr>
          </a:p>
          <a:p>
            <a:pPr algn="l">
              <a:buFont typeface="+mj-lt"/>
              <a:buAutoNum type="arabicPeriod"/>
            </a:pPr>
            <a:r>
              <a:rPr lang="en-US" dirty="0">
                <a:solidFill>
                  <a:srgbClr val="5C4E3D"/>
                </a:solidFill>
                <a:latin typeface="Libre Baskerville" pitchFamily="34" charset="0"/>
              </a:rPr>
              <a:t>What insights can be gained from visualizing prediction outcomes using an interactive dashboard?</a:t>
            </a:r>
          </a:p>
          <a:p>
            <a:pPr algn="l">
              <a:buFont typeface="+mj-lt"/>
              <a:buAutoNum type="arabicPeriod"/>
            </a:pPr>
            <a:endParaRPr lang="en-US" dirty="0">
              <a:solidFill>
                <a:srgbClr val="5C4E3D"/>
              </a:solidFill>
              <a:latin typeface="Libre Baskerville" pitchFamily="34" charset="0"/>
            </a:endParaRPr>
          </a:p>
          <a:p>
            <a:pPr algn="l">
              <a:buFont typeface="+mj-lt"/>
              <a:buAutoNum type="arabicPeriod"/>
            </a:pPr>
            <a:r>
              <a:rPr lang="en-US" dirty="0">
                <a:solidFill>
                  <a:srgbClr val="5C4E3D"/>
                </a:solidFill>
                <a:latin typeface="Libre Baskerville" pitchFamily="34" charset="0"/>
              </a:rPr>
              <a:t>How can the findings from this research contribute to improving the diagnosis and management of PCOS in clinical practice?</a:t>
            </a:r>
          </a:p>
        </p:txBody>
      </p:sp>
    </p:spTree>
    <p:extLst>
      <p:ext uri="{BB962C8B-B14F-4D97-AF65-F5344CB8AC3E}">
        <p14:creationId xmlns:p14="http://schemas.microsoft.com/office/powerpoint/2010/main" val="3472441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2931622" y="402766"/>
            <a:ext cx="6096000" cy="369332"/>
          </a:xfrm>
          <a:prstGeom prst="rect">
            <a:avLst/>
          </a:prstGeom>
          <a:noFill/>
        </p:spPr>
        <p:txBody>
          <a:bodyPr wrap="square">
            <a:spAutoFit/>
          </a:bodyPr>
          <a:lstStyle/>
          <a:p>
            <a:r>
              <a:rPr lang="en-US" sz="1800" dirty="0">
                <a:solidFill>
                  <a:srgbClr val="5C4E3D"/>
                </a:solidFill>
                <a:latin typeface="Libre Baskerville" pitchFamily="34" charset="0"/>
                <a:ea typeface="+mn-ea"/>
                <a:cs typeface="+mn-cs"/>
              </a:rPr>
              <a:t>Objectives of the Research:</a:t>
            </a:r>
          </a:p>
        </p:txBody>
      </p:sp>
      <p:sp>
        <p:nvSpPr>
          <p:cNvPr id="14" name="TextBox 13">
            <a:extLst>
              <a:ext uri="{FF2B5EF4-FFF2-40B4-BE49-F238E27FC236}">
                <a16:creationId xmlns:a16="http://schemas.microsoft.com/office/drawing/2014/main" id="{9F5969DE-4372-04EC-77FE-21A6745EAE64}"/>
              </a:ext>
            </a:extLst>
          </p:cNvPr>
          <p:cNvSpPr txBox="1"/>
          <p:nvPr/>
        </p:nvSpPr>
        <p:spPr>
          <a:xfrm>
            <a:off x="1335577" y="1655308"/>
            <a:ext cx="9681557" cy="2031325"/>
          </a:xfrm>
          <a:prstGeom prst="rect">
            <a:avLst/>
          </a:prstGeom>
          <a:noFill/>
        </p:spPr>
        <p:txBody>
          <a:bodyPr wrap="square">
            <a:spAutoFit/>
          </a:bodyPr>
          <a:lstStyle/>
          <a:p>
            <a:pPr>
              <a:buFont typeface="+mj-lt"/>
              <a:buAutoNum type="arabicPeriod"/>
            </a:pPr>
            <a:r>
              <a:rPr lang="en-US" dirty="0">
                <a:solidFill>
                  <a:srgbClr val="5C4E3D"/>
                </a:solidFill>
                <a:latin typeface="Libre Baskerville" pitchFamily="34" charset="0"/>
              </a:rPr>
              <a:t>To determine the impact of factors on PCOS, a multiple regression model will be employed.</a:t>
            </a:r>
          </a:p>
          <a:p>
            <a:pPr>
              <a:buFont typeface="+mj-lt"/>
              <a:buAutoNum type="arabicPeriod"/>
            </a:pPr>
            <a:endParaRPr lang="en-US" dirty="0">
              <a:solidFill>
                <a:srgbClr val="5C4E3D"/>
              </a:solidFill>
              <a:latin typeface="Libre Baskerville" pitchFamily="34" charset="0"/>
            </a:endParaRPr>
          </a:p>
          <a:p>
            <a:pPr>
              <a:buFont typeface="+mj-lt"/>
              <a:buAutoNum type="arabicPeriod"/>
            </a:pPr>
            <a:r>
              <a:rPr lang="en-US" dirty="0">
                <a:solidFill>
                  <a:srgbClr val="5C4E3D"/>
                </a:solidFill>
                <a:latin typeface="Libre Baskerville" pitchFamily="34" charset="0"/>
              </a:rPr>
              <a:t>To develop an Artificial Neural Network (ANN) model for the PCOS dataset.</a:t>
            </a:r>
          </a:p>
          <a:p>
            <a:pPr>
              <a:buFont typeface="+mj-lt"/>
              <a:buAutoNum type="arabicPeriod"/>
            </a:pPr>
            <a:endParaRPr lang="en-US" dirty="0">
              <a:solidFill>
                <a:srgbClr val="5C4E3D"/>
              </a:solidFill>
              <a:latin typeface="Libre Baskerville" pitchFamily="34" charset="0"/>
            </a:endParaRPr>
          </a:p>
          <a:p>
            <a:pPr>
              <a:buFont typeface="+mj-lt"/>
              <a:buAutoNum type="arabicPeriod"/>
            </a:pPr>
            <a:r>
              <a:rPr lang="en-US" dirty="0">
                <a:solidFill>
                  <a:srgbClr val="5C4E3D"/>
                </a:solidFill>
                <a:latin typeface="Libre Baskerville" pitchFamily="34" charset="0"/>
              </a:rPr>
              <a:t>To create an interactive dashboard that visualizes and compares the prediction outcomes of a regression model and an Artificial Neural Network (ANN).</a:t>
            </a:r>
          </a:p>
        </p:txBody>
      </p:sp>
    </p:spTree>
    <p:extLst>
      <p:ext uri="{BB962C8B-B14F-4D97-AF65-F5344CB8AC3E}">
        <p14:creationId xmlns:p14="http://schemas.microsoft.com/office/powerpoint/2010/main" val="82694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00FE591-C285-1FD2-63F4-94A2B92FDCCB}"/>
              </a:ext>
            </a:extLst>
          </p:cNvPr>
          <p:cNvSpPr>
            <a:spLocks noGrp="1"/>
          </p:cNvSpPr>
          <p:nvPr>
            <p:ph type="title"/>
          </p:nvPr>
        </p:nvSpPr>
        <p:spPr/>
        <p:txBody>
          <a:bodyPr/>
          <a:lstStyle/>
          <a:p>
            <a:r>
              <a:rPr lang="en-US" sz="2400" dirty="0">
                <a:solidFill>
                  <a:srgbClr val="5C4E3D"/>
                </a:solidFill>
                <a:latin typeface="Libre Baskerville" pitchFamily="34" charset="0"/>
                <a:ea typeface="+mn-ea"/>
                <a:cs typeface="+mn-cs"/>
              </a:rPr>
              <a:t>Scope of the Study:</a:t>
            </a:r>
          </a:p>
        </p:txBody>
      </p:sp>
      <p:sp>
        <p:nvSpPr>
          <p:cNvPr id="20" name="Freeform: Shape 19">
            <a:extLst>
              <a:ext uri="{FF2B5EF4-FFF2-40B4-BE49-F238E27FC236}">
                <a16:creationId xmlns:a16="http://schemas.microsoft.com/office/drawing/2014/main" id="{717B74E5-5D2D-7DBF-1830-EE4EE6D6F5D4}"/>
              </a:ext>
            </a:extLst>
          </p:cNvPr>
          <p:cNvSpPr/>
          <p:nvPr/>
        </p:nvSpPr>
        <p:spPr>
          <a:xfrm>
            <a:off x="5262320" y="1670337"/>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22" name="Freeform: Shape 21">
            <a:extLst>
              <a:ext uri="{FF2B5EF4-FFF2-40B4-BE49-F238E27FC236}">
                <a16:creationId xmlns:a16="http://schemas.microsoft.com/office/drawing/2014/main" id="{D8D390CA-FD25-8480-7891-A97584C81491}"/>
              </a:ext>
            </a:extLst>
          </p:cNvPr>
          <p:cNvSpPr/>
          <p:nvPr/>
        </p:nvSpPr>
        <p:spPr>
          <a:xfrm>
            <a:off x="1934471" y="1701699"/>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a:p>
        </p:txBody>
      </p:sp>
      <p:sp>
        <p:nvSpPr>
          <p:cNvPr id="78" name="Freeform: Shape 77">
            <a:extLst>
              <a:ext uri="{FF2B5EF4-FFF2-40B4-BE49-F238E27FC236}">
                <a16:creationId xmlns:a16="http://schemas.microsoft.com/office/drawing/2014/main" id="{3A6391C4-9A68-28C5-F5E7-CF80B4923DCE}"/>
              </a:ext>
            </a:extLst>
          </p:cNvPr>
          <p:cNvSpPr/>
          <p:nvPr/>
        </p:nvSpPr>
        <p:spPr>
          <a:xfrm>
            <a:off x="5262319" y="2648837"/>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79" name="Freeform: Shape 78">
            <a:extLst>
              <a:ext uri="{FF2B5EF4-FFF2-40B4-BE49-F238E27FC236}">
                <a16:creationId xmlns:a16="http://schemas.microsoft.com/office/drawing/2014/main" id="{74A676A3-5AF4-2A8C-F87D-8DF0D8420DE0}"/>
              </a:ext>
            </a:extLst>
          </p:cNvPr>
          <p:cNvSpPr/>
          <p:nvPr/>
        </p:nvSpPr>
        <p:spPr>
          <a:xfrm>
            <a:off x="2263632" y="2726180"/>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dirty="0"/>
          </a:p>
        </p:txBody>
      </p:sp>
      <p:sp>
        <p:nvSpPr>
          <p:cNvPr id="81" name="Freeform: Shape 80">
            <a:extLst>
              <a:ext uri="{FF2B5EF4-FFF2-40B4-BE49-F238E27FC236}">
                <a16:creationId xmlns:a16="http://schemas.microsoft.com/office/drawing/2014/main" id="{1CB23261-B1CF-A04E-37AE-7CF7B5420A57}"/>
              </a:ext>
            </a:extLst>
          </p:cNvPr>
          <p:cNvSpPr/>
          <p:nvPr/>
        </p:nvSpPr>
        <p:spPr>
          <a:xfrm>
            <a:off x="5258208" y="3634663"/>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82" name="Freeform: Shape 81">
            <a:extLst>
              <a:ext uri="{FF2B5EF4-FFF2-40B4-BE49-F238E27FC236}">
                <a16:creationId xmlns:a16="http://schemas.microsoft.com/office/drawing/2014/main" id="{637963A2-5397-B2E7-F6CD-AABB1B2AC7D9}"/>
              </a:ext>
            </a:extLst>
          </p:cNvPr>
          <p:cNvSpPr/>
          <p:nvPr/>
        </p:nvSpPr>
        <p:spPr>
          <a:xfrm>
            <a:off x="2495600" y="3634663"/>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dirty="0"/>
          </a:p>
        </p:txBody>
      </p:sp>
      <p:sp>
        <p:nvSpPr>
          <p:cNvPr id="84" name="Freeform: Shape 83">
            <a:extLst>
              <a:ext uri="{FF2B5EF4-FFF2-40B4-BE49-F238E27FC236}">
                <a16:creationId xmlns:a16="http://schemas.microsoft.com/office/drawing/2014/main" id="{32344EEF-3FF4-214E-FB3F-BD50E4CC57B0}"/>
              </a:ext>
            </a:extLst>
          </p:cNvPr>
          <p:cNvSpPr/>
          <p:nvPr/>
        </p:nvSpPr>
        <p:spPr>
          <a:xfrm>
            <a:off x="5258207" y="4620489"/>
            <a:ext cx="5298177" cy="753228"/>
          </a:xfrm>
          <a:custGeom>
            <a:avLst/>
            <a:gdLst>
              <a:gd name="connsiteX0" fmla="*/ 5654993 w 5721667"/>
              <a:gd name="connsiteY0" fmla="*/ 813435 h 813435"/>
              <a:gd name="connsiteX1" fmla="*/ 0 w 5721667"/>
              <a:gd name="connsiteY1" fmla="*/ 813435 h 813435"/>
              <a:gd name="connsiteX2" fmla="*/ 0 w 5721667"/>
              <a:gd name="connsiteY2" fmla="*/ 0 h 813435"/>
              <a:gd name="connsiteX3" fmla="*/ 5654993 w 5721667"/>
              <a:gd name="connsiteY3" fmla="*/ 0 h 813435"/>
              <a:gd name="connsiteX4" fmla="*/ 5721668 w 5721667"/>
              <a:gd name="connsiteY4" fmla="*/ 66675 h 813435"/>
              <a:gd name="connsiteX5" fmla="*/ 5721668 w 5721667"/>
              <a:gd name="connsiteY5" fmla="*/ 747713 h 813435"/>
              <a:gd name="connsiteX6" fmla="*/ 5654993 w 5721667"/>
              <a:gd name="connsiteY6"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1667" h="813435">
                <a:moveTo>
                  <a:pt x="5654993" y="813435"/>
                </a:moveTo>
                <a:lnTo>
                  <a:pt x="0" y="813435"/>
                </a:lnTo>
                <a:lnTo>
                  <a:pt x="0" y="0"/>
                </a:lnTo>
                <a:lnTo>
                  <a:pt x="5654993" y="0"/>
                </a:lnTo>
                <a:cubicBezTo>
                  <a:pt x="5691188" y="0"/>
                  <a:pt x="5721668" y="29528"/>
                  <a:pt x="5721668" y="66675"/>
                </a:cubicBezTo>
                <a:lnTo>
                  <a:pt x="5721668" y="747713"/>
                </a:lnTo>
                <a:cubicBezTo>
                  <a:pt x="5721668" y="783908"/>
                  <a:pt x="5692140" y="813435"/>
                  <a:pt x="5654993" y="813435"/>
                </a:cubicBezTo>
                <a:close/>
              </a:path>
            </a:pathLst>
          </a:custGeom>
          <a:solidFill>
            <a:srgbClr val="EFEFEF"/>
          </a:solidFill>
          <a:ln w="9525" cap="flat">
            <a:noFill/>
            <a:prstDash val="solid"/>
            <a:miter/>
          </a:ln>
        </p:spPr>
        <p:txBody>
          <a:bodyPr rtlCol="0" anchor="ctr"/>
          <a:lstStyle/>
          <a:p>
            <a:endParaRPr lang="pt-BR"/>
          </a:p>
        </p:txBody>
      </p:sp>
      <p:sp>
        <p:nvSpPr>
          <p:cNvPr id="85" name="Freeform: Shape 84">
            <a:extLst>
              <a:ext uri="{FF2B5EF4-FFF2-40B4-BE49-F238E27FC236}">
                <a16:creationId xmlns:a16="http://schemas.microsoft.com/office/drawing/2014/main" id="{1FDE987B-A45C-B974-48D0-E04D35C7FA64}"/>
              </a:ext>
            </a:extLst>
          </p:cNvPr>
          <p:cNvSpPr/>
          <p:nvPr/>
        </p:nvSpPr>
        <p:spPr>
          <a:xfrm>
            <a:off x="2757596" y="4682745"/>
            <a:ext cx="3641780" cy="753228"/>
          </a:xfrm>
          <a:custGeom>
            <a:avLst/>
            <a:gdLst>
              <a:gd name="connsiteX0" fmla="*/ 3609975 w 3932872"/>
              <a:gd name="connsiteY0" fmla="*/ 813435 h 813435"/>
              <a:gd name="connsiteX1" fmla="*/ 66675 w 3932872"/>
              <a:gd name="connsiteY1" fmla="*/ 813435 h 813435"/>
              <a:gd name="connsiteX2" fmla="*/ 0 w 3932872"/>
              <a:gd name="connsiteY2" fmla="*/ 746760 h 813435"/>
              <a:gd name="connsiteX3" fmla="*/ 0 w 3932872"/>
              <a:gd name="connsiteY3" fmla="*/ 66675 h 813435"/>
              <a:gd name="connsiteX4" fmla="*/ 66675 w 3932872"/>
              <a:gd name="connsiteY4" fmla="*/ 0 h 813435"/>
              <a:gd name="connsiteX5" fmla="*/ 3609975 w 3932872"/>
              <a:gd name="connsiteY5" fmla="*/ 0 h 813435"/>
              <a:gd name="connsiteX6" fmla="*/ 3924300 w 3932872"/>
              <a:gd name="connsiteY6" fmla="*/ 383858 h 813435"/>
              <a:gd name="connsiteX7" fmla="*/ 3924300 w 3932872"/>
              <a:gd name="connsiteY7" fmla="*/ 430530 h 813435"/>
              <a:gd name="connsiteX8" fmla="*/ 3609975 w 3932872"/>
              <a:gd name="connsiteY8" fmla="*/ 813435 h 813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2872" h="813435">
                <a:moveTo>
                  <a:pt x="3609975" y="813435"/>
                </a:moveTo>
                <a:lnTo>
                  <a:pt x="66675" y="813435"/>
                </a:lnTo>
                <a:cubicBezTo>
                  <a:pt x="30480" y="813435"/>
                  <a:pt x="0" y="783908"/>
                  <a:pt x="0" y="746760"/>
                </a:cubicBezTo>
                <a:lnTo>
                  <a:pt x="0" y="66675"/>
                </a:lnTo>
                <a:cubicBezTo>
                  <a:pt x="0" y="30480"/>
                  <a:pt x="29528" y="0"/>
                  <a:pt x="66675" y="0"/>
                </a:cubicBezTo>
                <a:lnTo>
                  <a:pt x="3609975" y="0"/>
                </a:lnTo>
                <a:lnTo>
                  <a:pt x="3924300" y="383858"/>
                </a:lnTo>
                <a:cubicBezTo>
                  <a:pt x="3935730" y="397193"/>
                  <a:pt x="3935730" y="417195"/>
                  <a:pt x="3924300" y="430530"/>
                </a:cubicBezTo>
                <a:lnTo>
                  <a:pt x="3609975" y="813435"/>
                </a:lnTo>
                <a:close/>
              </a:path>
            </a:pathLst>
          </a:custGeom>
          <a:solidFill>
            <a:schemeClr val="accent1"/>
          </a:solidFill>
          <a:ln w="9525" cap="flat">
            <a:noFill/>
            <a:prstDash val="solid"/>
            <a:miter/>
          </a:ln>
        </p:spPr>
        <p:txBody>
          <a:bodyPr rtlCol="0" anchor="ctr"/>
          <a:lstStyle/>
          <a:p>
            <a:endParaRPr lang="pt-BR" dirty="0"/>
          </a:p>
        </p:txBody>
      </p:sp>
      <p:sp>
        <p:nvSpPr>
          <p:cNvPr id="26" name="Oval 25">
            <a:extLst>
              <a:ext uri="{FF2B5EF4-FFF2-40B4-BE49-F238E27FC236}">
                <a16:creationId xmlns:a16="http://schemas.microsoft.com/office/drawing/2014/main" id="{FDFE3338-8141-978D-8995-6EB27F079951}"/>
              </a:ext>
            </a:extLst>
          </p:cNvPr>
          <p:cNvSpPr/>
          <p:nvPr/>
        </p:nvSpPr>
        <p:spPr>
          <a:xfrm>
            <a:off x="1708849" y="1837273"/>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Oval 89">
            <a:extLst>
              <a:ext uri="{FF2B5EF4-FFF2-40B4-BE49-F238E27FC236}">
                <a16:creationId xmlns:a16="http://schemas.microsoft.com/office/drawing/2014/main" id="{6DD29846-18EE-E5A1-8AF0-1B06415543CC}"/>
              </a:ext>
            </a:extLst>
          </p:cNvPr>
          <p:cNvSpPr/>
          <p:nvPr/>
        </p:nvSpPr>
        <p:spPr>
          <a:xfrm>
            <a:off x="1997890" y="2797949"/>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Oval 90">
            <a:extLst>
              <a:ext uri="{FF2B5EF4-FFF2-40B4-BE49-F238E27FC236}">
                <a16:creationId xmlns:a16="http://schemas.microsoft.com/office/drawing/2014/main" id="{06487288-6C7B-02B6-6A9C-4B2E24B2C74F}"/>
              </a:ext>
            </a:extLst>
          </p:cNvPr>
          <p:cNvSpPr/>
          <p:nvPr/>
        </p:nvSpPr>
        <p:spPr>
          <a:xfrm>
            <a:off x="2283662" y="3801599"/>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Oval 91">
            <a:extLst>
              <a:ext uri="{FF2B5EF4-FFF2-40B4-BE49-F238E27FC236}">
                <a16:creationId xmlns:a16="http://schemas.microsoft.com/office/drawing/2014/main" id="{601919E8-D2BC-D328-89D8-EA27F86CC6B7}"/>
              </a:ext>
            </a:extLst>
          </p:cNvPr>
          <p:cNvSpPr/>
          <p:nvPr/>
        </p:nvSpPr>
        <p:spPr>
          <a:xfrm>
            <a:off x="2573921" y="4789270"/>
            <a:ext cx="419356" cy="41935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TextBox 96">
            <a:extLst>
              <a:ext uri="{FF2B5EF4-FFF2-40B4-BE49-F238E27FC236}">
                <a16:creationId xmlns:a16="http://schemas.microsoft.com/office/drawing/2014/main" id="{A77EAEC8-6BC1-D02F-2E7F-22E2168F4C03}"/>
              </a:ext>
            </a:extLst>
          </p:cNvPr>
          <p:cNvSpPr txBox="1"/>
          <p:nvPr/>
        </p:nvSpPr>
        <p:spPr>
          <a:xfrm>
            <a:off x="2089089" y="1760240"/>
            <a:ext cx="3449572" cy="646331"/>
          </a:xfrm>
          <a:prstGeom prst="rect">
            <a:avLst/>
          </a:prstGeom>
          <a:noFill/>
        </p:spPr>
        <p:txBody>
          <a:bodyPr wrap="square" rtlCol="0">
            <a:spAutoFit/>
          </a:bodyPr>
          <a:lstStyle/>
          <a:p>
            <a:r>
              <a:rPr lang="en-US" b="1" dirty="0">
                <a:solidFill>
                  <a:schemeClr val="bg1"/>
                </a:solidFill>
              </a:rPr>
              <a:t>data collection and preprocessing the sourced datasets</a:t>
            </a:r>
          </a:p>
        </p:txBody>
      </p:sp>
      <p:sp>
        <p:nvSpPr>
          <p:cNvPr id="98" name="TextBox 97">
            <a:extLst>
              <a:ext uri="{FF2B5EF4-FFF2-40B4-BE49-F238E27FC236}">
                <a16:creationId xmlns:a16="http://schemas.microsoft.com/office/drawing/2014/main" id="{6FDFD16B-3CED-07A9-283C-77D05EEF44DF}"/>
              </a:ext>
            </a:extLst>
          </p:cNvPr>
          <p:cNvSpPr txBox="1"/>
          <p:nvPr/>
        </p:nvSpPr>
        <p:spPr>
          <a:xfrm>
            <a:off x="5772003" y="1754564"/>
            <a:ext cx="4666187" cy="276999"/>
          </a:xfrm>
          <a:prstGeom prst="rect">
            <a:avLst/>
          </a:prstGeom>
          <a:noFill/>
        </p:spPr>
        <p:txBody>
          <a:bodyPr wrap="square" rtlCol="0">
            <a:spAutoFit/>
          </a:bodyPr>
          <a:lstStyle/>
          <a:p>
            <a:r>
              <a:rPr lang="en-US" sz="1200" dirty="0">
                <a:solidFill>
                  <a:srgbClr val="000000"/>
                </a:solidFill>
                <a:effectLst/>
                <a:latin typeface="Times New Roman" panose="02020603050405020304" pitchFamily="18" charset="0"/>
                <a:ea typeface="Times New Roman" panose="02020603050405020304" pitchFamily="18" charset="0"/>
              </a:rPr>
              <a:t>To ensure data integrity and consistency</a:t>
            </a:r>
            <a:endParaRPr lang="en-US" sz="1400" dirty="0">
              <a:solidFill>
                <a:schemeClr val="tx1">
                  <a:lumMod val="85000"/>
                  <a:lumOff val="15000"/>
                </a:schemeClr>
              </a:solidFill>
            </a:endParaRPr>
          </a:p>
        </p:txBody>
      </p:sp>
      <p:sp>
        <p:nvSpPr>
          <p:cNvPr id="99" name="TextBox 98">
            <a:extLst>
              <a:ext uri="{FF2B5EF4-FFF2-40B4-BE49-F238E27FC236}">
                <a16:creationId xmlns:a16="http://schemas.microsoft.com/office/drawing/2014/main" id="{D6FA3726-B2F3-F484-7DA8-645BE7BF7333}"/>
              </a:ext>
            </a:extLst>
          </p:cNvPr>
          <p:cNvSpPr txBox="1"/>
          <p:nvPr/>
        </p:nvSpPr>
        <p:spPr>
          <a:xfrm>
            <a:off x="1741714" y="1843656"/>
            <a:ext cx="314510" cy="400110"/>
          </a:xfrm>
          <a:prstGeom prst="rect">
            <a:avLst/>
          </a:prstGeom>
          <a:noFill/>
        </p:spPr>
        <p:txBody>
          <a:bodyPr wrap="none" rtlCol="0">
            <a:spAutoFit/>
          </a:bodyPr>
          <a:lstStyle/>
          <a:p>
            <a:r>
              <a:rPr lang="en-US" sz="2000" b="1" dirty="0">
                <a:solidFill>
                  <a:schemeClr val="bg1"/>
                </a:solidFill>
              </a:rPr>
              <a:t>1</a:t>
            </a:r>
          </a:p>
        </p:txBody>
      </p:sp>
      <p:sp>
        <p:nvSpPr>
          <p:cNvPr id="102" name="TextBox 101">
            <a:extLst>
              <a:ext uri="{FF2B5EF4-FFF2-40B4-BE49-F238E27FC236}">
                <a16:creationId xmlns:a16="http://schemas.microsoft.com/office/drawing/2014/main" id="{753235EB-A378-F0A6-BEFE-6431786865CF}"/>
              </a:ext>
            </a:extLst>
          </p:cNvPr>
          <p:cNvSpPr txBox="1"/>
          <p:nvPr/>
        </p:nvSpPr>
        <p:spPr>
          <a:xfrm>
            <a:off x="2600341" y="4787553"/>
            <a:ext cx="314510" cy="400110"/>
          </a:xfrm>
          <a:prstGeom prst="rect">
            <a:avLst/>
          </a:prstGeom>
          <a:noFill/>
        </p:spPr>
        <p:txBody>
          <a:bodyPr wrap="none" rtlCol="0">
            <a:spAutoFit/>
          </a:bodyPr>
          <a:lstStyle/>
          <a:p>
            <a:r>
              <a:rPr lang="en-US" sz="2000" b="1" dirty="0">
                <a:solidFill>
                  <a:schemeClr val="bg1"/>
                </a:solidFill>
              </a:rPr>
              <a:t>4</a:t>
            </a:r>
          </a:p>
        </p:txBody>
      </p:sp>
      <p:sp>
        <p:nvSpPr>
          <p:cNvPr id="104" name="TextBox 103">
            <a:extLst>
              <a:ext uri="{FF2B5EF4-FFF2-40B4-BE49-F238E27FC236}">
                <a16:creationId xmlns:a16="http://schemas.microsoft.com/office/drawing/2014/main" id="{D6F80628-51E3-E293-9C44-121F17718E92}"/>
              </a:ext>
            </a:extLst>
          </p:cNvPr>
          <p:cNvSpPr txBox="1"/>
          <p:nvPr/>
        </p:nvSpPr>
        <p:spPr>
          <a:xfrm>
            <a:off x="2372137" y="2888603"/>
            <a:ext cx="3501023" cy="400110"/>
          </a:xfrm>
          <a:prstGeom prst="rect">
            <a:avLst/>
          </a:prstGeom>
          <a:noFill/>
        </p:spPr>
        <p:txBody>
          <a:bodyPr wrap="none" rtlCol="0">
            <a:spAutoFit/>
          </a:bodyPr>
          <a:lstStyle/>
          <a:p>
            <a:r>
              <a:rPr lang="en-US" sz="2000" b="1" dirty="0">
                <a:solidFill>
                  <a:schemeClr val="bg1"/>
                </a:solidFill>
              </a:rPr>
              <a:t>exploratory data analysis (EDA)</a:t>
            </a:r>
          </a:p>
        </p:txBody>
      </p:sp>
      <p:sp>
        <p:nvSpPr>
          <p:cNvPr id="105" name="TextBox 104">
            <a:extLst>
              <a:ext uri="{FF2B5EF4-FFF2-40B4-BE49-F238E27FC236}">
                <a16:creationId xmlns:a16="http://schemas.microsoft.com/office/drawing/2014/main" id="{961FAC4B-4D08-2750-0520-BE202EC04318}"/>
              </a:ext>
            </a:extLst>
          </p:cNvPr>
          <p:cNvSpPr txBox="1"/>
          <p:nvPr/>
        </p:nvSpPr>
        <p:spPr>
          <a:xfrm>
            <a:off x="5074314" y="2813699"/>
            <a:ext cx="5363876" cy="503664"/>
          </a:xfrm>
          <a:prstGeom prst="rect">
            <a:avLst/>
          </a:prstGeom>
          <a:noFill/>
        </p:spPr>
        <p:txBody>
          <a:bodyPr wrap="square" rtlCol="0">
            <a:spAutoFit/>
          </a:bodyPr>
          <a:lstStyle/>
          <a:p>
            <a:pPr lvl="2" rtl="0">
              <a:lnSpc>
                <a:spcPct val="115000"/>
              </a:lnSpc>
              <a:spcAft>
                <a:spcPts val="610"/>
              </a:spcAft>
            </a:pPr>
            <a:r>
              <a:rPr lang="en-US" sz="1200" kern="100" dirty="0">
                <a:solidFill>
                  <a:srgbClr val="000000"/>
                </a:solidFill>
                <a:effectLst/>
                <a:latin typeface="Times New Roman" panose="02020603050405020304" pitchFamily="18" charset="0"/>
                <a:ea typeface="Times New Roman" panose="02020603050405020304" pitchFamily="18" charset="0"/>
              </a:rPr>
              <a:t>to uncover hidden patterns and trends within the PCOS datasets, thereby facilitating a deeper understanding of the data characteristics.</a:t>
            </a:r>
            <a:endParaRPr lang="en-US" sz="1600" dirty="0">
              <a:solidFill>
                <a:schemeClr val="tx1">
                  <a:lumMod val="85000"/>
                  <a:lumOff val="15000"/>
                </a:schemeClr>
              </a:solidFill>
            </a:endParaRPr>
          </a:p>
        </p:txBody>
      </p:sp>
      <p:sp>
        <p:nvSpPr>
          <p:cNvPr id="106" name="TextBox 105">
            <a:extLst>
              <a:ext uri="{FF2B5EF4-FFF2-40B4-BE49-F238E27FC236}">
                <a16:creationId xmlns:a16="http://schemas.microsoft.com/office/drawing/2014/main" id="{12B02307-6FF0-A598-A7A2-AF5DC246B310}"/>
              </a:ext>
            </a:extLst>
          </p:cNvPr>
          <p:cNvSpPr txBox="1"/>
          <p:nvPr/>
        </p:nvSpPr>
        <p:spPr>
          <a:xfrm>
            <a:off x="2933224" y="3860108"/>
            <a:ext cx="2147447" cy="400110"/>
          </a:xfrm>
          <a:prstGeom prst="rect">
            <a:avLst/>
          </a:prstGeom>
          <a:noFill/>
        </p:spPr>
        <p:txBody>
          <a:bodyPr wrap="none" rtlCol="0">
            <a:spAutoFit/>
          </a:bodyPr>
          <a:lstStyle/>
          <a:p>
            <a:r>
              <a:rPr lang="en-US" sz="2000" b="1" dirty="0">
                <a:solidFill>
                  <a:schemeClr val="bg1"/>
                </a:solidFill>
              </a:rPr>
              <a:t>statistical analysis </a:t>
            </a:r>
          </a:p>
        </p:txBody>
      </p:sp>
      <p:sp>
        <p:nvSpPr>
          <p:cNvPr id="107" name="TextBox 106">
            <a:extLst>
              <a:ext uri="{FF2B5EF4-FFF2-40B4-BE49-F238E27FC236}">
                <a16:creationId xmlns:a16="http://schemas.microsoft.com/office/drawing/2014/main" id="{EB26C33B-92D2-8F2D-F5E0-E74751D3A9E8}"/>
              </a:ext>
            </a:extLst>
          </p:cNvPr>
          <p:cNvSpPr txBox="1"/>
          <p:nvPr/>
        </p:nvSpPr>
        <p:spPr>
          <a:xfrm>
            <a:off x="6301674" y="3704686"/>
            <a:ext cx="4136517" cy="646331"/>
          </a:xfrm>
          <a:prstGeom prst="rect">
            <a:avLst/>
          </a:prstGeom>
          <a:noFill/>
        </p:spPr>
        <p:txBody>
          <a:bodyPr wrap="square" rtlCol="0">
            <a:spAutoFit/>
          </a:bodyPr>
          <a:lstStyle/>
          <a:p>
            <a:r>
              <a:rPr lang="en-US" sz="1200" dirty="0">
                <a:solidFill>
                  <a:schemeClr val="tx1">
                    <a:lumMod val="85000"/>
                    <a:lumOff val="15000"/>
                  </a:schemeClr>
                </a:solidFill>
              </a:rPr>
              <a:t>applying statistical methods to interpret initial findings and derive meaningful insights relevant to PCOS prediction and diagnosis. </a:t>
            </a:r>
          </a:p>
        </p:txBody>
      </p:sp>
      <p:sp>
        <p:nvSpPr>
          <p:cNvPr id="108" name="TextBox 107">
            <a:extLst>
              <a:ext uri="{FF2B5EF4-FFF2-40B4-BE49-F238E27FC236}">
                <a16:creationId xmlns:a16="http://schemas.microsoft.com/office/drawing/2014/main" id="{185992C0-E5F3-7647-61A0-2B33356AF36D}"/>
              </a:ext>
            </a:extLst>
          </p:cNvPr>
          <p:cNvSpPr txBox="1"/>
          <p:nvPr/>
        </p:nvSpPr>
        <p:spPr>
          <a:xfrm>
            <a:off x="2963887" y="4859304"/>
            <a:ext cx="3515834" cy="400110"/>
          </a:xfrm>
          <a:prstGeom prst="rect">
            <a:avLst/>
          </a:prstGeom>
          <a:noFill/>
        </p:spPr>
        <p:txBody>
          <a:bodyPr wrap="none" rtlCol="0">
            <a:spAutoFit/>
          </a:bodyPr>
          <a:lstStyle/>
          <a:p>
            <a:r>
              <a:rPr lang="en-US" sz="2000" b="1" dirty="0">
                <a:solidFill>
                  <a:schemeClr val="bg1"/>
                </a:solidFill>
              </a:rPr>
              <a:t>artificial neural network (ANN) </a:t>
            </a:r>
          </a:p>
        </p:txBody>
      </p:sp>
      <p:sp>
        <p:nvSpPr>
          <p:cNvPr id="109" name="TextBox 108">
            <a:extLst>
              <a:ext uri="{FF2B5EF4-FFF2-40B4-BE49-F238E27FC236}">
                <a16:creationId xmlns:a16="http://schemas.microsoft.com/office/drawing/2014/main" id="{C7A0AC67-84A8-5A86-3223-6F6AB5A1CABC}"/>
              </a:ext>
            </a:extLst>
          </p:cNvPr>
          <p:cNvSpPr txBox="1"/>
          <p:nvPr/>
        </p:nvSpPr>
        <p:spPr>
          <a:xfrm>
            <a:off x="6597914" y="4706844"/>
            <a:ext cx="3840277" cy="646331"/>
          </a:xfrm>
          <a:prstGeom prst="rect">
            <a:avLst/>
          </a:prstGeom>
          <a:noFill/>
        </p:spPr>
        <p:txBody>
          <a:bodyPr wrap="square" rtlCol="0">
            <a:spAutoFit/>
          </a:bodyPr>
          <a:lstStyle/>
          <a:p>
            <a:r>
              <a:rPr lang="en-US" sz="1200" dirty="0">
                <a:solidFill>
                  <a:schemeClr val="tx1">
                    <a:lumMod val="85000"/>
                    <a:lumOff val="15000"/>
                  </a:schemeClr>
                </a:solidFill>
              </a:rPr>
              <a:t>Develop model for PCOS prediction, leveraging the capabilities of neural networks to forecast the presence or absence of PCOS based on the features in the dataset.</a:t>
            </a:r>
          </a:p>
        </p:txBody>
      </p:sp>
      <p:grpSp>
        <p:nvGrpSpPr>
          <p:cNvPr id="30" name="Graphic 11">
            <a:extLst>
              <a:ext uri="{FF2B5EF4-FFF2-40B4-BE49-F238E27FC236}">
                <a16:creationId xmlns:a16="http://schemas.microsoft.com/office/drawing/2014/main" id="{84393082-2EF0-76C6-39B8-7EFA7C0EA43B}"/>
              </a:ext>
            </a:extLst>
          </p:cNvPr>
          <p:cNvGrpSpPr/>
          <p:nvPr/>
        </p:nvGrpSpPr>
        <p:grpSpPr>
          <a:xfrm>
            <a:off x="1324790" y="2039777"/>
            <a:ext cx="596279" cy="1023463"/>
            <a:chOff x="1323201" y="2039776"/>
            <a:chExt cx="596279" cy="1023463"/>
          </a:xfrm>
        </p:grpSpPr>
        <p:sp>
          <p:nvSpPr>
            <p:cNvPr id="31" name="Freeform: Shape 30">
              <a:extLst>
                <a:ext uri="{FF2B5EF4-FFF2-40B4-BE49-F238E27FC236}">
                  <a16:creationId xmlns:a16="http://schemas.microsoft.com/office/drawing/2014/main" id="{57C4E3F4-41AE-D945-4CCD-B14205A26F54}"/>
                </a:ext>
              </a:extLst>
            </p:cNvPr>
            <p:cNvSpPr/>
            <p:nvPr/>
          </p:nvSpPr>
          <p:spPr>
            <a:xfrm>
              <a:off x="1323201" y="2039776"/>
              <a:ext cx="532201" cy="978964"/>
            </a:xfrm>
            <a:custGeom>
              <a:avLst/>
              <a:gdLst>
                <a:gd name="connsiteX0" fmla="*/ 532202 w 532201"/>
                <a:gd name="connsiteY0" fmla="*/ 978965 h 978964"/>
                <a:gd name="connsiteX1" fmla="*/ 335518 w 532201"/>
                <a:gd name="connsiteY1" fmla="*/ 978965 h 978964"/>
                <a:gd name="connsiteX2" fmla="*/ 0 w 532201"/>
                <a:gd name="connsiteY2" fmla="*/ 643447 h 978964"/>
                <a:gd name="connsiteX3" fmla="*/ 0 w 532201"/>
                <a:gd name="connsiteY3" fmla="*/ 335518 h 978964"/>
                <a:gd name="connsiteX4" fmla="*/ 335518 w 532201"/>
                <a:gd name="connsiteY4" fmla="*/ 0 h 978964"/>
                <a:gd name="connsiteX5" fmla="*/ 335518 w 532201"/>
                <a:gd name="connsiteY5" fmla="*/ 0 h 97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201" h="978964">
                  <a:moveTo>
                    <a:pt x="532202" y="978965"/>
                  </a:moveTo>
                  <a:lnTo>
                    <a:pt x="335518" y="978965"/>
                  </a:lnTo>
                  <a:cubicBezTo>
                    <a:pt x="150405" y="978965"/>
                    <a:pt x="0" y="828560"/>
                    <a:pt x="0" y="643447"/>
                  </a:cubicBezTo>
                  <a:lnTo>
                    <a:pt x="0" y="335518"/>
                  </a:lnTo>
                  <a:cubicBezTo>
                    <a:pt x="0" y="150405"/>
                    <a:pt x="150405" y="0"/>
                    <a:pt x="335518" y="0"/>
                  </a:cubicBezTo>
                  <a:lnTo>
                    <a:pt x="335518" y="0"/>
                  </a:lnTo>
                </a:path>
              </a:pathLst>
            </a:custGeom>
            <a:noFill/>
            <a:ln w="8825" cap="flat">
              <a:solidFill>
                <a:schemeClr val="accent1"/>
              </a:solidFill>
              <a:prstDash val="solid"/>
              <a:miter/>
            </a:ln>
          </p:spPr>
          <p:txBody>
            <a:bodyPr rtlCol="0" anchor="ctr"/>
            <a:lstStyle/>
            <a:p>
              <a:endParaRPr lang="pt-BR"/>
            </a:p>
          </p:txBody>
        </p:sp>
        <p:sp>
          <p:nvSpPr>
            <p:cNvPr id="32" name="Freeform: Shape 31">
              <a:extLst>
                <a:ext uri="{FF2B5EF4-FFF2-40B4-BE49-F238E27FC236}">
                  <a16:creationId xmlns:a16="http://schemas.microsoft.com/office/drawing/2014/main" id="{F102E5D3-A48C-C614-2B71-A36843057A2F}"/>
                </a:ext>
              </a:extLst>
            </p:cNvPr>
            <p:cNvSpPr/>
            <p:nvPr/>
          </p:nvSpPr>
          <p:spPr>
            <a:xfrm>
              <a:off x="1842053" y="2974243"/>
              <a:ext cx="77427" cy="88996"/>
            </a:xfrm>
            <a:custGeom>
              <a:avLst/>
              <a:gdLst>
                <a:gd name="connsiteX0" fmla="*/ 0 w 77427"/>
                <a:gd name="connsiteY0" fmla="*/ 0 h 88996"/>
                <a:gd name="connsiteX1" fmla="*/ 77427 w 77427"/>
                <a:gd name="connsiteY1" fmla="*/ 44498 h 88996"/>
                <a:gd name="connsiteX2" fmla="*/ 0 w 77427"/>
                <a:gd name="connsiteY2" fmla="*/ 88997 h 88996"/>
              </a:gdLst>
              <a:ahLst/>
              <a:cxnLst>
                <a:cxn ang="0">
                  <a:pos x="connsiteX0" y="connsiteY0"/>
                </a:cxn>
                <a:cxn ang="0">
                  <a:pos x="connsiteX1" y="connsiteY1"/>
                </a:cxn>
                <a:cxn ang="0">
                  <a:pos x="connsiteX2" y="connsiteY2"/>
                </a:cxn>
              </a:cxnLst>
              <a:rect l="l" t="t" r="r" b="b"/>
              <a:pathLst>
                <a:path w="77427" h="88996">
                  <a:moveTo>
                    <a:pt x="0" y="0"/>
                  </a:moveTo>
                  <a:lnTo>
                    <a:pt x="77427" y="44498"/>
                  </a:lnTo>
                  <a:lnTo>
                    <a:pt x="0" y="88997"/>
                  </a:lnTo>
                  <a:close/>
                </a:path>
              </a:pathLst>
            </a:custGeom>
            <a:solidFill>
              <a:schemeClr val="accent1"/>
            </a:solidFill>
            <a:ln w="8825" cap="flat">
              <a:solidFill>
                <a:schemeClr val="accent1"/>
              </a:solidFill>
              <a:prstDash val="solid"/>
              <a:miter/>
            </a:ln>
          </p:spPr>
          <p:txBody>
            <a:bodyPr rtlCol="0" anchor="ctr"/>
            <a:lstStyle/>
            <a:p>
              <a:endParaRPr lang="pt-BR"/>
            </a:p>
          </p:txBody>
        </p:sp>
      </p:grpSp>
      <p:grpSp>
        <p:nvGrpSpPr>
          <p:cNvPr id="33" name="Graphic 93">
            <a:extLst>
              <a:ext uri="{FF2B5EF4-FFF2-40B4-BE49-F238E27FC236}">
                <a16:creationId xmlns:a16="http://schemas.microsoft.com/office/drawing/2014/main" id="{43EBEBD6-B7C4-3BD4-FC32-C923CD2C281A}"/>
              </a:ext>
            </a:extLst>
          </p:cNvPr>
          <p:cNvGrpSpPr/>
          <p:nvPr/>
        </p:nvGrpSpPr>
        <p:grpSpPr>
          <a:xfrm>
            <a:off x="1543426" y="3034604"/>
            <a:ext cx="596279" cy="1023463"/>
            <a:chOff x="1541837" y="3034603"/>
            <a:chExt cx="596279" cy="1023463"/>
          </a:xfrm>
        </p:grpSpPr>
        <p:sp>
          <p:nvSpPr>
            <p:cNvPr id="34" name="Freeform: Shape 33">
              <a:extLst>
                <a:ext uri="{FF2B5EF4-FFF2-40B4-BE49-F238E27FC236}">
                  <a16:creationId xmlns:a16="http://schemas.microsoft.com/office/drawing/2014/main" id="{09CBE0E4-F634-0979-2BF7-702C916CCEF0}"/>
                </a:ext>
              </a:extLst>
            </p:cNvPr>
            <p:cNvSpPr/>
            <p:nvPr/>
          </p:nvSpPr>
          <p:spPr>
            <a:xfrm>
              <a:off x="1541837" y="3034603"/>
              <a:ext cx="532201" cy="978964"/>
            </a:xfrm>
            <a:custGeom>
              <a:avLst/>
              <a:gdLst>
                <a:gd name="connsiteX0" fmla="*/ 532202 w 532201"/>
                <a:gd name="connsiteY0" fmla="*/ 978965 h 978964"/>
                <a:gd name="connsiteX1" fmla="*/ 335518 w 532201"/>
                <a:gd name="connsiteY1" fmla="*/ 978965 h 978964"/>
                <a:gd name="connsiteX2" fmla="*/ 0 w 532201"/>
                <a:gd name="connsiteY2" fmla="*/ 643447 h 978964"/>
                <a:gd name="connsiteX3" fmla="*/ 0 w 532201"/>
                <a:gd name="connsiteY3" fmla="*/ 335518 h 978964"/>
                <a:gd name="connsiteX4" fmla="*/ 335518 w 532201"/>
                <a:gd name="connsiteY4" fmla="*/ 0 h 978964"/>
                <a:gd name="connsiteX5" fmla="*/ 335518 w 532201"/>
                <a:gd name="connsiteY5" fmla="*/ 0 h 97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201" h="978964">
                  <a:moveTo>
                    <a:pt x="532202" y="978965"/>
                  </a:moveTo>
                  <a:lnTo>
                    <a:pt x="335518" y="978965"/>
                  </a:lnTo>
                  <a:cubicBezTo>
                    <a:pt x="150405" y="978965"/>
                    <a:pt x="0" y="828560"/>
                    <a:pt x="0" y="643447"/>
                  </a:cubicBezTo>
                  <a:lnTo>
                    <a:pt x="0" y="335518"/>
                  </a:lnTo>
                  <a:cubicBezTo>
                    <a:pt x="0" y="150405"/>
                    <a:pt x="150405" y="0"/>
                    <a:pt x="335518" y="0"/>
                  </a:cubicBezTo>
                  <a:lnTo>
                    <a:pt x="335518" y="0"/>
                  </a:lnTo>
                </a:path>
              </a:pathLst>
            </a:custGeom>
            <a:noFill/>
            <a:ln w="8825" cap="flat">
              <a:solidFill>
                <a:schemeClr val="accent1"/>
              </a:solidFill>
              <a:prstDash val="solid"/>
              <a:miter/>
            </a:ln>
          </p:spPr>
          <p:txBody>
            <a:bodyPr rtlCol="0" anchor="ctr"/>
            <a:lstStyle/>
            <a:p>
              <a:endParaRPr lang="pt-BR"/>
            </a:p>
          </p:txBody>
        </p:sp>
        <p:sp>
          <p:nvSpPr>
            <p:cNvPr id="35" name="Freeform: Shape 34">
              <a:extLst>
                <a:ext uri="{FF2B5EF4-FFF2-40B4-BE49-F238E27FC236}">
                  <a16:creationId xmlns:a16="http://schemas.microsoft.com/office/drawing/2014/main" id="{C767803C-F7AB-F5BB-BE00-A0DE9B2B8392}"/>
                </a:ext>
              </a:extLst>
            </p:cNvPr>
            <p:cNvSpPr/>
            <p:nvPr/>
          </p:nvSpPr>
          <p:spPr>
            <a:xfrm>
              <a:off x="2060689" y="3969070"/>
              <a:ext cx="77427" cy="88996"/>
            </a:xfrm>
            <a:custGeom>
              <a:avLst/>
              <a:gdLst>
                <a:gd name="connsiteX0" fmla="*/ 0 w 77427"/>
                <a:gd name="connsiteY0" fmla="*/ 0 h 88996"/>
                <a:gd name="connsiteX1" fmla="*/ 77427 w 77427"/>
                <a:gd name="connsiteY1" fmla="*/ 44498 h 88996"/>
                <a:gd name="connsiteX2" fmla="*/ 0 w 77427"/>
                <a:gd name="connsiteY2" fmla="*/ 88997 h 88996"/>
              </a:gdLst>
              <a:ahLst/>
              <a:cxnLst>
                <a:cxn ang="0">
                  <a:pos x="connsiteX0" y="connsiteY0"/>
                </a:cxn>
                <a:cxn ang="0">
                  <a:pos x="connsiteX1" y="connsiteY1"/>
                </a:cxn>
                <a:cxn ang="0">
                  <a:pos x="connsiteX2" y="connsiteY2"/>
                </a:cxn>
              </a:cxnLst>
              <a:rect l="l" t="t" r="r" b="b"/>
              <a:pathLst>
                <a:path w="77427" h="88996">
                  <a:moveTo>
                    <a:pt x="0" y="0"/>
                  </a:moveTo>
                  <a:lnTo>
                    <a:pt x="77427" y="44498"/>
                  </a:lnTo>
                  <a:lnTo>
                    <a:pt x="0" y="88997"/>
                  </a:lnTo>
                  <a:close/>
                </a:path>
              </a:pathLst>
            </a:custGeom>
            <a:solidFill>
              <a:schemeClr val="accent1"/>
            </a:solidFill>
            <a:ln w="8825" cap="flat">
              <a:solidFill>
                <a:schemeClr val="accent1"/>
              </a:solidFill>
              <a:prstDash val="solid"/>
              <a:miter/>
            </a:ln>
          </p:spPr>
          <p:txBody>
            <a:bodyPr rtlCol="0" anchor="ctr"/>
            <a:lstStyle/>
            <a:p>
              <a:endParaRPr lang="pt-BR"/>
            </a:p>
          </p:txBody>
        </p:sp>
      </p:grpSp>
      <p:grpSp>
        <p:nvGrpSpPr>
          <p:cNvPr id="36" name="Graphic 94">
            <a:extLst>
              <a:ext uri="{FF2B5EF4-FFF2-40B4-BE49-F238E27FC236}">
                <a16:creationId xmlns:a16="http://schemas.microsoft.com/office/drawing/2014/main" id="{A1F072E9-E46E-DB2F-0ABB-21194EF0564E}"/>
              </a:ext>
            </a:extLst>
          </p:cNvPr>
          <p:cNvGrpSpPr/>
          <p:nvPr/>
        </p:nvGrpSpPr>
        <p:grpSpPr>
          <a:xfrm>
            <a:off x="1766050" y="4027411"/>
            <a:ext cx="596279" cy="1023463"/>
            <a:chOff x="1764461" y="4027410"/>
            <a:chExt cx="596279" cy="1023463"/>
          </a:xfrm>
        </p:grpSpPr>
        <p:sp>
          <p:nvSpPr>
            <p:cNvPr id="37" name="Freeform: Shape 36">
              <a:extLst>
                <a:ext uri="{FF2B5EF4-FFF2-40B4-BE49-F238E27FC236}">
                  <a16:creationId xmlns:a16="http://schemas.microsoft.com/office/drawing/2014/main" id="{81CB5BF9-E789-078A-1688-844B4015DE6D}"/>
                </a:ext>
              </a:extLst>
            </p:cNvPr>
            <p:cNvSpPr/>
            <p:nvPr/>
          </p:nvSpPr>
          <p:spPr>
            <a:xfrm>
              <a:off x="1764461" y="4027410"/>
              <a:ext cx="532201" cy="978964"/>
            </a:xfrm>
            <a:custGeom>
              <a:avLst/>
              <a:gdLst>
                <a:gd name="connsiteX0" fmla="*/ 532202 w 532201"/>
                <a:gd name="connsiteY0" fmla="*/ 978965 h 978964"/>
                <a:gd name="connsiteX1" fmla="*/ 335518 w 532201"/>
                <a:gd name="connsiteY1" fmla="*/ 978965 h 978964"/>
                <a:gd name="connsiteX2" fmla="*/ 0 w 532201"/>
                <a:gd name="connsiteY2" fmla="*/ 643447 h 978964"/>
                <a:gd name="connsiteX3" fmla="*/ 0 w 532201"/>
                <a:gd name="connsiteY3" fmla="*/ 335518 h 978964"/>
                <a:gd name="connsiteX4" fmla="*/ 335518 w 532201"/>
                <a:gd name="connsiteY4" fmla="*/ 0 h 978964"/>
                <a:gd name="connsiteX5" fmla="*/ 335518 w 532201"/>
                <a:gd name="connsiteY5" fmla="*/ 0 h 97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201" h="978964">
                  <a:moveTo>
                    <a:pt x="532202" y="978965"/>
                  </a:moveTo>
                  <a:lnTo>
                    <a:pt x="335518" y="978965"/>
                  </a:lnTo>
                  <a:cubicBezTo>
                    <a:pt x="150405" y="978965"/>
                    <a:pt x="0" y="828560"/>
                    <a:pt x="0" y="643447"/>
                  </a:cubicBezTo>
                  <a:lnTo>
                    <a:pt x="0" y="335518"/>
                  </a:lnTo>
                  <a:cubicBezTo>
                    <a:pt x="0" y="150405"/>
                    <a:pt x="150405" y="0"/>
                    <a:pt x="335518" y="0"/>
                  </a:cubicBezTo>
                  <a:lnTo>
                    <a:pt x="335518" y="0"/>
                  </a:lnTo>
                </a:path>
              </a:pathLst>
            </a:custGeom>
            <a:noFill/>
            <a:ln w="8825" cap="flat">
              <a:solidFill>
                <a:schemeClr val="accent1"/>
              </a:solidFill>
              <a:prstDash val="solid"/>
              <a:miter/>
            </a:ln>
          </p:spPr>
          <p:txBody>
            <a:bodyPr rtlCol="0" anchor="ctr"/>
            <a:lstStyle/>
            <a:p>
              <a:endParaRPr lang="pt-BR"/>
            </a:p>
          </p:txBody>
        </p:sp>
        <p:sp>
          <p:nvSpPr>
            <p:cNvPr id="38" name="Freeform: Shape 37">
              <a:extLst>
                <a:ext uri="{FF2B5EF4-FFF2-40B4-BE49-F238E27FC236}">
                  <a16:creationId xmlns:a16="http://schemas.microsoft.com/office/drawing/2014/main" id="{92C99AA4-FFC0-76C4-EFE5-300A802AF387}"/>
                </a:ext>
              </a:extLst>
            </p:cNvPr>
            <p:cNvSpPr/>
            <p:nvPr/>
          </p:nvSpPr>
          <p:spPr>
            <a:xfrm>
              <a:off x="2283313" y="4961877"/>
              <a:ext cx="77427" cy="88996"/>
            </a:xfrm>
            <a:custGeom>
              <a:avLst/>
              <a:gdLst>
                <a:gd name="connsiteX0" fmla="*/ 0 w 77427"/>
                <a:gd name="connsiteY0" fmla="*/ 0 h 88996"/>
                <a:gd name="connsiteX1" fmla="*/ 77427 w 77427"/>
                <a:gd name="connsiteY1" fmla="*/ 44498 h 88996"/>
                <a:gd name="connsiteX2" fmla="*/ 0 w 77427"/>
                <a:gd name="connsiteY2" fmla="*/ 88997 h 88996"/>
              </a:gdLst>
              <a:ahLst/>
              <a:cxnLst>
                <a:cxn ang="0">
                  <a:pos x="connsiteX0" y="connsiteY0"/>
                </a:cxn>
                <a:cxn ang="0">
                  <a:pos x="connsiteX1" y="connsiteY1"/>
                </a:cxn>
                <a:cxn ang="0">
                  <a:pos x="connsiteX2" y="connsiteY2"/>
                </a:cxn>
              </a:cxnLst>
              <a:rect l="l" t="t" r="r" b="b"/>
              <a:pathLst>
                <a:path w="77427" h="88996">
                  <a:moveTo>
                    <a:pt x="0" y="0"/>
                  </a:moveTo>
                  <a:lnTo>
                    <a:pt x="77427" y="44498"/>
                  </a:lnTo>
                  <a:lnTo>
                    <a:pt x="0" y="88997"/>
                  </a:lnTo>
                  <a:close/>
                </a:path>
              </a:pathLst>
            </a:custGeom>
            <a:solidFill>
              <a:schemeClr val="accent1"/>
            </a:solidFill>
            <a:ln w="8825" cap="flat">
              <a:solidFill>
                <a:schemeClr val="accent1"/>
              </a:solidFill>
              <a:prstDash val="solid"/>
              <a:miter/>
            </a:ln>
          </p:spPr>
          <p:txBody>
            <a:bodyPr rtlCol="0" anchor="ctr"/>
            <a:lstStyle/>
            <a:p>
              <a:endParaRPr lang="pt-BR" dirty="0"/>
            </a:p>
          </p:txBody>
        </p:sp>
      </p:grpSp>
      <p:sp>
        <p:nvSpPr>
          <p:cNvPr id="66" name="TextBox 65">
            <a:extLst>
              <a:ext uri="{FF2B5EF4-FFF2-40B4-BE49-F238E27FC236}">
                <a16:creationId xmlns:a16="http://schemas.microsoft.com/office/drawing/2014/main" id="{6F04524F-0313-F460-6500-C28A4BF5F800}"/>
              </a:ext>
            </a:extLst>
          </p:cNvPr>
          <p:cNvSpPr txBox="1"/>
          <p:nvPr/>
        </p:nvSpPr>
        <p:spPr>
          <a:xfrm>
            <a:off x="2052141" y="2800268"/>
            <a:ext cx="314510" cy="400110"/>
          </a:xfrm>
          <a:prstGeom prst="rect">
            <a:avLst/>
          </a:prstGeom>
          <a:noFill/>
        </p:spPr>
        <p:txBody>
          <a:bodyPr wrap="none" rtlCol="0">
            <a:spAutoFit/>
          </a:bodyPr>
          <a:lstStyle/>
          <a:p>
            <a:pPr algn="ctr"/>
            <a:r>
              <a:rPr lang="en-US" sz="2000" b="1" dirty="0">
                <a:solidFill>
                  <a:schemeClr val="bg1"/>
                </a:solidFill>
              </a:rPr>
              <a:t>2</a:t>
            </a:r>
          </a:p>
        </p:txBody>
      </p:sp>
      <p:sp>
        <p:nvSpPr>
          <p:cNvPr id="67" name="TextBox 66">
            <a:extLst>
              <a:ext uri="{FF2B5EF4-FFF2-40B4-BE49-F238E27FC236}">
                <a16:creationId xmlns:a16="http://schemas.microsoft.com/office/drawing/2014/main" id="{5EC7FC24-920F-3154-C22A-00E2BC7DA1B3}"/>
              </a:ext>
            </a:extLst>
          </p:cNvPr>
          <p:cNvSpPr txBox="1"/>
          <p:nvPr/>
        </p:nvSpPr>
        <p:spPr>
          <a:xfrm>
            <a:off x="2333237" y="3800550"/>
            <a:ext cx="314510" cy="400110"/>
          </a:xfrm>
          <a:prstGeom prst="rect">
            <a:avLst/>
          </a:prstGeom>
          <a:noFill/>
        </p:spPr>
        <p:txBody>
          <a:bodyPr wrap="none" rtlCol="0">
            <a:spAutoFit/>
          </a:bodyPr>
          <a:lstStyle/>
          <a:p>
            <a:pPr algn="ctr"/>
            <a:r>
              <a:rPr lang="en-US" sz="2000" b="1" dirty="0">
                <a:solidFill>
                  <a:schemeClr val="bg1"/>
                </a:solidFill>
              </a:rPr>
              <a:t>3</a:t>
            </a:r>
          </a:p>
        </p:txBody>
      </p:sp>
    </p:spTree>
    <p:extLst>
      <p:ext uri="{BB962C8B-B14F-4D97-AF65-F5344CB8AC3E}">
        <p14:creationId xmlns:p14="http://schemas.microsoft.com/office/powerpoint/2010/main" val="164954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2831870" y="402766"/>
            <a:ext cx="8454044" cy="1384995"/>
          </a:xfrm>
          <a:prstGeom prst="rect">
            <a:avLst/>
          </a:prstGeom>
          <a:noFill/>
        </p:spPr>
        <p:txBody>
          <a:bodyPr wrap="square">
            <a:spAutoFit/>
          </a:bodyPr>
          <a:lstStyle/>
          <a:p>
            <a:pPr algn="l"/>
            <a:r>
              <a:rPr lang="en-US" dirty="0">
                <a:solidFill>
                  <a:srgbClr val="5C4E3D"/>
                </a:solidFill>
                <a:latin typeface="Libre Baskerville" pitchFamily="34" charset="0"/>
              </a:rPr>
              <a:t> </a:t>
            </a:r>
            <a:r>
              <a:rPr lang="en-US" sz="2400" dirty="0">
                <a:solidFill>
                  <a:srgbClr val="5C4E3D"/>
                </a:solidFill>
                <a:latin typeface="Libre Baskerville" pitchFamily="34" charset="0"/>
              </a:rPr>
              <a:t>Methodological Considerations in PCOS Research</a:t>
            </a:r>
          </a:p>
          <a:p>
            <a:pPr algn="l"/>
            <a:r>
              <a:rPr lang="en-US" sz="2400" dirty="0">
                <a:solidFill>
                  <a:srgbClr val="5C4E3D"/>
                </a:solidFill>
                <a:latin typeface="Libre Baskerville" pitchFamily="34" charset="0"/>
              </a:rPr>
              <a:t> &amp; Identifying the Research Gaps</a:t>
            </a:r>
          </a:p>
          <a:p>
            <a:br>
              <a:rPr lang="en-US" dirty="0"/>
            </a:br>
            <a:endParaRPr lang="en-US" sz="1800" dirty="0">
              <a:solidFill>
                <a:srgbClr val="5C4E3D"/>
              </a:solidFill>
              <a:latin typeface="Libre Baskerville" pitchFamily="34" charset="0"/>
              <a:ea typeface="+mn-ea"/>
              <a:cs typeface="+mn-cs"/>
            </a:endParaRPr>
          </a:p>
        </p:txBody>
      </p:sp>
      <p:sp>
        <p:nvSpPr>
          <p:cNvPr id="14" name="TextBox 13">
            <a:extLst>
              <a:ext uri="{FF2B5EF4-FFF2-40B4-BE49-F238E27FC236}">
                <a16:creationId xmlns:a16="http://schemas.microsoft.com/office/drawing/2014/main" id="{9F5969DE-4372-04EC-77FE-21A6745EAE64}"/>
              </a:ext>
            </a:extLst>
          </p:cNvPr>
          <p:cNvSpPr txBox="1"/>
          <p:nvPr/>
        </p:nvSpPr>
        <p:spPr>
          <a:xfrm>
            <a:off x="1005840" y="1838189"/>
            <a:ext cx="10180320" cy="3139321"/>
          </a:xfrm>
          <a:prstGeom prst="rect">
            <a:avLst/>
          </a:prstGeom>
          <a:noFill/>
        </p:spPr>
        <p:txBody>
          <a:bodyPr wrap="square">
            <a:spAutoFit/>
          </a:bodyPr>
          <a:lstStyle/>
          <a:p>
            <a:r>
              <a:rPr lang="en-US" dirty="0">
                <a:solidFill>
                  <a:srgbClr val="5C4E3D"/>
                </a:solidFill>
                <a:latin typeface="Libre Baskerville" pitchFamily="34" charset="0"/>
              </a:rPr>
              <a:t>PCOS, first described in 1935 by Stein and Leventhal, was initially characterized by ovarian cysts. Over time, its definition has expanded to include a range of symptoms and metabolic concerns. Globally, PCOS affects 5-10% of reproductive-age women (Dai et al., 2022).</a:t>
            </a:r>
          </a:p>
          <a:p>
            <a:endParaRPr lang="en-US" dirty="0">
              <a:solidFill>
                <a:srgbClr val="5C4E3D"/>
              </a:solidFill>
              <a:latin typeface="Libre Baskerville" pitchFamily="34" charset="0"/>
            </a:endParaRPr>
          </a:p>
          <a:p>
            <a:r>
              <a:rPr lang="en-US" dirty="0">
                <a:solidFill>
                  <a:srgbClr val="5C4E3D"/>
                </a:solidFill>
                <a:latin typeface="Libre Baskerville" pitchFamily="34" charset="0"/>
              </a:rPr>
              <a:t> In Western countries, extensive research explores genetic, hormonal, and environmental factors influencing PCOS. However, disparities exist in research and healthcare access globally, impacting diagnosis and management, especially in developing regions. Different ethnic groups show varying rates of PCOS, with metabolic issues posing additional challenges. Emotional impacts such as body image concerns and infertility can also contribute to social stigma and mental health issues.</a:t>
            </a:r>
          </a:p>
        </p:txBody>
      </p:sp>
    </p:spTree>
    <p:extLst>
      <p:ext uri="{BB962C8B-B14F-4D97-AF65-F5344CB8AC3E}">
        <p14:creationId xmlns:p14="http://schemas.microsoft.com/office/powerpoint/2010/main" val="119402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3E81F88-13CF-0D7C-6AA6-3C116385452B}"/>
              </a:ext>
            </a:extLst>
          </p:cNvPr>
          <p:cNvSpPr txBox="1"/>
          <p:nvPr/>
        </p:nvSpPr>
        <p:spPr>
          <a:xfrm>
            <a:off x="3172691" y="203261"/>
            <a:ext cx="8013469" cy="707886"/>
          </a:xfrm>
          <a:prstGeom prst="rect">
            <a:avLst/>
          </a:prstGeom>
          <a:noFill/>
        </p:spPr>
        <p:txBody>
          <a:bodyPr wrap="square">
            <a:spAutoFit/>
          </a:bodyPr>
          <a:lstStyle/>
          <a:p>
            <a:r>
              <a:rPr lang="en-US" sz="2000" dirty="0">
                <a:solidFill>
                  <a:srgbClr val="5C4E3D"/>
                </a:solidFill>
                <a:latin typeface="Libre Baskerville" pitchFamily="34" charset="0"/>
              </a:rPr>
              <a:t>Literature Review/Problem Background</a:t>
            </a:r>
          </a:p>
          <a:p>
            <a:r>
              <a:rPr lang="en-US" sz="2000" dirty="0">
                <a:solidFill>
                  <a:srgbClr val="5C4E3D"/>
                </a:solidFill>
                <a:latin typeface="Libre Baskerville" pitchFamily="34" charset="0"/>
                <a:ea typeface="+mn-ea"/>
                <a:cs typeface="+mn-cs"/>
              </a:rPr>
              <a:t>Historical Context and Global Perspectives</a:t>
            </a:r>
          </a:p>
        </p:txBody>
      </p:sp>
      <p:sp>
        <p:nvSpPr>
          <p:cNvPr id="14" name="TextBox 13">
            <a:extLst>
              <a:ext uri="{FF2B5EF4-FFF2-40B4-BE49-F238E27FC236}">
                <a16:creationId xmlns:a16="http://schemas.microsoft.com/office/drawing/2014/main" id="{9F5969DE-4372-04EC-77FE-21A6745EAE64}"/>
              </a:ext>
            </a:extLst>
          </p:cNvPr>
          <p:cNvSpPr txBox="1"/>
          <p:nvPr/>
        </p:nvSpPr>
        <p:spPr>
          <a:xfrm>
            <a:off x="934122" y="1539366"/>
            <a:ext cx="10180320" cy="3970318"/>
          </a:xfrm>
          <a:prstGeom prst="rect">
            <a:avLst/>
          </a:prstGeom>
          <a:noFill/>
        </p:spPr>
        <p:txBody>
          <a:bodyPr wrap="square">
            <a:spAutoFit/>
          </a:bodyPr>
          <a:lstStyle/>
          <a:p>
            <a:r>
              <a:rPr lang="en-US" dirty="0">
                <a:solidFill>
                  <a:srgbClr val="5C4E3D"/>
                </a:solidFill>
                <a:latin typeface="Libre Baskerville" pitchFamily="34" charset="0"/>
              </a:rPr>
              <a:t>In PCOS research, methodologies vary widely, from clinical trials to population-based studies utilizing hormone profiling, ultrasound, and genetic analyses to identify PCOS markers. However, diverse study designs, sample characteristics, and diagnostic criteria pose challenges in synthesizing findings. </a:t>
            </a:r>
          </a:p>
          <a:p>
            <a:endParaRPr lang="en-US" dirty="0">
              <a:solidFill>
                <a:srgbClr val="5C4E3D"/>
              </a:solidFill>
              <a:latin typeface="Libre Baskerville" pitchFamily="34" charset="0"/>
            </a:endParaRPr>
          </a:p>
          <a:p>
            <a:r>
              <a:rPr lang="en-US" dirty="0">
                <a:solidFill>
                  <a:srgbClr val="5C4E3D"/>
                </a:solidFill>
                <a:latin typeface="Libre Baskerville" pitchFamily="34" charset="0"/>
              </a:rPr>
              <a:t>Some studies focus on biochemical aspects, while others emphasize clinical or metabolic impacts, highlighting the need for standardized diagnostic criteria</a:t>
            </a:r>
          </a:p>
          <a:p>
            <a:endParaRPr lang="en-US" dirty="0">
              <a:solidFill>
                <a:srgbClr val="5C4E3D"/>
              </a:solidFill>
              <a:latin typeface="Libre Baskerville" pitchFamily="34" charset="0"/>
            </a:endParaRPr>
          </a:p>
          <a:p>
            <a:r>
              <a:rPr lang="en-US" dirty="0">
                <a:solidFill>
                  <a:srgbClr val="5C4E3D"/>
                </a:solidFill>
                <a:latin typeface="Libre Baskerville" pitchFamily="34" charset="0"/>
              </a:rPr>
              <a:t>Identifying gaps in PCOS research is crucial. Long studies are lacking to track symptom progression and health risks over time, essential for evaluating management strategies. Psychosocial aspects, including anxiety, depression, and body image issues, are also underexplored despite their significant impact on patients. Culturally specific studies are needed to understand how PCOS manifests across populations and to develop culturally sensitive healthcare strategies.</a:t>
            </a:r>
          </a:p>
        </p:txBody>
      </p:sp>
    </p:spTree>
    <p:extLst>
      <p:ext uri="{BB962C8B-B14F-4D97-AF65-F5344CB8AC3E}">
        <p14:creationId xmlns:p14="http://schemas.microsoft.com/office/powerpoint/2010/main" val="4178617268"/>
      </p:ext>
    </p:extLst>
  </p:cSld>
  <p:clrMapOvr>
    <a:masterClrMapping/>
  </p:clrMapOvr>
</p:sld>
</file>

<file path=ppt/theme/theme1.xml><?xml version="1.0" encoding="utf-8"?>
<a:theme xmlns:a="http://schemas.openxmlformats.org/drawingml/2006/main" name="template UTM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1476</Words>
  <Application>Microsoft Office PowerPoint</Application>
  <PresentationFormat>Widescreen</PresentationFormat>
  <Paragraphs>125</Paragraphs>
  <Slides>17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ＭＳ Ｐゴシック</vt:lpstr>
      <vt:lpstr>-apple-system</vt:lpstr>
      <vt:lpstr>Arial</vt:lpstr>
      <vt:lpstr>Calibri</vt:lpstr>
      <vt:lpstr>DM Sans</vt:lpstr>
      <vt:lpstr>Libre Baskerville</vt:lpstr>
      <vt:lpstr>Segoe UI</vt:lpstr>
      <vt:lpstr>Times New Roman</vt:lpstr>
      <vt:lpstr>template UTM 2013</vt:lpstr>
      <vt:lpstr>PowerPoint Presentation</vt:lpstr>
      <vt:lpstr>Introduction: What Is Polycystic ovary syndrome (PCOS)  </vt:lpstr>
      <vt:lpstr>PowerPoint Presentation</vt:lpstr>
      <vt:lpstr>PowerPoint Presentation</vt:lpstr>
      <vt:lpstr>PowerPoint Presentation</vt:lpstr>
      <vt:lpstr>PowerPoint Presentation</vt:lpstr>
      <vt:lpstr>Scope of the Study:</vt:lpstr>
      <vt:lpstr>PowerPoint Presentation</vt:lpstr>
      <vt:lpstr>PowerPoint Presentation</vt:lpstr>
      <vt:lpstr>  Data Science Project Life Cycle</vt:lpstr>
      <vt:lpstr>  Data Science Project Life Cycle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MOHAMED</dc:creator>
  <cp:lastModifiedBy>Media</cp:lastModifiedBy>
  <cp:revision>9</cp:revision>
  <dcterms:created xsi:type="dcterms:W3CDTF">2024-04-02T02:35:19Z</dcterms:created>
  <dcterms:modified xsi:type="dcterms:W3CDTF">2024-07-24T05:44:44Z</dcterms:modified>
</cp:coreProperties>
</file>