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1" r:id="rId2"/>
    <p:sldId id="323" r:id="rId3"/>
    <p:sldId id="322" r:id="rId4"/>
    <p:sldId id="324" r:id="rId5"/>
    <p:sldId id="325" r:id="rId6"/>
    <p:sldId id="326" r:id="rId7"/>
    <p:sldId id="327" r:id="rId8"/>
    <p:sldId id="328" r:id="rId9"/>
    <p:sldId id="329" r:id="rId10"/>
    <p:sldId id="331" r:id="rId11"/>
    <p:sldId id="332" r:id="rId12"/>
    <p:sldId id="333" r:id="rId13"/>
    <p:sldId id="334" r:id="rId14"/>
    <p:sldId id="335" r:id="rId15"/>
    <p:sldId id="336" r:id="rId16"/>
    <p:sldId id="337" r:id="rId17"/>
    <p:sldId id="3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D35"/>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5393" autoAdjust="0"/>
  </p:normalViewPr>
  <p:slideViewPr>
    <p:cSldViewPr snapToGrid="0">
      <p:cViewPr varScale="1">
        <p:scale>
          <a:sx n="75" d="100"/>
          <a:sy n="75" d="100"/>
        </p:scale>
        <p:origin x="950"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7493F-1210-4A1C-A5E3-B9CE45A8B98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MY"/>
        </a:p>
      </dgm:t>
    </dgm:pt>
    <dgm:pt modelId="{155DE900-A3DD-4634-A716-F68BDC780736}">
      <dgm:prSet phldrT="[Text]"/>
      <dgm:spPr/>
      <dgm:t>
        <a:bodyPr/>
        <a:lstStyle/>
        <a:p>
          <a:r>
            <a:rPr lang="en-US" dirty="0"/>
            <a:t>Data will be sourced from reputable national and international databases, including the Energy Commission of Malaysia, the Department of Statistics Malaysia, Tenaga National </a:t>
          </a:r>
          <a:r>
            <a:rPr lang="en-US" dirty="0" err="1"/>
            <a:t>Berhad</a:t>
          </a:r>
          <a:r>
            <a:rPr lang="en-US" dirty="0"/>
            <a:t>, the Climate Change Knowledge Portal and global organizations such as the International Energy Agency (IEA) and the World Bank.</a:t>
          </a:r>
          <a:endParaRPr lang="en-MY" dirty="0"/>
        </a:p>
      </dgm:t>
    </dgm:pt>
    <dgm:pt modelId="{5C372B05-F88E-4364-ABAD-FC1316BBE345}" type="parTrans" cxnId="{BD8712F2-3F0C-49C8-BB4E-862909EF43F6}">
      <dgm:prSet/>
      <dgm:spPr/>
      <dgm:t>
        <a:bodyPr/>
        <a:lstStyle/>
        <a:p>
          <a:endParaRPr lang="en-MY"/>
        </a:p>
      </dgm:t>
    </dgm:pt>
    <dgm:pt modelId="{D6914348-EFA5-471D-9323-81DA3C4FECD9}" type="sibTrans" cxnId="{BD8712F2-3F0C-49C8-BB4E-862909EF43F6}">
      <dgm:prSet/>
      <dgm:spPr/>
      <dgm:t>
        <a:bodyPr/>
        <a:lstStyle/>
        <a:p>
          <a:endParaRPr lang="en-MY"/>
        </a:p>
      </dgm:t>
    </dgm:pt>
    <dgm:pt modelId="{44373E51-19BB-4D0A-BAAC-4B7ADAE0960F}">
      <dgm:prSet phldrT="[Text]"/>
      <dgm:spPr/>
      <dgm:t>
        <a:bodyPr/>
        <a:lstStyle/>
        <a:p>
          <a:r>
            <a:rPr lang="en-US" dirty="0"/>
            <a:t>The study will incorporate various types of data, such as total energy consumption, sector-specific consumption, economic indicators (GDP), consumer price index (CPI), demographic data (population growth), and climatic variables (temperature, humidity).</a:t>
          </a:r>
          <a:endParaRPr lang="en-MY" dirty="0"/>
        </a:p>
      </dgm:t>
    </dgm:pt>
    <dgm:pt modelId="{9A6BB242-8615-4A44-A1C6-6FA795301A66}" type="parTrans" cxnId="{D2294460-7419-429C-8138-C51518424F7B}">
      <dgm:prSet/>
      <dgm:spPr/>
      <dgm:t>
        <a:bodyPr/>
        <a:lstStyle/>
        <a:p>
          <a:endParaRPr lang="en-MY"/>
        </a:p>
      </dgm:t>
    </dgm:pt>
    <dgm:pt modelId="{6CCB9C91-33C5-4173-863C-D4990468A3DD}" type="sibTrans" cxnId="{D2294460-7419-429C-8138-C51518424F7B}">
      <dgm:prSet/>
      <dgm:spPr/>
      <dgm:t>
        <a:bodyPr/>
        <a:lstStyle/>
        <a:p>
          <a:endParaRPr lang="en-MY"/>
        </a:p>
      </dgm:t>
    </dgm:pt>
    <dgm:pt modelId="{4AB07CFA-6152-4545-84FE-A9FEA4A8EED0}">
      <dgm:prSet phldrT="[Text]"/>
      <dgm:spPr/>
      <dgm:t>
        <a:bodyPr/>
        <a:lstStyle/>
        <a:p>
          <a:r>
            <a:rPr lang="en-US" dirty="0"/>
            <a:t>Different types of regression analysis, such as linear regression, polynomial regression, and multiple linear regression will be applied.</a:t>
          </a:r>
          <a:endParaRPr lang="en-MY" dirty="0"/>
        </a:p>
      </dgm:t>
    </dgm:pt>
    <dgm:pt modelId="{6DF152F4-D984-4985-9262-DA36EE065D56}" type="parTrans" cxnId="{4F2D7716-716C-4C54-9E81-A1510943B8DD}">
      <dgm:prSet/>
      <dgm:spPr/>
      <dgm:t>
        <a:bodyPr/>
        <a:lstStyle/>
        <a:p>
          <a:endParaRPr lang="en-MY"/>
        </a:p>
      </dgm:t>
    </dgm:pt>
    <dgm:pt modelId="{8B70928D-A6AC-4BF5-880C-98189608C7EA}" type="sibTrans" cxnId="{4F2D7716-716C-4C54-9E81-A1510943B8DD}">
      <dgm:prSet/>
      <dgm:spPr/>
      <dgm:t>
        <a:bodyPr/>
        <a:lstStyle/>
        <a:p>
          <a:endParaRPr lang="en-MY"/>
        </a:p>
      </dgm:t>
    </dgm:pt>
    <dgm:pt modelId="{54B5DA94-BF39-4007-BBF0-D5A505AF495E}">
      <dgm:prSet phldrT="[Text]"/>
      <dgm:spPr/>
      <dgm:t>
        <a:bodyPr/>
        <a:lstStyle/>
        <a:p>
          <a:r>
            <a:rPr lang="en-US" dirty="0"/>
            <a:t>Model evaluation metrics like Mean Absolute Error (MAE), Mean Squared Error (MSE), and Root Mean Squared Error (RMSE) will be used, and cross-validation techniques will be employed to ensure the models’ reliability and applicability are tested.</a:t>
          </a:r>
          <a:endParaRPr lang="en-MY" dirty="0"/>
        </a:p>
      </dgm:t>
    </dgm:pt>
    <dgm:pt modelId="{8A5C49C4-B41A-4354-8B09-B395932D7842}" type="parTrans" cxnId="{0F98683F-19E6-44A9-8D30-75235194FD14}">
      <dgm:prSet/>
      <dgm:spPr/>
      <dgm:t>
        <a:bodyPr/>
        <a:lstStyle/>
        <a:p>
          <a:endParaRPr lang="en-MY"/>
        </a:p>
      </dgm:t>
    </dgm:pt>
    <dgm:pt modelId="{B83E78B6-576F-4523-AFDC-57CEB21FA24A}" type="sibTrans" cxnId="{0F98683F-19E6-44A9-8D30-75235194FD14}">
      <dgm:prSet/>
      <dgm:spPr/>
      <dgm:t>
        <a:bodyPr/>
        <a:lstStyle/>
        <a:p>
          <a:endParaRPr lang="en-MY"/>
        </a:p>
      </dgm:t>
    </dgm:pt>
    <dgm:pt modelId="{0BA5FA5E-5E16-483E-9660-0D928ACD266C}" type="pres">
      <dgm:prSet presAssocID="{E8E7493F-1210-4A1C-A5E3-B9CE45A8B98D}" presName="linear" presStyleCnt="0">
        <dgm:presLayoutVars>
          <dgm:animLvl val="lvl"/>
          <dgm:resizeHandles val="exact"/>
        </dgm:presLayoutVars>
      </dgm:prSet>
      <dgm:spPr/>
    </dgm:pt>
    <dgm:pt modelId="{8AAFCE25-F49F-4D33-9214-6A46113C729F}" type="pres">
      <dgm:prSet presAssocID="{155DE900-A3DD-4634-A716-F68BDC780736}" presName="parentText" presStyleLbl="node1" presStyleIdx="0" presStyleCnt="4">
        <dgm:presLayoutVars>
          <dgm:chMax val="0"/>
          <dgm:bulletEnabled val="1"/>
        </dgm:presLayoutVars>
      </dgm:prSet>
      <dgm:spPr/>
    </dgm:pt>
    <dgm:pt modelId="{1E0732FC-4169-4C39-9636-9FBB7DE28D96}" type="pres">
      <dgm:prSet presAssocID="{D6914348-EFA5-471D-9323-81DA3C4FECD9}" presName="spacer" presStyleCnt="0"/>
      <dgm:spPr/>
    </dgm:pt>
    <dgm:pt modelId="{E1049463-4B39-4B7D-989B-9A09A7E5E6F9}" type="pres">
      <dgm:prSet presAssocID="{44373E51-19BB-4D0A-BAAC-4B7ADAE0960F}" presName="parentText" presStyleLbl="node1" presStyleIdx="1" presStyleCnt="4">
        <dgm:presLayoutVars>
          <dgm:chMax val="0"/>
          <dgm:bulletEnabled val="1"/>
        </dgm:presLayoutVars>
      </dgm:prSet>
      <dgm:spPr/>
    </dgm:pt>
    <dgm:pt modelId="{9292ADA5-4F78-4828-AE1C-AA64567962F7}" type="pres">
      <dgm:prSet presAssocID="{6CCB9C91-33C5-4173-863C-D4990468A3DD}" presName="spacer" presStyleCnt="0"/>
      <dgm:spPr/>
    </dgm:pt>
    <dgm:pt modelId="{8F8F9E7A-6EDB-4B9E-A22F-217779D8566E}" type="pres">
      <dgm:prSet presAssocID="{4AB07CFA-6152-4545-84FE-A9FEA4A8EED0}" presName="parentText" presStyleLbl="node1" presStyleIdx="2" presStyleCnt="4">
        <dgm:presLayoutVars>
          <dgm:chMax val="0"/>
          <dgm:bulletEnabled val="1"/>
        </dgm:presLayoutVars>
      </dgm:prSet>
      <dgm:spPr/>
    </dgm:pt>
    <dgm:pt modelId="{263AB203-E85F-4B64-BBEB-FBFB50714390}" type="pres">
      <dgm:prSet presAssocID="{8B70928D-A6AC-4BF5-880C-98189608C7EA}" presName="spacer" presStyleCnt="0"/>
      <dgm:spPr/>
    </dgm:pt>
    <dgm:pt modelId="{90CF5D26-4FD2-4054-B493-1349175E30BA}" type="pres">
      <dgm:prSet presAssocID="{54B5DA94-BF39-4007-BBF0-D5A505AF495E}" presName="parentText" presStyleLbl="node1" presStyleIdx="3" presStyleCnt="4">
        <dgm:presLayoutVars>
          <dgm:chMax val="0"/>
          <dgm:bulletEnabled val="1"/>
        </dgm:presLayoutVars>
      </dgm:prSet>
      <dgm:spPr/>
    </dgm:pt>
  </dgm:ptLst>
  <dgm:cxnLst>
    <dgm:cxn modelId="{02C0E80C-63DA-4CF1-B17F-AC4031A74680}" type="presOf" srcId="{44373E51-19BB-4D0A-BAAC-4B7ADAE0960F}" destId="{E1049463-4B39-4B7D-989B-9A09A7E5E6F9}" srcOrd="0" destOrd="0" presId="urn:microsoft.com/office/officeart/2005/8/layout/vList2"/>
    <dgm:cxn modelId="{17731B0F-2D15-4ED2-ADC2-231E467D8DCC}" type="presOf" srcId="{4AB07CFA-6152-4545-84FE-A9FEA4A8EED0}" destId="{8F8F9E7A-6EDB-4B9E-A22F-217779D8566E}" srcOrd="0" destOrd="0" presId="urn:microsoft.com/office/officeart/2005/8/layout/vList2"/>
    <dgm:cxn modelId="{4F2D7716-716C-4C54-9E81-A1510943B8DD}" srcId="{E8E7493F-1210-4A1C-A5E3-B9CE45A8B98D}" destId="{4AB07CFA-6152-4545-84FE-A9FEA4A8EED0}" srcOrd="2" destOrd="0" parTransId="{6DF152F4-D984-4985-9262-DA36EE065D56}" sibTransId="{8B70928D-A6AC-4BF5-880C-98189608C7EA}"/>
    <dgm:cxn modelId="{0F98683F-19E6-44A9-8D30-75235194FD14}" srcId="{E8E7493F-1210-4A1C-A5E3-B9CE45A8B98D}" destId="{54B5DA94-BF39-4007-BBF0-D5A505AF495E}" srcOrd="3" destOrd="0" parTransId="{8A5C49C4-B41A-4354-8B09-B395932D7842}" sibTransId="{B83E78B6-576F-4523-AFDC-57CEB21FA24A}"/>
    <dgm:cxn modelId="{D2294460-7419-429C-8138-C51518424F7B}" srcId="{E8E7493F-1210-4A1C-A5E3-B9CE45A8B98D}" destId="{44373E51-19BB-4D0A-BAAC-4B7ADAE0960F}" srcOrd="1" destOrd="0" parTransId="{9A6BB242-8615-4A44-A1C6-6FA795301A66}" sibTransId="{6CCB9C91-33C5-4173-863C-D4990468A3DD}"/>
    <dgm:cxn modelId="{27C557C5-EB2B-41DE-9A48-791524F3D7F9}" type="presOf" srcId="{E8E7493F-1210-4A1C-A5E3-B9CE45A8B98D}" destId="{0BA5FA5E-5E16-483E-9660-0D928ACD266C}" srcOrd="0" destOrd="0" presId="urn:microsoft.com/office/officeart/2005/8/layout/vList2"/>
    <dgm:cxn modelId="{BD8712F2-3F0C-49C8-BB4E-862909EF43F6}" srcId="{E8E7493F-1210-4A1C-A5E3-B9CE45A8B98D}" destId="{155DE900-A3DD-4634-A716-F68BDC780736}" srcOrd="0" destOrd="0" parTransId="{5C372B05-F88E-4364-ABAD-FC1316BBE345}" sibTransId="{D6914348-EFA5-471D-9323-81DA3C4FECD9}"/>
    <dgm:cxn modelId="{C1C536FC-E9D1-44A9-9859-3EFC422861FE}" type="presOf" srcId="{54B5DA94-BF39-4007-BBF0-D5A505AF495E}" destId="{90CF5D26-4FD2-4054-B493-1349175E30BA}" srcOrd="0" destOrd="0" presId="urn:microsoft.com/office/officeart/2005/8/layout/vList2"/>
    <dgm:cxn modelId="{8778D2FD-E79D-4675-B877-3839E5E6C5DA}" type="presOf" srcId="{155DE900-A3DD-4634-A716-F68BDC780736}" destId="{8AAFCE25-F49F-4D33-9214-6A46113C729F}" srcOrd="0" destOrd="0" presId="urn:microsoft.com/office/officeart/2005/8/layout/vList2"/>
    <dgm:cxn modelId="{D0A3FCB6-FD12-4BB1-9F5E-768F67E6F889}" type="presParOf" srcId="{0BA5FA5E-5E16-483E-9660-0D928ACD266C}" destId="{8AAFCE25-F49F-4D33-9214-6A46113C729F}" srcOrd="0" destOrd="0" presId="urn:microsoft.com/office/officeart/2005/8/layout/vList2"/>
    <dgm:cxn modelId="{CB5DFFFB-D33F-47BB-A806-31FFBA4E4E21}" type="presParOf" srcId="{0BA5FA5E-5E16-483E-9660-0D928ACD266C}" destId="{1E0732FC-4169-4C39-9636-9FBB7DE28D96}" srcOrd="1" destOrd="0" presId="urn:microsoft.com/office/officeart/2005/8/layout/vList2"/>
    <dgm:cxn modelId="{5172DFC6-3675-4CA5-88AF-8CC3F1DE74BB}" type="presParOf" srcId="{0BA5FA5E-5E16-483E-9660-0D928ACD266C}" destId="{E1049463-4B39-4B7D-989B-9A09A7E5E6F9}" srcOrd="2" destOrd="0" presId="urn:microsoft.com/office/officeart/2005/8/layout/vList2"/>
    <dgm:cxn modelId="{5435F5DB-1669-4701-821C-AFFA71636106}" type="presParOf" srcId="{0BA5FA5E-5E16-483E-9660-0D928ACD266C}" destId="{9292ADA5-4F78-4828-AE1C-AA64567962F7}" srcOrd="3" destOrd="0" presId="urn:microsoft.com/office/officeart/2005/8/layout/vList2"/>
    <dgm:cxn modelId="{4B7A22A0-F329-4341-A8E5-5A3A20FF64BF}" type="presParOf" srcId="{0BA5FA5E-5E16-483E-9660-0D928ACD266C}" destId="{8F8F9E7A-6EDB-4B9E-A22F-217779D8566E}" srcOrd="4" destOrd="0" presId="urn:microsoft.com/office/officeart/2005/8/layout/vList2"/>
    <dgm:cxn modelId="{A3DC38FE-895C-4E9C-B286-0B0031140975}" type="presParOf" srcId="{0BA5FA5E-5E16-483E-9660-0D928ACD266C}" destId="{263AB203-E85F-4B64-BBEB-FBFB50714390}" srcOrd="5" destOrd="0" presId="urn:microsoft.com/office/officeart/2005/8/layout/vList2"/>
    <dgm:cxn modelId="{26E14C48-A875-49F6-B353-2EC8A35F3B70}" type="presParOf" srcId="{0BA5FA5E-5E16-483E-9660-0D928ACD266C}" destId="{90CF5D26-4FD2-4054-B493-1349175E30B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C9DAF4-D539-4BD2-A2D4-2B0357E84AE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MY"/>
        </a:p>
      </dgm:t>
    </dgm:pt>
    <dgm:pt modelId="{6CCA7E50-9603-4C33-B2A2-97FCE673B907}">
      <dgm:prSet phldrT="[Text]" custT="1"/>
      <dgm:spPr/>
      <dgm:t>
        <a:bodyPr/>
        <a:lstStyle/>
        <a:p>
          <a:r>
            <a:rPr lang="en-MY" sz="1600" b="1" dirty="0"/>
            <a:t>Problem Identification</a:t>
          </a:r>
        </a:p>
      </dgm:t>
    </dgm:pt>
    <dgm:pt modelId="{93F42624-13AD-456C-A300-B5BAE564DA23}" type="parTrans" cxnId="{C4621008-F5B6-4FC6-9940-9DDCA51E9D63}">
      <dgm:prSet/>
      <dgm:spPr/>
      <dgm:t>
        <a:bodyPr/>
        <a:lstStyle/>
        <a:p>
          <a:endParaRPr lang="en-MY" sz="1600" b="1"/>
        </a:p>
      </dgm:t>
    </dgm:pt>
    <dgm:pt modelId="{7CE775FB-DF7D-4979-8E2D-2EFE29A5DBB0}" type="sibTrans" cxnId="{C4621008-F5B6-4FC6-9940-9DDCA51E9D63}">
      <dgm:prSet custT="1"/>
      <dgm:spPr/>
      <dgm:t>
        <a:bodyPr/>
        <a:lstStyle/>
        <a:p>
          <a:endParaRPr lang="en-MY" sz="1600" b="1"/>
        </a:p>
      </dgm:t>
    </dgm:pt>
    <dgm:pt modelId="{CD0D3ECE-04EA-4FD7-A475-C57C0F58A469}">
      <dgm:prSet phldrT="[Text]" custT="1"/>
      <dgm:spPr/>
      <dgm:t>
        <a:bodyPr/>
        <a:lstStyle/>
        <a:p>
          <a:r>
            <a:rPr lang="en-MY" sz="1600" b="1"/>
            <a:t>Data Collection</a:t>
          </a:r>
        </a:p>
      </dgm:t>
    </dgm:pt>
    <dgm:pt modelId="{4B434180-F60F-4CE2-81D2-85E02BFBB964}" type="parTrans" cxnId="{BEBC11BE-FE24-468F-96B6-F93B65292AB2}">
      <dgm:prSet/>
      <dgm:spPr/>
      <dgm:t>
        <a:bodyPr/>
        <a:lstStyle/>
        <a:p>
          <a:endParaRPr lang="en-MY" sz="1600" b="1"/>
        </a:p>
      </dgm:t>
    </dgm:pt>
    <dgm:pt modelId="{BCE91134-5CBD-4E1A-82FE-190256458415}" type="sibTrans" cxnId="{BEBC11BE-FE24-468F-96B6-F93B65292AB2}">
      <dgm:prSet custT="1"/>
      <dgm:spPr/>
      <dgm:t>
        <a:bodyPr/>
        <a:lstStyle/>
        <a:p>
          <a:endParaRPr lang="en-MY" sz="1600" b="1"/>
        </a:p>
      </dgm:t>
    </dgm:pt>
    <dgm:pt modelId="{6C32B400-5A65-4093-B9BD-9AC151887F3A}">
      <dgm:prSet phldrT="[Text]" custT="1"/>
      <dgm:spPr/>
      <dgm:t>
        <a:bodyPr/>
        <a:lstStyle/>
        <a:p>
          <a:r>
            <a:rPr lang="en-MY" sz="1600" b="1"/>
            <a:t>Data preprocessing</a:t>
          </a:r>
        </a:p>
      </dgm:t>
    </dgm:pt>
    <dgm:pt modelId="{E9FF140E-7E71-4CC2-9D00-628FC3944FF4}" type="parTrans" cxnId="{69BFB7D3-10E4-485E-B77D-887FE914E84D}">
      <dgm:prSet/>
      <dgm:spPr/>
      <dgm:t>
        <a:bodyPr/>
        <a:lstStyle/>
        <a:p>
          <a:endParaRPr lang="en-MY" sz="1600" b="1"/>
        </a:p>
      </dgm:t>
    </dgm:pt>
    <dgm:pt modelId="{1C269BA8-ACD3-4D78-A71D-33DC60DD7C62}" type="sibTrans" cxnId="{69BFB7D3-10E4-485E-B77D-887FE914E84D}">
      <dgm:prSet custT="1"/>
      <dgm:spPr/>
      <dgm:t>
        <a:bodyPr/>
        <a:lstStyle/>
        <a:p>
          <a:endParaRPr lang="en-MY" sz="1600" b="1"/>
        </a:p>
      </dgm:t>
    </dgm:pt>
    <dgm:pt modelId="{73A5530C-CE28-4587-9CC6-72382338E000}">
      <dgm:prSet phldrT="[Text]" custT="1"/>
      <dgm:spPr/>
      <dgm:t>
        <a:bodyPr/>
        <a:lstStyle/>
        <a:p>
          <a:pPr>
            <a:buFont typeface="+mj-lt"/>
            <a:buAutoNum type="alphaLcParenR"/>
          </a:pPr>
          <a:r>
            <a:rPr lang="en-MY" sz="1600" b="1"/>
            <a:t>Exploratory Data Analysis (EDA)</a:t>
          </a:r>
        </a:p>
      </dgm:t>
    </dgm:pt>
    <dgm:pt modelId="{D4012C71-ED95-4E10-A9E5-6074A506030C}" type="parTrans" cxnId="{80C66955-9FAD-4EAF-A07F-18230ED1DEA6}">
      <dgm:prSet/>
      <dgm:spPr/>
      <dgm:t>
        <a:bodyPr/>
        <a:lstStyle/>
        <a:p>
          <a:endParaRPr lang="en-MY" sz="1600" b="1"/>
        </a:p>
      </dgm:t>
    </dgm:pt>
    <dgm:pt modelId="{0DCCCEE7-FFA2-426B-A24C-E186C97699F8}" type="sibTrans" cxnId="{80C66955-9FAD-4EAF-A07F-18230ED1DEA6}">
      <dgm:prSet custT="1"/>
      <dgm:spPr/>
      <dgm:t>
        <a:bodyPr/>
        <a:lstStyle/>
        <a:p>
          <a:endParaRPr lang="en-MY" sz="1600" b="1"/>
        </a:p>
      </dgm:t>
    </dgm:pt>
    <dgm:pt modelId="{D9E1242D-5F61-44D6-A921-12FE0A438102}">
      <dgm:prSet phldrT="[Text]" custT="1"/>
      <dgm:spPr/>
      <dgm:t>
        <a:bodyPr/>
        <a:lstStyle/>
        <a:p>
          <a:r>
            <a:rPr lang="en-MY" sz="1600" b="1"/>
            <a:t>Data Modelling</a:t>
          </a:r>
        </a:p>
      </dgm:t>
    </dgm:pt>
    <dgm:pt modelId="{79A46A50-0535-4880-8B6F-D3883E33CED3}" type="parTrans" cxnId="{3386A11D-3395-4EDE-860D-1A80D2D4BE13}">
      <dgm:prSet/>
      <dgm:spPr/>
      <dgm:t>
        <a:bodyPr/>
        <a:lstStyle/>
        <a:p>
          <a:endParaRPr lang="en-MY" sz="1600" b="1"/>
        </a:p>
      </dgm:t>
    </dgm:pt>
    <dgm:pt modelId="{BC40BF7E-3B30-407F-A527-7CA0B1E2096F}" type="sibTrans" cxnId="{3386A11D-3395-4EDE-860D-1A80D2D4BE13}">
      <dgm:prSet custT="1"/>
      <dgm:spPr/>
      <dgm:t>
        <a:bodyPr/>
        <a:lstStyle/>
        <a:p>
          <a:endParaRPr lang="en-MY" sz="1600" b="1"/>
        </a:p>
      </dgm:t>
    </dgm:pt>
    <dgm:pt modelId="{9DD1DD25-3815-4AC7-A3D3-7047D12B3346}">
      <dgm:prSet phldrT="[Text]" custT="1"/>
      <dgm:spPr/>
      <dgm:t>
        <a:bodyPr/>
        <a:lstStyle/>
        <a:p>
          <a:r>
            <a:rPr lang="en-MY" sz="1600" b="1"/>
            <a:t>Model Evaluation</a:t>
          </a:r>
        </a:p>
      </dgm:t>
    </dgm:pt>
    <dgm:pt modelId="{DA31C76C-6724-4CF9-8379-A5015001F316}" type="parTrans" cxnId="{42B00ECD-0700-4C45-97A5-D2EA3DD553EE}">
      <dgm:prSet/>
      <dgm:spPr/>
      <dgm:t>
        <a:bodyPr/>
        <a:lstStyle/>
        <a:p>
          <a:endParaRPr lang="en-MY" sz="1600" b="1"/>
        </a:p>
      </dgm:t>
    </dgm:pt>
    <dgm:pt modelId="{2119AB9F-F6D1-48C7-A283-503845EC50CA}" type="sibTrans" cxnId="{42B00ECD-0700-4C45-97A5-D2EA3DD553EE}">
      <dgm:prSet custT="1"/>
      <dgm:spPr/>
      <dgm:t>
        <a:bodyPr/>
        <a:lstStyle/>
        <a:p>
          <a:endParaRPr lang="en-MY" sz="1600" b="1"/>
        </a:p>
      </dgm:t>
    </dgm:pt>
    <dgm:pt modelId="{4F7D6C69-C917-4449-8BB3-B1D5E590A87B}">
      <dgm:prSet phldrT="[Text]" custT="1"/>
      <dgm:spPr/>
      <dgm:t>
        <a:bodyPr/>
        <a:lstStyle/>
        <a:p>
          <a:r>
            <a:rPr lang="en-MY" sz="1600" b="1"/>
            <a:t>Deployment</a:t>
          </a:r>
        </a:p>
      </dgm:t>
    </dgm:pt>
    <dgm:pt modelId="{B361DBA2-7531-4CA2-B937-D11CD8B0F65E}" type="parTrans" cxnId="{0066AE93-211F-4580-A7C3-B58E4CC905FE}">
      <dgm:prSet/>
      <dgm:spPr/>
      <dgm:t>
        <a:bodyPr/>
        <a:lstStyle/>
        <a:p>
          <a:endParaRPr lang="en-MY" sz="1600" b="1"/>
        </a:p>
      </dgm:t>
    </dgm:pt>
    <dgm:pt modelId="{5544F289-CA8F-42AD-9BC1-D10B6DC065A6}" type="sibTrans" cxnId="{0066AE93-211F-4580-A7C3-B58E4CC905FE}">
      <dgm:prSet custT="1"/>
      <dgm:spPr/>
      <dgm:t>
        <a:bodyPr/>
        <a:lstStyle/>
        <a:p>
          <a:endParaRPr lang="en-MY" sz="1600" b="1"/>
        </a:p>
      </dgm:t>
    </dgm:pt>
    <dgm:pt modelId="{7FC209EE-8DCD-4E81-BCA9-A38DB99BA1AE}" type="pres">
      <dgm:prSet presAssocID="{DAC9DAF4-D539-4BD2-A2D4-2B0357E84AEE}" presName="Name0" presStyleCnt="0">
        <dgm:presLayoutVars>
          <dgm:dir/>
          <dgm:resizeHandles val="exact"/>
        </dgm:presLayoutVars>
      </dgm:prSet>
      <dgm:spPr/>
    </dgm:pt>
    <dgm:pt modelId="{6493C0D2-F5E2-4A4D-9AA0-9B214B866BFE}" type="pres">
      <dgm:prSet presAssocID="{DAC9DAF4-D539-4BD2-A2D4-2B0357E84AEE}" presName="cycle" presStyleCnt="0"/>
      <dgm:spPr/>
    </dgm:pt>
    <dgm:pt modelId="{E003455E-346B-402A-ABE5-CB5F7DF12646}" type="pres">
      <dgm:prSet presAssocID="{6CCA7E50-9603-4C33-B2A2-97FCE673B907}" presName="nodeFirstNode" presStyleLbl="node1" presStyleIdx="0" presStyleCnt="7">
        <dgm:presLayoutVars>
          <dgm:bulletEnabled val="1"/>
        </dgm:presLayoutVars>
      </dgm:prSet>
      <dgm:spPr/>
    </dgm:pt>
    <dgm:pt modelId="{A568EAD0-15E1-47FB-94A6-B0F6D2310F1C}" type="pres">
      <dgm:prSet presAssocID="{7CE775FB-DF7D-4979-8E2D-2EFE29A5DBB0}" presName="sibTransFirstNode" presStyleLbl="bgShp" presStyleIdx="0" presStyleCnt="1"/>
      <dgm:spPr/>
    </dgm:pt>
    <dgm:pt modelId="{B0FBEBA8-9E3A-437F-8C88-C6E6438DC69E}" type="pres">
      <dgm:prSet presAssocID="{CD0D3ECE-04EA-4FD7-A475-C57C0F58A469}" presName="nodeFollowingNodes" presStyleLbl="node1" presStyleIdx="1" presStyleCnt="7">
        <dgm:presLayoutVars>
          <dgm:bulletEnabled val="1"/>
        </dgm:presLayoutVars>
      </dgm:prSet>
      <dgm:spPr/>
    </dgm:pt>
    <dgm:pt modelId="{5661039D-6407-4819-A1CB-74386BE64930}" type="pres">
      <dgm:prSet presAssocID="{6C32B400-5A65-4093-B9BD-9AC151887F3A}" presName="nodeFollowingNodes" presStyleLbl="node1" presStyleIdx="2" presStyleCnt="7">
        <dgm:presLayoutVars>
          <dgm:bulletEnabled val="1"/>
        </dgm:presLayoutVars>
      </dgm:prSet>
      <dgm:spPr/>
    </dgm:pt>
    <dgm:pt modelId="{E5FDD377-597F-44BA-8F89-4282235B06BD}" type="pres">
      <dgm:prSet presAssocID="{73A5530C-CE28-4587-9CC6-72382338E000}" presName="nodeFollowingNodes" presStyleLbl="node1" presStyleIdx="3" presStyleCnt="7">
        <dgm:presLayoutVars>
          <dgm:bulletEnabled val="1"/>
        </dgm:presLayoutVars>
      </dgm:prSet>
      <dgm:spPr/>
    </dgm:pt>
    <dgm:pt modelId="{0A7081DC-665B-481B-BD23-8875C34F310A}" type="pres">
      <dgm:prSet presAssocID="{D9E1242D-5F61-44D6-A921-12FE0A438102}" presName="nodeFollowingNodes" presStyleLbl="node1" presStyleIdx="4" presStyleCnt="7">
        <dgm:presLayoutVars>
          <dgm:bulletEnabled val="1"/>
        </dgm:presLayoutVars>
      </dgm:prSet>
      <dgm:spPr/>
    </dgm:pt>
    <dgm:pt modelId="{22547054-93C4-462D-BF93-E5A4E7771EEF}" type="pres">
      <dgm:prSet presAssocID="{9DD1DD25-3815-4AC7-A3D3-7047D12B3346}" presName="nodeFollowingNodes" presStyleLbl="node1" presStyleIdx="5" presStyleCnt="7">
        <dgm:presLayoutVars>
          <dgm:bulletEnabled val="1"/>
        </dgm:presLayoutVars>
      </dgm:prSet>
      <dgm:spPr/>
    </dgm:pt>
    <dgm:pt modelId="{06846AD0-3594-4C48-B09B-F6312A7C7789}" type="pres">
      <dgm:prSet presAssocID="{4F7D6C69-C917-4449-8BB3-B1D5E590A87B}" presName="nodeFollowingNodes" presStyleLbl="node1" presStyleIdx="6" presStyleCnt="7">
        <dgm:presLayoutVars>
          <dgm:bulletEnabled val="1"/>
        </dgm:presLayoutVars>
      </dgm:prSet>
      <dgm:spPr/>
    </dgm:pt>
  </dgm:ptLst>
  <dgm:cxnLst>
    <dgm:cxn modelId="{C4621008-F5B6-4FC6-9940-9DDCA51E9D63}" srcId="{DAC9DAF4-D539-4BD2-A2D4-2B0357E84AEE}" destId="{6CCA7E50-9603-4C33-B2A2-97FCE673B907}" srcOrd="0" destOrd="0" parTransId="{93F42624-13AD-456C-A300-B5BAE564DA23}" sibTransId="{7CE775FB-DF7D-4979-8E2D-2EFE29A5DBB0}"/>
    <dgm:cxn modelId="{3386A11D-3395-4EDE-860D-1A80D2D4BE13}" srcId="{DAC9DAF4-D539-4BD2-A2D4-2B0357E84AEE}" destId="{D9E1242D-5F61-44D6-A921-12FE0A438102}" srcOrd="4" destOrd="0" parTransId="{79A46A50-0535-4880-8B6F-D3883E33CED3}" sibTransId="{BC40BF7E-3B30-407F-A527-7CA0B1E2096F}"/>
    <dgm:cxn modelId="{DB0F7833-3BCA-4DB0-B069-645A25C6C028}" type="presOf" srcId="{CD0D3ECE-04EA-4FD7-A475-C57C0F58A469}" destId="{B0FBEBA8-9E3A-437F-8C88-C6E6438DC69E}" srcOrd="0" destOrd="0" presId="urn:microsoft.com/office/officeart/2005/8/layout/cycle3"/>
    <dgm:cxn modelId="{7512B933-059F-49CF-9E28-007C7D26678D}" type="presOf" srcId="{6CCA7E50-9603-4C33-B2A2-97FCE673B907}" destId="{E003455E-346B-402A-ABE5-CB5F7DF12646}" srcOrd="0" destOrd="0" presId="urn:microsoft.com/office/officeart/2005/8/layout/cycle3"/>
    <dgm:cxn modelId="{21478648-B21D-4039-AFAA-F1E6C157CB58}" type="presOf" srcId="{7CE775FB-DF7D-4979-8E2D-2EFE29A5DBB0}" destId="{A568EAD0-15E1-47FB-94A6-B0F6D2310F1C}" srcOrd="0" destOrd="0" presId="urn:microsoft.com/office/officeart/2005/8/layout/cycle3"/>
    <dgm:cxn modelId="{6599C468-4EE6-4FC0-86A6-99354F9D5BC5}" type="presOf" srcId="{73A5530C-CE28-4587-9CC6-72382338E000}" destId="{E5FDD377-597F-44BA-8F89-4282235B06BD}" srcOrd="0" destOrd="0" presId="urn:microsoft.com/office/officeart/2005/8/layout/cycle3"/>
    <dgm:cxn modelId="{80C66955-9FAD-4EAF-A07F-18230ED1DEA6}" srcId="{DAC9DAF4-D539-4BD2-A2D4-2B0357E84AEE}" destId="{73A5530C-CE28-4587-9CC6-72382338E000}" srcOrd="3" destOrd="0" parTransId="{D4012C71-ED95-4E10-A9E5-6074A506030C}" sibTransId="{0DCCCEE7-FFA2-426B-A24C-E186C97699F8}"/>
    <dgm:cxn modelId="{F6018685-F8AD-49A7-94F6-5C692EE25E98}" type="presOf" srcId="{9DD1DD25-3815-4AC7-A3D3-7047D12B3346}" destId="{22547054-93C4-462D-BF93-E5A4E7771EEF}" srcOrd="0" destOrd="0" presId="urn:microsoft.com/office/officeart/2005/8/layout/cycle3"/>
    <dgm:cxn modelId="{0066AE93-211F-4580-A7C3-B58E4CC905FE}" srcId="{DAC9DAF4-D539-4BD2-A2D4-2B0357E84AEE}" destId="{4F7D6C69-C917-4449-8BB3-B1D5E590A87B}" srcOrd="6" destOrd="0" parTransId="{B361DBA2-7531-4CA2-B937-D11CD8B0F65E}" sibTransId="{5544F289-CA8F-42AD-9BC1-D10B6DC065A6}"/>
    <dgm:cxn modelId="{7B5D21B1-2A9D-4305-9E06-0338AFE8A583}" type="presOf" srcId="{D9E1242D-5F61-44D6-A921-12FE0A438102}" destId="{0A7081DC-665B-481B-BD23-8875C34F310A}" srcOrd="0" destOrd="0" presId="urn:microsoft.com/office/officeart/2005/8/layout/cycle3"/>
    <dgm:cxn modelId="{9E86DBB3-6A0B-4050-8B75-0788E18DB8FC}" type="presOf" srcId="{4F7D6C69-C917-4449-8BB3-B1D5E590A87B}" destId="{06846AD0-3594-4C48-B09B-F6312A7C7789}" srcOrd="0" destOrd="0" presId="urn:microsoft.com/office/officeart/2005/8/layout/cycle3"/>
    <dgm:cxn modelId="{D4F52FB4-426A-4FAB-BA94-244B4D43BBB1}" type="presOf" srcId="{DAC9DAF4-D539-4BD2-A2D4-2B0357E84AEE}" destId="{7FC209EE-8DCD-4E81-BCA9-A38DB99BA1AE}" srcOrd="0" destOrd="0" presId="urn:microsoft.com/office/officeart/2005/8/layout/cycle3"/>
    <dgm:cxn modelId="{BEBC11BE-FE24-468F-96B6-F93B65292AB2}" srcId="{DAC9DAF4-D539-4BD2-A2D4-2B0357E84AEE}" destId="{CD0D3ECE-04EA-4FD7-A475-C57C0F58A469}" srcOrd="1" destOrd="0" parTransId="{4B434180-F60F-4CE2-81D2-85E02BFBB964}" sibTransId="{BCE91134-5CBD-4E1A-82FE-190256458415}"/>
    <dgm:cxn modelId="{42B00ECD-0700-4C45-97A5-D2EA3DD553EE}" srcId="{DAC9DAF4-D539-4BD2-A2D4-2B0357E84AEE}" destId="{9DD1DD25-3815-4AC7-A3D3-7047D12B3346}" srcOrd="5" destOrd="0" parTransId="{DA31C76C-6724-4CF9-8379-A5015001F316}" sibTransId="{2119AB9F-F6D1-48C7-A283-503845EC50CA}"/>
    <dgm:cxn modelId="{69BFB7D3-10E4-485E-B77D-887FE914E84D}" srcId="{DAC9DAF4-D539-4BD2-A2D4-2B0357E84AEE}" destId="{6C32B400-5A65-4093-B9BD-9AC151887F3A}" srcOrd="2" destOrd="0" parTransId="{E9FF140E-7E71-4CC2-9D00-628FC3944FF4}" sibTransId="{1C269BA8-ACD3-4D78-A71D-33DC60DD7C62}"/>
    <dgm:cxn modelId="{EB9696F2-3B6A-4D3A-9BAA-3B0AFE89A117}" type="presOf" srcId="{6C32B400-5A65-4093-B9BD-9AC151887F3A}" destId="{5661039D-6407-4819-A1CB-74386BE64930}" srcOrd="0" destOrd="0" presId="urn:microsoft.com/office/officeart/2005/8/layout/cycle3"/>
    <dgm:cxn modelId="{D6E0515D-67BC-4DAE-BD71-603E693AF77A}" type="presParOf" srcId="{7FC209EE-8DCD-4E81-BCA9-A38DB99BA1AE}" destId="{6493C0D2-F5E2-4A4D-9AA0-9B214B866BFE}" srcOrd="0" destOrd="0" presId="urn:microsoft.com/office/officeart/2005/8/layout/cycle3"/>
    <dgm:cxn modelId="{FB1C4C3F-DBE5-40D6-8332-8418C2422F5A}" type="presParOf" srcId="{6493C0D2-F5E2-4A4D-9AA0-9B214B866BFE}" destId="{E003455E-346B-402A-ABE5-CB5F7DF12646}" srcOrd="0" destOrd="0" presId="urn:microsoft.com/office/officeart/2005/8/layout/cycle3"/>
    <dgm:cxn modelId="{98C9CBFD-08D6-413D-94C1-69189D68CE7E}" type="presParOf" srcId="{6493C0D2-F5E2-4A4D-9AA0-9B214B866BFE}" destId="{A568EAD0-15E1-47FB-94A6-B0F6D2310F1C}" srcOrd="1" destOrd="0" presId="urn:microsoft.com/office/officeart/2005/8/layout/cycle3"/>
    <dgm:cxn modelId="{986114F8-F489-4A70-A502-C481ADE78F68}" type="presParOf" srcId="{6493C0D2-F5E2-4A4D-9AA0-9B214B866BFE}" destId="{B0FBEBA8-9E3A-437F-8C88-C6E6438DC69E}" srcOrd="2" destOrd="0" presId="urn:microsoft.com/office/officeart/2005/8/layout/cycle3"/>
    <dgm:cxn modelId="{FE4AB7D2-8C92-426F-88E8-0BC6CEA3B558}" type="presParOf" srcId="{6493C0D2-F5E2-4A4D-9AA0-9B214B866BFE}" destId="{5661039D-6407-4819-A1CB-74386BE64930}" srcOrd="3" destOrd="0" presId="urn:microsoft.com/office/officeart/2005/8/layout/cycle3"/>
    <dgm:cxn modelId="{D3BCD0CB-9BAD-4751-97C9-E26873C9056B}" type="presParOf" srcId="{6493C0D2-F5E2-4A4D-9AA0-9B214B866BFE}" destId="{E5FDD377-597F-44BA-8F89-4282235B06BD}" srcOrd="4" destOrd="0" presId="urn:microsoft.com/office/officeart/2005/8/layout/cycle3"/>
    <dgm:cxn modelId="{0B7718DE-2855-49E2-BEAE-3B583C5E7EAE}" type="presParOf" srcId="{6493C0D2-F5E2-4A4D-9AA0-9B214B866BFE}" destId="{0A7081DC-665B-481B-BD23-8875C34F310A}" srcOrd="5" destOrd="0" presId="urn:microsoft.com/office/officeart/2005/8/layout/cycle3"/>
    <dgm:cxn modelId="{3B6D75E3-D177-4CDD-B699-F3C4A589ADEA}" type="presParOf" srcId="{6493C0D2-F5E2-4A4D-9AA0-9B214B866BFE}" destId="{22547054-93C4-462D-BF93-E5A4E7771EEF}" srcOrd="6" destOrd="0" presId="urn:microsoft.com/office/officeart/2005/8/layout/cycle3"/>
    <dgm:cxn modelId="{0054F53D-9143-40E1-9412-D72E56BC8CB3}" type="presParOf" srcId="{6493C0D2-F5E2-4A4D-9AA0-9B214B866BFE}" destId="{06846AD0-3594-4C48-B09B-F6312A7C7789}" srcOrd="7" destOrd="0" presId="urn:microsoft.com/office/officeart/2005/8/layout/cycle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2DE8F0-D582-481D-A5F8-A5D4C5C896F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MY"/>
        </a:p>
      </dgm:t>
    </dgm:pt>
    <dgm:pt modelId="{F04A5AAF-64A7-48AD-9042-3D8279BF810E}">
      <dgm:prSet phldrT="[Text]"/>
      <dgm:spPr/>
      <dgm:t>
        <a:bodyPr/>
        <a:lstStyle/>
        <a:p>
          <a:r>
            <a:rPr lang="en-MY" b="1" dirty="0"/>
            <a:t>Energy Commission of Malaysia (Suruhanjaya Tenaga)</a:t>
          </a:r>
          <a:endParaRPr lang="en-MY" dirty="0"/>
        </a:p>
      </dgm:t>
    </dgm:pt>
    <dgm:pt modelId="{AE5BC18D-0E54-42C3-B776-75431006D0E1}" type="parTrans" cxnId="{0B999F38-D69B-4A83-BBB1-F3AFA2A46F1E}">
      <dgm:prSet/>
      <dgm:spPr/>
      <dgm:t>
        <a:bodyPr/>
        <a:lstStyle/>
        <a:p>
          <a:endParaRPr lang="en-MY"/>
        </a:p>
      </dgm:t>
    </dgm:pt>
    <dgm:pt modelId="{3349AC48-6FF6-45D0-8F1D-951993F531B2}" type="sibTrans" cxnId="{0B999F38-D69B-4A83-BBB1-F3AFA2A46F1E}">
      <dgm:prSet/>
      <dgm:spPr/>
      <dgm:t>
        <a:bodyPr/>
        <a:lstStyle/>
        <a:p>
          <a:endParaRPr lang="en-MY"/>
        </a:p>
      </dgm:t>
    </dgm:pt>
    <dgm:pt modelId="{C79C5F14-C654-455F-A4DE-22E0E0B50E19}">
      <dgm:prSet phldrT="[Text]"/>
      <dgm:spPr/>
      <dgm:t>
        <a:bodyPr/>
        <a:lstStyle/>
        <a:p>
          <a:r>
            <a:rPr lang="en-MY" dirty="0"/>
            <a:t>Provides detailed reports and statistics on energy consumption by sector, including residential, industrial, and commercial energy use.</a:t>
          </a:r>
        </a:p>
      </dgm:t>
    </dgm:pt>
    <dgm:pt modelId="{41E75B76-1F36-4A49-AB9B-B369E5B633D3}" type="parTrans" cxnId="{59660F81-9A38-4EE0-98D0-037BD19E0680}">
      <dgm:prSet/>
      <dgm:spPr/>
      <dgm:t>
        <a:bodyPr/>
        <a:lstStyle/>
        <a:p>
          <a:endParaRPr lang="en-MY"/>
        </a:p>
      </dgm:t>
    </dgm:pt>
    <dgm:pt modelId="{F72A19FD-DDEF-4725-9CD3-EC534CAB8C74}" type="sibTrans" cxnId="{59660F81-9A38-4EE0-98D0-037BD19E0680}">
      <dgm:prSet/>
      <dgm:spPr/>
      <dgm:t>
        <a:bodyPr/>
        <a:lstStyle/>
        <a:p>
          <a:endParaRPr lang="en-MY"/>
        </a:p>
      </dgm:t>
    </dgm:pt>
    <dgm:pt modelId="{E052A07C-A969-4397-92B1-DBD907DDFCEB}">
      <dgm:prSet phldrT="[Text]"/>
      <dgm:spPr/>
      <dgm:t>
        <a:bodyPr/>
        <a:lstStyle/>
        <a:p>
          <a:r>
            <a:rPr lang="en-MY" b="1" dirty="0"/>
            <a:t>Tenaga Nasional </a:t>
          </a:r>
          <a:r>
            <a:rPr lang="en-MY" b="1" dirty="0" err="1"/>
            <a:t>Berhad</a:t>
          </a:r>
          <a:endParaRPr lang="en-MY" dirty="0"/>
        </a:p>
      </dgm:t>
    </dgm:pt>
    <dgm:pt modelId="{140D1E4F-64D6-4782-A680-C0C51E0780CA}" type="parTrans" cxnId="{85E0B3E4-37EE-4576-BF80-C9E714B66003}">
      <dgm:prSet/>
      <dgm:spPr/>
      <dgm:t>
        <a:bodyPr/>
        <a:lstStyle/>
        <a:p>
          <a:endParaRPr lang="en-MY"/>
        </a:p>
      </dgm:t>
    </dgm:pt>
    <dgm:pt modelId="{EBC29FAF-FCD3-4600-94D7-7BE913B2A0BF}" type="sibTrans" cxnId="{85E0B3E4-37EE-4576-BF80-C9E714B66003}">
      <dgm:prSet/>
      <dgm:spPr/>
      <dgm:t>
        <a:bodyPr/>
        <a:lstStyle/>
        <a:p>
          <a:endParaRPr lang="en-MY"/>
        </a:p>
      </dgm:t>
    </dgm:pt>
    <dgm:pt modelId="{38063EF2-D566-46EA-B133-2A53BFFA7182}">
      <dgm:prSet phldrT="[Text]"/>
      <dgm:spPr/>
      <dgm:t>
        <a:bodyPr/>
        <a:lstStyle/>
        <a:p>
          <a:pPr>
            <a:buFont typeface="Arial" panose="020B0604020202020204" pitchFamily="34" charset="0"/>
            <a:buChar char="•"/>
          </a:pPr>
          <a:r>
            <a:rPr lang="en-MY" dirty="0"/>
            <a:t>Provides details about the electricity consumed in Malaysia.</a:t>
          </a:r>
        </a:p>
      </dgm:t>
    </dgm:pt>
    <dgm:pt modelId="{942955B5-578D-4932-BD12-EB6EC1371D8C}" type="parTrans" cxnId="{6B41D113-A82E-4172-9543-DE667DA34478}">
      <dgm:prSet/>
      <dgm:spPr/>
      <dgm:t>
        <a:bodyPr/>
        <a:lstStyle/>
        <a:p>
          <a:endParaRPr lang="en-MY"/>
        </a:p>
      </dgm:t>
    </dgm:pt>
    <dgm:pt modelId="{5B0D4565-9B15-443E-903F-B346FD7BB662}" type="sibTrans" cxnId="{6B41D113-A82E-4172-9543-DE667DA34478}">
      <dgm:prSet/>
      <dgm:spPr/>
      <dgm:t>
        <a:bodyPr/>
        <a:lstStyle/>
        <a:p>
          <a:endParaRPr lang="en-MY"/>
        </a:p>
      </dgm:t>
    </dgm:pt>
    <dgm:pt modelId="{E69472DA-4902-4DE7-817F-BBEBBB977A72}">
      <dgm:prSet phldrT="[Text]"/>
      <dgm:spPr/>
      <dgm:t>
        <a:bodyPr/>
        <a:lstStyle/>
        <a:p>
          <a:r>
            <a:rPr lang="en-MY" b="1" dirty="0"/>
            <a:t>Climate Change Knowledge Portal</a:t>
          </a:r>
          <a:endParaRPr lang="en-MY" dirty="0"/>
        </a:p>
      </dgm:t>
    </dgm:pt>
    <dgm:pt modelId="{4FBDC002-69AF-409C-9433-75389B890E38}" type="parTrans" cxnId="{C401166B-9E5F-4285-9545-F0C733C921A1}">
      <dgm:prSet/>
      <dgm:spPr/>
      <dgm:t>
        <a:bodyPr/>
        <a:lstStyle/>
        <a:p>
          <a:endParaRPr lang="en-MY"/>
        </a:p>
      </dgm:t>
    </dgm:pt>
    <dgm:pt modelId="{FEF69D85-68FA-4073-ABE1-6AA97066638C}" type="sibTrans" cxnId="{C401166B-9E5F-4285-9545-F0C733C921A1}">
      <dgm:prSet/>
      <dgm:spPr/>
      <dgm:t>
        <a:bodyPr/>
        <a:lstStyle/>
        <a:p>
          <a:endParaRPr lang="en-MY"/>
        </a:p>
      </dgm:t>
    </dgm:pt>
    <dgm:pt modelId="{C1CA4D64-EBD1-4FB7-BC4E-037173060620}">
      <dgm:prSet phldrT="[Text]"/>
      <dgm:spPr/>
      <dgm:t>
        <a:bodyPr/>
        <a:lstStyle/>
        <a:p>
          <a:pPr>
            <a:buFont typeface="Arial" panose="020B0604020202020204" pitchFamily="34" charset="0"/>
            <a:buChar char="•"/>
          </a:pPr>
          <a:r>
            <a:rPr lang="en-MY" dirty="0"/>
            <a:t>Provide details about climate variables such as temperature and humidity</a:t>
          </a:r>
        </a:p>
      </dgm:t>
    </dgm:pt>
    <dgm:pt modelId="{4C18A8A8-CCB2-41B7-83CC-62B316D90CD7}" type="parTrans" cxnId="{974BBE2E-A1C6-4F31-A353-88D4AE053792}">
      <dgm:prSet/>
      <dgm:spPr/>
      <dgm:t>
        <a:bodyPr/>
        <a:lstStyle/>
        <a:p>
          <a:endParaRPr lang="en-MY"/>
        </a:p>
      </dgm:t>
    </dgm:pt>
    <dgm:pt modelId="{7E07E075-8358-45BF-B84D-FC7069473939}" type="sibTrans" cxnId="{974BBE2E-A1C6-4F31-A353-88D4AE053792}">
      <dgm:prSet/>
      <dgm:spPr/>
      <dgm:t>
        <a:bodyPr/>
        <a:lstStyle/>
        <a:p>
          <a:endParaRPr lang="en-MY"/>
        </a:p>
      </dgm:t>
    </dgm:pt>
    <dgm:pt modelId="{431D9E83-2FFC-4814-A769-5D45A6DCEE4F}">
      <dgm:prSet phldrT="[Text]"/>
      <dgm:spPr/>
      <dgm:t>
        <a:bodyPr/>
        <a:lstStyle/>
        <a:p>
          <a:r>
            <a:rPr lang="en-MY" b="1" dirty="0"/>
            <a:t>World Bank and International Energy Agency (IEA)</a:t>
          </a:r>
          <a:endParaRPr lang="en-MY" dirty="0"/>
        </a:p>
      </dgm:t>
    </dgm:pt>
    <dgm:pt modelId="{F890E6A8-8E5C-4786-98CE-15C2DF39C742}" type="parTrans" cxnId="{A8E6AABC-2074-4D96-9C99-BA0BBD753D8D}">
      <dgm:prSet/>
      <dgm:spPr/>
      <dgm:t>
        <a:bodyPr/>
        <a:lstStyle/>
        <a:p>
          <a:endParaRPr lang="en-MY"/>
        </a:p>
      </dgm:t>
    </dgm:pt>
    <dgm:pt modelId="{2C38F440-3A0F-4AA8-9191-B00523684AF3}" type="sibTrans" cxnId="{A8E6AABC-2074-4D96-9C99-BA0BBD753D8D}">
      <dgm:prSet/>
      <dgm:spPr/>
      <dgm:t>
        <a:bodyPr/>
        <a:lstStyle/>
        <a:p>
          <a:endParaRPr lang="en-MY"/>
        </a:p>
      </dgm:t>
    </dgm:pt>
    <dgm:pt modelId="{6CD2A71F-9336-4FC9-87B8-25A93A779EDB}">
      <dgm:prSet/>
      <dgm:spPr/>
      <dgm:t>
        <a:bodyPr/>
        <a:lstStyle/>
        <a:p>
          <a:r>
            <a:rPr lang="en-MY" b="1" dirty="0"/>
            <a:t>Department of Statistics Malaysia (DOSM)</a:t>
          </a:r>
          <a:endParaRPr lang="en-MY" dirty="0"/>
        </a:p>
      </dgm:t>
    </dgm:pt>
    <dgm:pt modelId="{FBA8D177-33F5-4C5F-B4F9-274C8768F85A}" type="parTrans" cxnId="{B3831DA9-4837-482E-9153-6A6E3E78D9BA}">
      <dgm:prSet/>
      <dgm:spPr/>
      <dgm:t>
        <a:bodyPr/>
        <a:lstStyle/>
        <a:p>
          <a:endParaRPr lang="en-MY"/>
        </a:p>
      </dgm:t>
    </dgm:pt>
    <dgm:pt modelId="{11A07631-CF13-4E53-BC9B-A51C49D73857}" type="sibTrans" cxnId="{B3831DA9-4837-482E-9153-6A6E3E78D9BA}">
      <dgm:prSet/>
      <dgm:spPr/>
      <dgm:t>
        <a:bodyPr/>
        <a:lstStyle/>
        <a:p>
          <a:endParaRPr lang="en-MY"/>
        </a:p>
      </dgm:t>
    </dgm:pt>
    <dgm:pt modelId="{8E94E416-A278-491B-A2BA-8E2141B56FE4}">
      <dgm:prSet/>
      <dgm:spPr/>
      <dgm:t>
        <a:bodyPr/>
        <a:lstStyle/>
        <a:p>
          <a:pPr>
            <a:buFont typeface="Arial" panose="020B0604020202020204" pitchFamily="34" charset="0"/>
            <a:buChar char="•"/>
          </a:pPr>
          <a:r>
            <a:rPr lang="en-MY" dirty="0"/>
            <a:t>This agency offers economic and demographic data, such as GDP, population growth, and urbanization rates.</a:t>
          </a:r>
        </a:p>
      </dgm:t>
    </dgm:pt>
    <dgm:pt modelId="{9328472D-F2B0-4BE9-BFFB-F0BB5DB344B4}" type="parTrans" cxnId="{A0F4EB1A-4AC5-417B-BD02-A81B2735AE30}">
      <dgm:prSet/>
      <dgm:spPr/>
      <dgm:t>
        <a:bodyPr/>
        <a:lstStyle/>
        <a:p>
          <a:endParaRPr lang="en-MY"/>
        </a:p>
      </dgm:t>
    </dgm:pt>
    <dgm:pt modelId="{EB24D3C2-3092-44EC-A595-CEBA11A06256}" type="sibTrans" cxnId="{A0F4EB1A-4AC5-417B-BD02-A81B2735AE30}">
      <dgm:prSet/>
      <dgm:spPr/>
      <dgm:t>
        <a:bodyPr/>
        <a:lstStyle/>
        <a:p>
          <a:endParaRPr lang="en-MY"/>
        </a:p>
      </dgm:t>
    </dgm:pt>
    <dgm:pt modelId="{385800FF-F77F-44B8-A1DF-87D525CAB678}">
      <dgm:prSet phldrT="[Text]"/>
      <dgm:spPr/>
      <dgm:t>
        <a:bodyPr/>
        <a:lstStyle/>
        <a:p>
          <a:pPr>
            <a:buFont typeface="Arial" panose="020B0604020202020204" pitchFamily="34" charset="0"/>
            <a:buChar char="•"/>
          </a:pPr>
          <a:r>
            <a:rPr lang="en-MY" dirty="0"/>
            <a:t>Provide global economic indicators and comprehensive energy statistics.</a:t>
          </a:r>
        </a:p>
      </dgm:t>
    </dgm:pt>
    <dgm:pt modelId="{3643FD48-2FC2-4DBC-9A37-0276BD4CA8A3}" type="parTrans" cxnId="{BD0D1EDD-7764-47A9-9C39-1920DCBBFF92}">
      <dgm:prSet/>
      <dgm:spPr/>
      <dgm:t>
        <a:bodyPr/>
        <a:lstStyle/>
        <a:p>
          <a:endParaRPr lang="en-MY"/>
        </a:p>
      </dgm:t>
    </dgm:pt>
    <dgm:pt modelId="{D3B895C6-921F-4103-B863-F939F1400C86}" type="sibTrans" cxnId="{BD0D1EDD-7764-47A9-9C39-1920DCBBFF92}">
      <dgm:prSet/>
      <dgm:spPr/>
      <dgm:t>
        <a:bodyPr/>
        <a:lstStyle/>
        <a:p>
          <a:endParaRPr lang="en-MY"/>
        </a:p>
      </dgm:t>
    </dgm:pt>
    <dgm:pt modelId="{E6D02851-F4BD-4FF8-9004-9BA15CE4CB59}" type="pres">
      <dgm:prSet presAssocID="{FD2DE8F0-D582-481D-A5F8-A5D4C5C896FF}" presName="Name0" presStyleCnt="0">
        <dgm:presLayoutVars>
          <dgm:dir/>
          <dgm:animLvl val="lvl"/>
          <dgm:resizeHandles val="exact"/>
        </dgm:presLayoutVars>
      </dgm:prSet>
      <dgm:spPr/>
    </dgm:pt>
    <dgm:pt modelId="{B7497E11-EA01-416D-9C9E-C2E477A1AFC1}" type="pres">
      <dgm:prSet presAssocID="{F04A5AAF-64A7-48AD-9042-3D8279BF810E}" presName="composite" presStyleCnt="0"/>
      <dgm:spPr/>
    </dgm:pt>
    <dgm:pt modelId="{D49101B3-BABD-4AF8-B2C2-CA4A23E68BCA}" type="pres">
      <dgm:prSet presAssocID="{F04A5AAF-64A7-48AD-9042-3D8279BF810E}" presName="parTx" presStyleLbl="alignNode1" presStyleIdx="0" presStyleCnt="5">
        <dgm:presLayoutVars>
          <dgm:chMax val="0"/>
          <dgm:chPref val="0"/>
          <dgm:bulletEnabled val="1"/>
        </dgm:presLayoutVars>
      </dgm:prSet>
      <dgm:spPr/>
    </dgm:pt>
    <dgm:pt modelId="{2AB7F03D-1138-4D0F-A312-8FBD5F828AE0}" type="pres">
      <dgm:prSet presAssocID="{F04A5AAF-64A7-48AD-9042-3D8279BF810E}" presName="desTx" presStyleLbl="alignAccFollowNode1" presStyleIdx="0" presStyleCnt="5">
        <dgm:presLayoutVars>
          <dgm:bulletEnabled val="1"/>
        </dgm:presLayoutVars>
      </dgm:prSet>
      <dgm:spPr/>
    </dgm:pt>
    <dgm:pt modelId="{AB204DEA-F472-42BA-9404-9C94DC8837CE}" type="pres">
      <dgm:prSet presAssocID="{3349AC48-6FF6-45D0-8F1D-951993F531B2}" presName="space" presStyleCnt="0"/>
      <dgm:spPr/>
    </dgm:pt>
    <dgm:pt modelId="{8D5B6258-F789-4E37-88DD-F81762536C4B}" type="pres">
      <dgm:prSet presAssocID="{E052A07C-A969-4397-92B1-DBD907DDFCEB}" presName="composite" presStyleCnt="0"/>
      <dgm:spPr/>
    </dgm:pt>
    <dgm:pt modelId="{02879BAD-66F3-4159-8AED-E1875EB29ADB}" type="pres">
      <dgm:prSet presAssocID="{E052A07C-A969-4397-92B1-DBD907DDFCEB}" presName="parTx" presStyleLbl="alignNode1" presStyleIdx="1" presStyleCnt="5">
        <dgm:presLayoutVars>
          <dgm:chMax val="0"/>
          <dgm:chPref val="0"/>
          <dgm:bulletEnabled val="1"/>
        </dgm:presLayoutVars>
      </dgm:prSet>
      <dgm:spPr/>
    </dgm:pt>
    <dgm:pt modelId="{D3A0A6D2-4231-4C3C-B94E-4A617777BAEC}" type="pres">
      <dgm:prSet presAssocID="{E052A07C-A969-4397-92B1-DBD907DDFCEB}" presName="desTx" presStyleLbl="alignAccFollowNode1" presStyleIdx="1" presStyleCnt="5">
        <dgm:presLayoutVars>
          <dgm:bulletEnabled val="1"/>
        </dgm:presLayoutVars>
      </dgm:prSet>
      <dgm:spPr/>
    </dgm:pt>
    <dgm:pt modelId="{FB5F4168-D936-4ED8-B596-E92009F1D8AF}" type="pres">
      <dgm:prSet presAssocID="{EBC29FAF-FCD3-4600-94D7-7BE913B2A0BF}" presName="space" presStyleCnt="0"/>
      <dgm:spPr/>
    </dgm:pt>
    <dgm:pt modelId="{619504FA-0024-44D7-9C7F-3515550CB6E1}" type="pres">
      <dgm:prSet presAssocID="{6CD2A71F-9336-4FC9-87B8-25A93A779EDB}" presName="composite" presStyleCnt="0"/>
      <dgm:spPr/>
    </dgm:pt>
    <dgm:pt modelId="{E53A567D-B6AA-4C71-8F5D-2C8F38A53CD1}" type="pres">
      <dgm:prSet presAssocID="{6CD2A71F-9336-4FC9-87B8-25A93A779EDB}" presName="parTx" presStyleLbl="alignNode1" presStyleIdx="2" presStyleCnt="5">
        <dgm:presLayoutVars>
          <dgm:chMax val="0"/>
          <dgm:chPref val="0"/>
          <dgm:bulletEnabled val="1"/>
        </dgm:presLayoutVars>
      </dgm:prSet>
      <dgm:spPr/>
    </dgm:pt>
    <dgm:pt modelId="{D3FD84E4-675A-4222-8CF6-B09CC432F124}" type="pres">
      <dgm:prSet presAssocID="{6CD2A71F-9336-4FC9-87B8-25A93A779EDB}" presName="desTx" presStyleLbl="alignAccFollowNode1" presStyleIdx="2" presStyleCnt="5">
        <dgm:presLayoutVars>
          <dgm:bulletEnabled val="1"/>
        </dgm:presLayoutVars>
      </dgm:prSet>
      <dgm:spPr/>
    </dgm:pt>
    <dgm:pt modelId="{8433C21E-03C8-4180-A75C-CD759D042ED8}" type="pres">
      <dgm:prSet presAssocID="{11A07631-CF13-4E53-BC9B-A51C49D73857}" presName="space" presStyleCnt="0"/>
      <dgm:spPr/>
    </dgm:pt>
    <dgm:pt modelId="{A44E97DF-1B96-4803-916F-EE77E21A57B8}" type="pres">
      <dgm:prSet presAssocID="{E69472DA-4902-4DE7-817F-BBEBBB977A72}" presName="composite" presStyleCnt="0"/>
      <dgm:spPr/>
    </dgm:pt>
    <dgm:pt modelId="{3E1824AC-2458-4199-990A-6987F5D0061C}" type="pres">
      <dgm:prSet presAssocID="{E69472DA-4902-4DE7-817F-BBEBBB977A72}" presName="parTx" presStyleLbl="alignNode1" presStyleIdx="3" presStyleCnt="5">
        <dgm:presLayoutVars>
          <dgm:chMax val="0"/>
          <dgm:chPref val="0"/>
          <dgm:bulletEnabled val="1"/>
        </dgm:presLayoutVars>
      </dgm:prSet>
      <dgm:spPr/>
    </dgm:pt>
    <dgm:pt modelId="{E1D60898-080D-4F10-8DBA-33D47A14C883}" type="pres">
      <dgm:prSet presAssocID="{E69472DA-4902-4DE7-817F-BBEBBB977A72}" presName="desTx" presStyleLbl="alignAccFollowNode1" presStyleIdx="3" presStyleCnt="5">
        <dgm:presLayoutVars>
          <dgm:bulletEnabled val="1"/>
        </dgm:presLayoutVars>
      </dgm:prSet>
      <dgm:spPr/>
    </dgm:pt>
    <dgm:pt modelId="{BF0D27BB-5DCD-48C0-80B1-9325AC89C615}" type="pres">
      <dgm:prSet presAssocID="{FEF69D85-68FA-4073-ABE1-6AA97066638C}" presName="space" presStyleCnt="0"/>
      <dgm:spPr/>
    </dgm:pt>
    <dgm:pt modelId="{A0E70A1B-A601-4BC9-AB7A-D1DAD256CA48}" type="pres">
      <dgm:prSet presAssocID="{431D9E83-2FFC-4814-A769-5D45A6DCEE4F}" presName="composite" presStyleCnt="0"/>
      <dgm:spPr/>
    </dgm:pt>
    <dgm:pt modelId="{A0F128A9-DCD9-467C-8346-F19FDFE05AB5}" type="pres">
      <dgm:prSet presAssocID="{431D9E83-2FFC-4814-A769-5D45A6DCEE4F}" presName="parTx" presStyleLbl="alignNode1" presStyleIdx="4" presStyleCnt="5">
        <dgm:presLayoutVars>
          <dgm:chMax val="0"/>
          <dgm:chPref val="0"/>
          <dgm:bulletEnabled val="1"/>
        </dgm:presLayoutVars>
      </dgm:prSet>
      <dgm:spPr/>
    </dgm:pt>
    <dgm:pt modelId="{0F4E6D63-AFAF-4347-8F4D-22338F7CBF4F}" type="pres">
      <dgm:prSet presAssocID="{431D9E83-2FFC-4814-A769-5D45A6DCEE4F}" presName="desTx" presStyleLbl="alignAccFollowNode1" presStyleIdx="4" presStyleCnt="5">
        <dgm:presLayoutVars>
          <dgm:bulletEnabled val="1"/>
        </dgm:presLayoutVars>
      </dgm:prSet>
      <dgm:spPr/>
    </dgm:pt>
  </dgm:ptLst>
  <dgm:cxnLst>
    <dgm:cxn modelId="{6B41D113-A82E-4172-9543-DE667DA34478}" srcId="{E052A07C-A969-4397-92B1-DBD907DDFCEB}" destId="{38063EF2-D566-46EA-B133-2A53BFFA7182}" srcOrd="0" destOrd="0" parTransId="{942955B5-578D-4932-BD12-EB6EC1371D8C}" sibTransId="{5B0D4565-9B15-443E-903F-B346FD7BB662}"/>
    <dgm:cxn modelId="{A0F4EB1A-4AC5-417B-BD02-A81B2735AE30}" srcId="{6CD2A71F-9336-4FC9-87B8-25A93A779EDB}" destId="{8E94E416-A278-491B-A2BA-8E2141B56FE4}" srcOrd="0" destOrd="0" parTransId="{9328472D-F2B0-4BE9-BFFB-F0BB5DB344B4}" sibTransId="{EB24D3C2-3092-44EC-A595-CEBA11A06256}"/>
    <dgm:cxn modelId="{E2590E20-A774-4837-8260-C127556961CA}" type="presOf" srcId="{E69472DA-4902-4DE7-817F-BBEBBB977A72}" destId="{3E1824AC-2458-4199-990A-6987F5D0061C}" srcOrd="0" destOrd="0" presId="urn:microsoft.com/office/officeart/2005/8/layout/hList1"/>
    <dgm:cxn modelId="{974BBE2E-A1C6-4F31-A353-88D4AE053792}" srcId="{E69472DA-4902-4DE7-817F-BBEBBB977A72}" destId="{C1CA4D64-EBD1-4FB7-BC4E-037173060620}" srcOrd="0" destOrd="0" parTransId="{4C18A8A8-CCB2-41B7-83CC-62B316D90CD7}" sibTransId="{7E07E075-8358-45BF-B84D-FC7069473939}"/>
    <dgm:cxn modelId="{3D241330-41FA-4699-B5DA-866C3B31B1C7}" type="presOf" srcId="{385800FF-F77F-44B8-A1DF-87D525CAB678}" destId="{0F4E6D63-AFAF-4347-8F4D-22338F7CBF4F}" srcOrd="0" destOrd="0" presId="urn:microsoft.com/office/officeart/2005/8/layout/hList1"/>
    <dgm:cxn modelId="{0B999F38-D69B-4A83-BBB1-F3AFA2A46F1E}" srcId="{FD2DE8F0-D582-481D-A5F8-A5D4C5C896FF}" destId="{F04A5AAF-64A7-48AD-9042-3D8279BF810E}" srcOrd="0" destOrd="0" parTransId="{AE5BC18D-0E54-42C3-B776-75431006D0E1}" sibTransId="{3349AC48-6FF6-45D0-8F1D-951993F531B2}"/>
    <dgm:cxn modelId="{311E215B-B36A-45C6-908B-3A128AADFFE6}" type="presOf" srcId="{C1CA4D64-EBD1-4FB7-BC4E-037173060620}" destId="{E1D60898-080D-4F10-8DBA-33D47A14C883}" srcOrd="0" destOrd="0" presId="urn:microsoft.com/office/officeart/2005/8/layout/hList1"/>
    <dgm:cxn modelId="{55615642-323D-436B-9359-D84A5B98267C}" type="presOf" srcId="{FD2DE8F0-D582-481D-A5F8-A5D4C5C896FF}" destId="{E6D02851-F4BD-4FF8-9004-9BA15CE4CB59}" srcOrd="0" destOrd="0" presId="urn:microsoft.com/office/officeart/2005/8/layout/hList1"/>
    <dgm:cxn modelId="{1D881469-C17D-4638-A16A-A7DA360F3AF9}" type="presOf" srcId="{8E94E416-A278-491B-A2BA-8E2141B56FE4}" destId="{D3FD84E4-675A-4222-8CF6-B09CC432F124}" srcOrd="0" destOrd="0" presId="urn:microsoft.com/office/officeart/2005/8/layout/hList1"/>
    <dgm:cxn modelId="{C401166B-9E5F-4285-9545-F0C733C921A1}" srcId="{FD2DE8F0-D582-481D-A5F8-A5D4C5C896FF}" destId="{E69472DA-4902-4DE7-817F-BBEBBB977A72}" srcOrd="3" destOrd="0" parTransId="{4FBDC002-69AF-409C-9433-75389B890E38}" sibTransId="{FEF69D85-68FA-4073-ABE1-6AA97066638C}"/>
    <dgm:cxn modelId="{59660F81-9A38-4EE0-98D0-037BD19E0680}" srcId="{F04A5AAF-64A7-48AD-9042-3D8279BF810E}" destId="{C79C5F14-C654-455F-A4DE-22E0E0B50E19}" srcOrd="0" destOrd="0" parTransId="{41E75B76-1F36-4A49-AB9B-B369E5B633D3}" sibTransId="{F72A19FD-DDEF-4725-9CD3-EC534CAB8C74}"/>
    <dgm:cxn modelId="{DAC06785-DCCE-4638-8F89-2F87C56DECD8}" type="presOf" srcId="{C79C5F14-C654-455F-A4DE-22E0E0B50E19}" destId="{2AB7F03D-1138-4D0F-A312-8FBD5F828AE0}" srcOrd="0" destOrd="0" presId="urn:microsoft.com/office/officeart/2005/8/layout/hList1"/>
    <dgm:cxn modelId="{B3F8FF95-65FD-4442-81E9-33B112B3A26A}" type="presOf" srcId="{431D9E83-2FFC-4814-A769-5D45A6DCEE4F}" destId="{A0F128A9-DCD9-467C-8346-F19FDFE05AB5}" srcOrd="0" destOrd="0" presId="urn:microsoft.com/office/officeart/2005/8/layout/hList1"/>
    <dgm:cxn modelId="{75965FA5-4239-426B-AC5B-74EBB30A32BB}" type="presOf" srcId="{38063EF2-D566-46EA-B133-2A53BFFA7182}" destId="{D3A0A6D2-4231-4C3C-B94E-4A617777BAEC}" srcOrd="0" destOrd="0" presId="urn:microsoft.com/office/officeart/2005/8/layout/hList1"/>
    <dgm:cxn modelId="{B3831DA9-4837-482E-9153-6A6E3E78D9BA}" srcId="{FD2DE8F0-D582-481D-A5F8-A5D4C5C896FF}" destId="{6CD2A71F-9336-4FC9-87B8-25A93A779EDB}" srcOrd="2" destOrd="0" parTransId="{FBA8D177-33F5-4C5F-B4F9-274C8768F85A}" sibTransId="{11A07631-CF13-4E53-BC9B-A51C49D73857}"/>
    <dgm:cxn modelId="{0F421DB4-05D3-4B8C-BA9E-D4FDE50463E0}" type="presOf" srcId="{E052A07C-A969-4397-92B1-DBD907DDFCEB}" destId="{02879BAD-66F3-4159-8AED-E1875EB29ADB}" srcOrd="0" destOrd="0" presId="urn:microsoft.com/office/officeart/2005/8/layout/hList1"/>
    <dgm:cxn modelId="{A8E6AABC-2074-4D96-9C99-BA0BBD753D8D}" srcId="{FD2DE8F0-D582-481D-A5F8-A5D4C5C896FF}" destId="{431D9E83-2FFC-4814-A769-5D45A6DCEE4F}" srcOrd="4" destOrd="0" parTransId="{F890E6A8-8E5C-4786-98CE-15C2DF39C742}" sibTransId="{2C38F440-3A0F-4AA8-9191-B00523684AF3}"/>
    <dgm:cxn modelId="{7CF63AC3-F9B7-46B8-A2E3-AB2EF35DFC03}" type="presOf" srcId="{F04A5AAF-64A7-48AD-9042-3D8279BF810E}" destId="{D49101B3-BABD-4AF8-B2C2-CA4A23E68BCA}" srcOrd="0" destOrd="0" presId="urn:microsoft.com/office/officeart/2005/8/layout/hList1"/>
    <dgm:cxn modelId="{BD0D1EDD-7764-47A9-9C39-1920DCBBFF92}" srcId="{431D9E83-2FFC-4814-A769-5D45A6DCEE4F}" destId="{385800FF-F77F-44B8-A1DF-87D525CAB678}" srcOrd="0" destOrd="0" parTransId="{3643FD48-2FC2-4DBC-9A37-0276BD4CA8A3}" sibTransId="{D3B895C6-921F-4103-B863-F939F1400C86}"/>
    <dgm:cxn modelId="{3C2297E3-B93E-4B17-AB1D-8C709AB2398F}" type="presOf" srcId="{6CD2A71F-9336-4FC9-87B8-25A93A779EDB}" destId="{E53A567D-B6AA-4C71-8F5D-2C8F38A53CD1}" srcOrd="0" destOrd="0" presId="urn:microsoft.com/office/officeart/2005/8/layout/hList1"/>
    <dgm:cxn modelId="{85E0B3E4-37EE-4576-BF80-C9E714B66003}" srcId="{FD2DE8F0-D582-481D-A5F8-A5D4C5C896FF}" destId="{E052A07C-A969-4397-92B1-DBD907DDFCEB}" srcOrd="1" destOrd="0" parTransId="{140D1E4F-64D6-4782-A680-C0C51E0780CA}" sibTransId="{EBC29FAF-FCD3-4600-94D7-7BE913B2A0BF}"/>
    <dgm:cxn modelId="{2E3C243E-6F36-4113-8651-2A59EB8E3505}" type="presParOf" srcId="{E6D02851-F4BD-4FF8-9004-9BA15CE4CB59}" destId="{B7497E11-EA01-416D-9C9E-C2E477A1AFC1}" srcOrd="0" destOrd="0" presId="urn:microsoft.com/office/officeart/2005/8/layout/hList1"/>
    <dgm:cxn modelId="{40C70EC5-7C74-4E68-A25B-4E7DD27B1FE0}" type="presParOf" srcId="{B7497E11-EA01-416D-9C9E-C2E477A1AFC1}" destId="{D49101B3-BABD-4AF8-B2C2-CA4A23E68BCA}" srcOrd="0" destOrd="0" presId="urn:microsoft.com/office/officeart/2005/8/layout/hList1"/>
    <dgm:cxn modelId="{B8E5829D-AFCC-464A-95C9-197734EAFC4B}" type="presParOf" srcId="{B7497E11-EA01-416D-9C9E-C2E477A1AFC1}" destId="{2AB7F03D-1138-4D0F-A312-8FBD5F828AE0}" srcOrd="1" destOrd="0" presId="urn:microsoft.com/office/officeart/2005/8/layout/hList1"/>
    <dgm:cxn modelId="{AA037DA0-3FA7-445F-9509-86BB57C8B79D}" type="presParOf" srcId="{E6D02851-F4BD-4FF8-9004-9BA15CE4CB59}" destId="{AB204DEA-F472-42BA-9404-9C94DC8837CE}" srcOrd="1" destOrd="0" presId="urn:microsoft.com/office/officeart/2005/8/layout/hList1"/>
    <dgm:cxn modelId="{C7CB7ED6-6AF0-4282-BD54-D8271FDE81AA}" type="presParOf" srcId="{E6D02851-F4BD-4FF8-9004-9BA15CE4CB59}" destId="{8D5B6258-F789-4E37-88DD-F81762536C4B}" srcOrd="2" destOrd="0" presId="urn:microsoft.com/office/officeart/2005/8/layout/hList1"/>
    <dgm:cxn modelId="{4412E2E8-8DDB-4767-B88A-6F366CE063F3}" type="presParOf" srcId="{8D5B6258-F789-4E37-88DD-F81762536C4B}" destId="{02879BAD-66F3-4159-8AED-E1875EB29ADB}" srcOrd="0" destOrd="0" presId="urn:microsoft.com/office/officeart/2005/8/layout/hList1"/>
    <dgm:cxn modelId="{B48A1880-4F3A-4090-98FA-E80858731D9C}" type="presParOf" srcId="{8D5B6258-F789-4E37-88DD-F81762536C4B}" destId="{D3A0A6D2-4231-4C3C-B94E-4A617777BAEC}" srcOrd="1" destOrd="0" presId="urn:microsoft.com/office/officeart/2005/8/layout/hList1"/>
    <dgm:cxn modelId="{E4A94F1A-0A10-4034-B800-31B1D5598A43}" type="presParOf" srcId="{E6D02851-F4BD-4FF8-9004-9BA15CE4CB59}" destId="{FB5F4168-D936-4ED8-B596-E92009F1D8AF}" srcOrd="3" destOrd="0" presId="urn:microsoft.com/office/officeart/2005/8/layout/hList1"/>
    <dgm:cxn modelId="{A09F1FCB-C616-46B5-BE3E-D62B6196C33E}" type="presParOf" srcId="{E6D02851-F4BD-4FF8-9004-9BA15CE4CB59}" destId="{619504FA-0024-44D7-9C7F-3515550CB6E1}" srcOrd="4" destOrd="0" presId="urn:microsoft.com/office/officeart/2005/8/layout/hList1"/>
    <dgm:cxn modelId="{C432A7A7-48C8-4708-B2C9-ACBDB9D82347}" type="presParOf" srcId="{619504FA-0024-44D7-9C7F-3515550CB6E1}" destId="{E53A567D-B6AA-4C71-8F5D-2C8F38A53CD1}" srcOrd="0" destOrd="0" presId="urn:microsoft.com/office/officeart/2005/8/layout/hList1"/>
    <dgm:cxn modelId="{16689403-16D0-486D-AC27-1196485C4FEE}" type="presParOf" srcId="{619504FA-0024-44D7-9C7F-3515550CB6E1}" destId="{D3FD84E4-675A-4222-8CF6-B09CC432F124}" srcOrd="1" destOrd="0" presId="urn:microsoft.com/office/officeart/2005/8/layout/hList1"/>
    <dgm:cxn modelId="{C2D7797E-E090-49F6-BC6C-CBE892271D3B}" type="presParOf" srcId="{E6D02851-F4BD-4FF8-9004-9BA15CE4CB59}" destId="{8433C21E-03C8-4180-A75C-CD759D042ED8}" srcOrd="5" destOrd="0" presId="urn:microsoft.com/office/officeart/2005/8/layout/hList1"/>
    <dgm:cxn modelId="{4C338D6D-9713-4DAC-A7B0-5C0CB5AA1A8C}" type="presParOf" srcId="{E6D02851-F4BD-4FF8-9004-9BA15CE4CB59}" destId="{A44E97DF-1B96-4803-916F-EE77E21A57B8}" srcOrd="6" destOrd="0" presId="urn:microsoft.com/office/officeart/2005/8/layout/hList1"/>
    <dgm:cxn modelId="{8C5E1BBE-DCCA-4E8C-AE7C-4FBE5B38B5CB}" type="presParOf" srcId="{A44E97DF-1B96-4803-916F-EE77E21A57B8}" destId="{3E1824AC-2458-4199-990A-6987F5D0061C}" srcOrd="0" destOrd="0" presId="urn:microsoft.com/office/officeart/2005/8/layout/hList1"/>
    <dgm:cxn modelId="{A235CCC6-6399-4A7F-B8D8-CEDBE920954C}" type="presParOf" srcId="{A44E97DF-1B96-4803-916F-EE77E21A57B8}" destId="{E1D60898-080D-4F10-8DBA-33D47A14C883}" srcOrd="1" destOrd="0" presId="urn:microsoft.com/office/officeart/2005/8/layout/hList1"/>
    <dgm:cxn modelId="{946DE0A2-DDDA-41E6-B802-124449FA06AC}" type="presParOf" srcId="{E6D02851-F4BD-4FF8-9004-9BA15CE4CB59}" destId="{BF0D27BB-5DCD-48C0-80B1-9325AC89C615}" srcOrd="7" destOrd="0" presId="urn:microsoft.com/office/officeart/2005/8/layout/hList1"/>
    <dgm:cxn modelId="{451E8658-5F4A-42A9-858C-47A378767DE1}" type="presParOf" srcId="{E6D02851-F4BD-4FF8-9004-9BA15CE4CB59}" destId="{A0E70A1B-A601-4BC9-AB7A-D1DAD256CA48}" srcOrd="8" destOrd="0" presId="urn:microsoft.com/office/officeart/2005/8/layout/hList1"/>
    <dgm:cxn modelId="{C79C339F-C6B2-4F89-AC4E-9B75E8FEBB9A}" type="presParOf" srcId="{A0E70A1B-A601-4BC9-AB7A-D1DAD256CA48}" destId="{A0F128A9-DCD9-467C-8346-F19FDFE05AB5}" srcOrd="0" destOrd="0" presId="urn:microsoft.com/office/officeart/2005/8/layout/hList1"/>
    <dgm:cxn modelId="{B0BC8CA9-3BB0-4C74-BD1D-50FC2D00997A}" type="presParOf" srcId="{A0E70A1B-A601-4BC9-AB7A-D1DAD256CA48}" destId="{0F4E6D63-AFAF-4347-8F4D-22338F7CBF4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1C2737-723D-4F5F-83B1-29F791639920}"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MY"/>
        </a:p>
      </dgm:t>
    </dgm:pt>
    <dgm:pt modelId="{F20BF0F7-990C-43E5-BAC9-250BD5A9F79E}">
      <dgm:prSet phldrT="[Text]"/>
      <dgm:spPr/>
      <dgm:t>
        <a:bodyPr/>
        <a:lstStyle/>
        <a:p>
          <a:pPr>
            <a:buFont typeface="+mj-lt"/>
            <a:buAutoNum type="arabicParenR"/>
          </a:pPr>
          <a:r>
            <a:rPr lang="en-MY" b="1" dirty="0"/>
            <a:t>Time Series Plots</a:t>
          </a:r>
          <a:endParaRPr lang="en-MY" dirty="0"/>
        </a:p>
      </dgm:t>
    </dgm:pt>
    <dgm:pt modelId="{50CEACE5-4088-4A87-9906-180B5D3A0996}" type="parTrans" cxnId="{271076A6-50B3-4BEA-B44D-CCDEA225390B}">
      <dgm:prSet/>
      <dgm:spPr/>
      <dgm:t>
        <a:bodyPr/>
        <a:lstStyle/>
        <a:p>
          <a:endParaRPr lang="en-MY"/>
        </a:p>
      </dgm:t>
    </dgm:pt>
    <dgm:pt modelId="{8F68CF4D-8EB8-4B5A-987D-1C0061B53B5F}" type="sibTrans" cxnId="{271076A6-50B3-4BEA-B44D-CCDEA225390B}">
      <dgm:prSet/>
      <dgm:spPr/>
      <dgm:t>
        <a:bodyPr/>
        <a:lstStyle/>
        <a:p>
          <a:endParaRPr lang="en-MY"/>
        </a:p>
      </dgm:t>
    </dgm:pt>
    <dgm:pt modelId="{47166610-A693-459C-9B68-D301CFEC7CA8}">
      <dgm:prSet phldrT="[Text]"/>
      <dgm:spPr/>
      <dgm:t>
        <a:bodyPr/>
        <a:lstStyle/>
        <a:p>
          <a:r>
            <a:rPr lang="en-MY" dirty="0"/>
            <a:t>Separate plots for different sectors will be created to identify the consumption patterns. </a:t>
          </a:r>
        </a:p>
      </dgm:t>
    </dgm:pt>
    <dgm:pt modelId="{543D048D-F728-41ED-AA46-4AAE7F98C49C}" type="parTrans" cxnId="{9F21ED74-1103-41F7-856C-E160D8249082}">
      <dgm:prSet/>
      <dgm:spPr/>
      <dgm:t>
        <a:bodyPr/>
        <a:lstStyle/>
        <a:p>
          <a:endParaRPr lang="en-MY"/>
        </a:p>
      </dgm:t>
    </dgm:pt>
    <dgm:pt modelId="{420106FA-DF32-42EA-8C99-39A581E85389}" type="sibTrans" cxnId="{9F21ED74-1103-41F7-856C-E160D8249082}">
      <dgm:prSet/>
      <dgm:spPr/>
      <dgm:t>
        <a:bodyPr/>
        <a:lstStyle/>
        <a:p>
          <a:endParaRPr lang="en-MY"/>
        </a:p>
      </dgm:t>
    </dgm:pt>
    <dgm:pt modelId="{9C63B9BA-B6D0-4AE9-816F-51839551ACA0}">
      <dgm:prSet phldrT="[Text]"/>
      <dgm:spPr/>
      <dgm:t>
        <a:bodyPr/>
        <a:lstStyle/>
        <a:p>
          <a:r>
            <a:rPr lang="en-MY" dirty="0"/>
            <a:t>A time series for energy demands by sector in Malaysia may reveal increases in usage during a specific time.</a:t>
          </a:r>
        </a:p>
      </dgm:t>
    </dgm:pt>
    <dgm:pt modelId="{17E16356-27AE-48D0-8D44-0CD3ED98830C}" type="parTrans" cxnId="{5179B4D5-5364-4C9E-9F61-A3C10E114F26}">
      <dgm:prSet/>
      <dgm:spPr/>
      <dgm:t>
        <a:bodyPr/>
        <a:lstStyle/>
        <a:p>
          <a:endParaRPr lang="en-MY"/>
        </a:p>
      </dgm:t>
    </dgm:pt>
    <dgm:pt modelId="{100FF959-9BE6-4835-B86E-96982960ED72}" type="sibTrans" cxnId="{5179B4D5-5364-4C9E-9F61-A3C10E114F26}">
      <dgm:prSet/>
      <dgm:spPr/>
      <dgm:t>
        <a:bodyPr/>
        <a:lstStyle/>
        <a:p>
          <a:endParaRPr lang="en-MY"/>
        </a:p>
      </dgm:t>
    </dgm:pt>
    <dgm:pt modelId="{57590F1E-D850-4D21-A378-7E2D11E96866}">
      <dgm:prSet phldrT="[Text]"/>
      <dgm:spPr/>
      <dgm:t>
        <a:bodyPr/>
        <a:lstStyle/>
        <a:p>
          <a:r>
            <a:rPr lang="en-MY" b="1" dirty="0"/>
            <a:t>Correlation Heatmaps</a:t>
          </a:r>
          <a:endParaRPr lang="en-MY" dirty="0"/>
        </a:p>
      </dgm:t>
    </dgm:pt>
    <dgm:pt modelId="{E67343E3-AE7E-4B57-9BE8-C66551A3C7FA}" type="parTrans" cxnId="{730BA94D-AD4C-456A-BC6F-EE37B41FEB7C}">
      <dgm:prSet/>
      <dgm:spPr/>
      <dgm:t>
        <a:bodyPr/>
        <a:lstStyle/>
        <a:p>
          <a:endParaRPr lang="en-MY"/>
        </a:p>
      </dgm:t>
    </dgm:pt>
    <dgm:pt modelId="{79B5CD9A-143E-49BB-BC0D-D53855E0A467}" type="sibTrans" cxnId="{730BA94D-AD4C-456A-BC6F-EE37B41FEB7C}">
      <dgm:prSet/>
      <dgm:spPr/>
      <dgm:t>
        <a:bodyPr/>
        <a:lstStyle/>
        <a:p>
          <a:endParaRPr lang="en-MY"/>
        </a:p>
      </dgm:t>
    </dgm:pt>
    <dgm:pt modelId="{76ECAA89-5849-4B8B-90F7-F1C9CA98FBA6}">
      <dgm:prSet phldrT="[Text]"/>
      <dgm:spPr/>
      <dgm:t>
        <a:bodyPr/>
        <a:lstStyle/>
        <a:p>
          <a:r>
            <a:rPr lang="en-MY" dirty="0"/>
            <a:t>A heatmap will display the correlation between energy consumption in Malaysia and various economic, demographic, and climatic variables.</a:t>
          </a:r>
        </a:p>
      </dgm:t>
    </dgm:pt>
    <dgm:pt modelId="{B2AF2999-F646-45E5-AAFC-92AF8DED0E04}" type="parTrans" cxnId="{3185F9F9-A4E1-4D85-AE7D-B471BE8E2A0E}">
      <dgm:prSet/>
      <dgm:spPr/>
      <dgm:t>
        <a:bodyPr/>
        <a:lstStyle/>
        <a:p>
          <a:endParaRPr lang="en-MY"/>
        </a:p>
      </dgm:t>
    </dgm:pt>
    <dgm:pt modelId="{C2F6741A-6196-4065-B8EF-DC9B36CCB406}" type="sibTrans" cxnId="{3185F9F9-A4E1-4D85-AE7D-B471BE8E2A0E}">
      <dgm:prSet/>
      <dgm:spPr/>
      <dgm:t>
        <a:bodyPr/>
        <a:lstStyle/>
        <a:p>
          <a:endParaRPr lang="en-MY"/>
        </a:p>
      </dgm:t>
    </dgm:pt>
    <dgm:pt modelId="{4B4F3DD4-E825-4174-91C0-42630A557922}">
      <dgm:prSet phldrT="[Text]"/>
      <dgm:spPr/>
      <dgm:t>
        <a:bodyPr/>
        <a:lstStyle/>
        <a:p>
          <a:r>
            <a:rPr lang="en-MY" dirty="0"/>
            <a:t>Strong positive correlation between GDP and energy consumption would indicate that economic growth drives higher energy usage, and population growth leads to higher energy consumption. </a:t>
          </a:r>
        </a:p>
      </dgm:t>
    </dgm:pt>
    <dgm:pt modelId="{0ABBCEB5-C7E4-489A-801B-C13028AC836E}" type="parTrans" cxnId="{863AEFB2-112C-44E8-A581-F8AB7E28A926}">
      <dgm:prSet/>
      <dgm:spPr/>
      <dgm:t>
        <a:bodyPr/>
        <a:lstStyle/>
        <a:p>
          <a:endParaRPr lang="en-MY"/>
        </a:p>
      </dgm:t>
    </dgm:pt>
    <dgm:pt modelId="{49679FF9-D636-46FB-A9A5-1C21AE559C36}" type="sibTrans" cxnId="{863AEFB2-112C-44E8-A581-F8AB7E28A926}">
      <dgm:prSet/>
      <dgm:spPr/>
      <dgm:t>
        <a:bodyPr/>
        <a:lstStyle/>
        <a:p>
          <a:endParaRPr lang="en-MY"/>
        </a:p>
      </dgm:t>
    </dgm:pt>
    <dgm:pt modelId="{FC422A66-4AF4-4188-BCEE-E86322B699AA}">
      <dgm:prSet phldrT="[Text]"/>
      <dgm:spPr/>
      <dgm:t>
        <a:bodyPr/>
        <a:lstStyle/>
        <a:p>
          <a:r>
            <a:rPr lang="en-MY" b="1" dirty="0"/>
            <a:t>Scatter Plots</a:t>
          </a:r>
          <a:endParaRPr lang="en-MY" dirty="0"/>
        </a:p>
      </dgm:t>
    </dgm:pt>
    <dgm:pt modelId="{BBA8BED2-F1EB-4281-A38A-12BD2E0E3DA3}" type="parTrans" cxnId="{1DE7BC56-C605-449D-9895-60717FB1C7A5}">
      <dgm:prSet/>
      <dgm:spPr/>
      <dgm:t>
        <a:bodyPr/>
        <a:lstStyle/>
        <a:p>
          <a:endParaRPr lang="en-MY"/>
        </a:p>
      </dgm:t>
    </dgm:pt>
    <dgm:pt modelId="{96C7D32B-7788-4DA8-BD9A-E95334875B10}" type="sibTrans" cxnId="{1DE7BC56-C605-449D-9895-60717FB1C7A5}">
      <dgm:prSet/>
      <dgm:spPr/>
      <dgm:t>
        <a:bodyPr/>
        <a:lstStyle/>
        <a:p>
          <a:endParaRPr lang="en-MY"/>
        </a:p>
      </dgm:t>
    </dgm:pt>
    <dgm:pt modelId="{74C0CBA8-2B07-4C07-A13F-90BCCF89F9FA}">
      <dgm:prSet phldrT="[Text]"/>
      <dgm:spPr/>
      <dgm:t>
        <a:bodyPr/>
        <a:lstStyle/>
        <a:p>
          <a:r>
            <a:rPr lang="en-MY" dirty="0"/>
            <a:t>This will examine the relationship between energy consumption and key predictors such as GDP, population growth, temperature, and humidity. </a:t>
          </a:r>
        </a:p>
      </dgm:t>
    </dgm:pt>
    <dgm:pt modelId="{A6E8E95F-9F9A-4C3A-8FDC-33172D101566}" type="parTrans" cxnId="{CED7ACB9-D94F-4134-B7C9-A5B782DB8E96}">
      <dgm:prSet/>
      <dgm:spPr/>
      <dgm:t>
        <a:bodyPr/>
        <a:lstStyle/>
        <a:p>
          <a:endParaRPr lang="en-MY"/>
        </a:p>
      </dgm:t>
    </dgm:pt>
    <dgm:pt modelId="{655B0672-C751-4183-80C1-E4C01A12484E}" type="sibTrans" cxnId="{CED7ACB9-D94F-4134-B7C9-A5B782DB8E96}">
      <dgm:prSet/>
      <dgm:spPr/>
      <dgm:t>
        <a:bodyPr/>
        <a:lstStyle/>
        <a:p>
          <a:endParaRPr lang="en-MY"/>
        </a:p>
      </dgm:t>
    </dgm:pt>
    <dgm:pt modelId="{F72A449F-C09C-4BEF-A5A8-BFA4621BA54C}">
      <dgm:prSet phldrT="[Text]"/>
      <dgm:spPr/>
      <dgm:t>
        <a:bodyPr/>
        <a:lstStyle/>
        <a:p>
          <a:r>
            <a:rPr lang="en-MY" dirty="0"/>
            <a:t>plotting energy consumption in Malaysia against GDP can reveal whether there is a linear relationship (indicating GDP increases so with the energy consumption) or to see if there are non-linear patterns.</a:t>
          </a:r>
        </a:p>
      </dgm:t>
    </dgm:pt>
    <dgm:pt modelId="{7DDF4C45-48C4-42D8-8B31-89530C8761BC}" type="parTrans" cxnId="{92EED0A7-6816-408B-A31C-03F147C3C8FA}">
      <dgm:prSet/>
      <dgm:spPr/>
      <dgm:t>
        <a:bodyPr/>
        <a:lstStyle/>
        <a:p>
          <a:endParaRPr lang="en-MY"/>
        </a:p>
      </dgm:t>
    </dgm:pt>
    <dgm:pt modelId="{6597F2F8-7CD8-480A-B0BC-8C6949124550}" type="sibTrans" cxnId="{92EED0A7-6816-408B-A31C-03F147C3C8FA}">
      <dgm:prSet/>
      <dgm:spPr/>
      <dgm:t>
        <a:bodyPr/>
        <a:lstStyle/>
        <a:p>
          <a:endParaRPr lang="en-MY"/>
        </a:p>
      </dgm:t>
    </dgm:pt>
    <dgm:pt modelId="{7DE1478C-F258-4D8C-B0F0-0526B4193C77}">
      <dgm:prSet phldrT="[Text]"/>
      <dgm:spPr/>
      <dgm:t>
        <a:bodyPr/>
        <a:lstStyle/>
        <a:p>
          <a:pPr>
            <a:buFont typeface="+mj-lt"/>
            <a:buAutoNum type="arabicParenR"/>
          </a:pPr>
          <a:r>
            <a:rPr lang="en-MY" b="1"/>
            <a:t>Box Plots</a:t>
          </a:r>
          <a:endParaRPr lang="en-MY" dirty="0"/>
        </a:p>
      </dgm:t>
    </dgm:pt>
    <dgm:pt modelId="{6439BC20-81AF-4E3C-90D1-E5F59997D0BA}" type="parTrans" cxnId="{B2D985F2-9E2A-4D32-B4E0-CA7A31DE1380}">
      <dgm:prSet/>
      <dgm:spPr/>
      <dgm:t>
        <a:bodyPr/>
        <a:lstStyle/>
        <a:p>
          <a:endParaRPr lang="en-MY"/>
        </a:p>
      </dgm:t>
    </dgm:pt>
    <dgm:pt modelId="{9DB1CAE0-CF20-4A48-983B-82E542530247}" type="sibTrans" cxnId="{B2D985F2-9E2A-4D32-B4E0-CA7A31DE1380}">
      <dgm:prSet/>
      <dgm:spPr/>
      <dgm:t>
        <a:bodyPr/>
        <a:lstStyle/>
        <a:p>
          <a:endParaRPr lang="en-MY"/>
        </a:p>
      </dgm:t>
    </dgm:pt>
    <dgm:pt modelId="{38DF5803-770B-42BA-AE48-F306D04F8D80}">
      <dgm:prSet phldrT="[Text]"/>
      <dgm:spPr/>
      <dgm:t>
        <a:bodyPr/>
        <a:lstStyle/>
        <a:p>
          <a:r>
            <a:rPr lang="en-MY"/>
            <a:t>The box plot will visualize the distribution of variables such as energy consumption, GDP, economic factors, and climate variables.</a:t>
          </a:r>
          <a:endParaRPr lang="en-MY" dirty="0"/>
        </a:p>
      </dgm:t>
    </dgm:pt>
    <dgm:pt modelId="{43006592-CEAB-44E9-B010-409A4CEB8FA8}" type="parTrans" cxnId="{DA6559CF-04FD-4F8C-8FFF-80CF3ABA7D03}">
      <dgm:prSet/>
      <dgm:spPr/>
      <dgm:t>
        <a:bodyPr/>
        <a:lstStyle/>
        <a:p>
          <a:endParaRPr lang="en-MY"/>
        </a:p>
      </dgm:t>
    </dgm:pt>
    <dgm:pt modelId="{C425E945-1982-4F57-9994-801813AE56EA}" type="sibTrans" cxnId="{DA6559CF-04FD-4F8C-8FFF-80CF3ABA7D03}">
      <dgm:prSet/>
      <dgm:spPr/>
      <dgm:t>
        <a:bodyPr/>
        <a:lstStyle/>
        <a:p>
          <a:endParaRPr lang="en-MY"/>
        </a:p>
      </dgm:t>
    </dgm:pt>
    <dgm:pt modelId="{0C725E44-259E-447F-AD0E-30FE70F39A44}">
      <dgm:prSet phldrT="[Text]"/>
      <dgm:spPr/>
      <dgm:t>
        <a:bodyPr/>
        <a:lstStyle/>
        <a:p>
          <a:r>
            <a:rPr lang="en-MY" dirty="0"/>
            <a:t>It will help to identify the outliers and understand the spread and central tendency of the data.</a:t>
          </a:r>
        </a:p>
      </dgm:t>
    </dgm:pt>
    <dgm:pt modelId="{6BF9F598-EFC5-48A9-AC22-B9D17D1FA9EC}" type="parTrans" cxnId="{19057CDD-F651-485F-91AF-0E1F39CA77AA}">
      <dgm:prSet/>
      <dgm:spPr/>
      <dgm:t>
        <a:bodyPr/>
        <a:lstStyle/>
        <a:p>
          <a:endParaRPr lang="en-MY"/>
        </a:p>
      </dgm:t>
    </dgm:pt>
    <dgm:pt modelId="{FABCF4D0-E1B8-40DD-B14F-757A3E3869A4}" type="sibTrans" cxnId="{19057CDD-F651-485F-91AF-0E1F39CA77AA}">
      <dgm:prSet/>
      <dgm:spPr/>
      <dgm:t>
        <a:bodyPr/>
        <a:lstStyle/>
        <a:p>
          <a:endParaRPr lang="en-MY"/>
        </a:p>
      </dgm:t>
    </dgm:pt>
    <dgm:pt modelId="{47F62798-B686-43FE-94AD-9D070AB7AEF8}">
      <dgm:prSet phldrT="[Text]"/>
      <dgm:spPr/>
      <dgm:t>
        <a:bodyPr/>
        <a:lstStyle/>
        <a:p>
          <a:r>
            <a:rPr lang="en-MY" b="1"/>
            <a:t>Histograms</a:t>
          </a:r>
          <a:endParaRPr lang="en-MY" dirty="0"/>
        </a:p>
      </dgm:t>
    </dgm:pt>
    <dgm:pt modelId="{A707D1DC-41CB-419D-B513-E0E27CCC47A9}" type="parTrans" cxnId="{9A80C5BD-8C12-424F-A7A2-BA38A7CB697F}">
      <dgm:prSet/>
      <dgm:spPr/>
      <dgm:t>
        <a:bodyPr/>
        <a:lstStyle/>
        <a:p>
          <a:endParaRPr lang="en-MY"/>
        </a:p>
      </dgm:t>
    </dgm:pt>
    <dgm:pt modelId="{96868B8A-0B21-4A18-9775-83E2FDE92D00}" type="sibTrans" cxnId="{9A80C5BD-8C12-424F-A7A2-BA38A7CB697F}">
      <dgm:prSet/>
      <dgm:spPr/>
      <dgm:t>
        <a:bodyPr/>
        <a:lstStyle/>
        <a:p>
          <a:endParaRPr lang="en-MY"/>
        </a:p>
      </dgm:t>
    </dgm:pt>
    <dgm:pt modelId="{477FBE87-E56E-41DA-94FF-8D74C387A5E3}">
      <dgm:prSet phldrT="[Text]"/>
      <dgm:spPr/>
      <dgm:t>
        <a:bodyPr/>
        <a:lstStyle/>
        <a:p>
          <a:r>
            <a:rPr lang="en-MY" dirty="0"/>
            <a:t>Assess the distribution of individual variables, such as energy consumption, GDP, and temperature.</a:t>
          </a:r>
        </a:p>
      </dgm:t>
    </dgm:pt>
    <dgm:pt modelId="{6D34CD43-DEFC-4FF8-B61C-8EC783F447BA}" type="parTrans" cxnId="{76ABE4F9-79FC-4420-8F29-7D46B5DF36BB}">
      <dgm:prSet/>
      <dgm:spPr/>
      <dgm:t>
        <a:bodyPr/>
        <a:lstStyle/>
        <a:p>
          <a:endParaRPr lang="en-MY"/>
        </a:p>
      </dgm:t>
    </dgm:pt>
    <dgm:pt modelId="{66BBDC9D-314E-46DD-94EA-76E292FB03A7}" type="sibTrans" cxnId="{76ABE4F9-79FC-4420-8F29-7D46B5DF36BB}">
      <dgm:prSet/>
      <dgm:spPr/>
      <dgm:t>
        <a:bodyPr/>
        <a:lstStyle/>
        <a:p>
          <a:endParaRPr lang="en-MY"/>
        </a:p>
      </dgm:t>
    </dgm:pt>
    <dgm:pt modelId="{0155CAF6-C904-4918-AF53-36794BFD5A58}">
      <dgm:prSet phldrT="[Text]"/>
      <dgm:spPr/>
      <dgm:t>
        <a:bodyPr/>
        <a:lstStyle/>
        <a:p>
          <a:r>
            <a:rPr lang="en-MY"/>
            <a:t>a histogram of energy consumption might reveal a right-skewed distribution, indicating that a few periods have exceptionally high consumption.  </a:t>
          </a:r>
          <a:endParaRPr lang="en-MY" dirty="0"/>
        </a:p>
      </dgm:t>
    </dgm:pt>
    <dgm:pt modelId="{7F12ED2A-91A3-4273-8252-510980EA4897}" type="parTrans" cxnId="{9BE8DC0B-C176-4E4B-AD2B-7B9E102959F3}">
      <dgm:prSet/>
      <dgm:spPr/>
      <dgm:t>
        <a:bodyPr/>
        <a:lstStyle/>
        <a:p>
          <a:endParaRPr lang="en-MY"/>
        </a:p>
      </dgm:t>
    </dgm:pt>
    <dgm:pt modelId="{A416AB4C-6788-44BD-945D-995476329973}" type="sibTrans" cxnId="{9BE8DC0B-C176-4E4B-AD2B-7B9E102959F3}">
      <dgm:prSet/>
      <dgm:spPr/>
      <dgm:t>
        <a:bodyPr/>
        <a:lstStyle/>
        <a:p>
          <a:endParaRPr lang="en-MY"/>
        </a:p>
      </dgm:t>
    </dgm:pt>
    <dgm:pt modelId="{13D4D5DB-85AA-41AC-B629-F6692DC26C7C}" type="pres">
      <dgm:prSet presAssocID="{481C2737-723D-4F5F-83B1-29F791639920}" presName="Name0" presStyleCnt="0">
        <dgm:presLayoutVars>
          <dgm:dir/>
          <dgm:animLvl val="lvl"/>
          <dgm:resizeHandles val="exact"/>
        </dgm:presLayoutVars>
      </dgm:prSet>
      <dgm:spPr/>
    </dgm:pt>
    <dgm:pt modelId="{05DD5B34-9EF0-4F23-98D9-671C46792B12}" type="pres">
      <dgm:prSet presAssocID="{F20BF0F7-990C-43E5-BAC9-250BD5A9F79E}" presName="linNode" presStyleCnt="0"/>
      <dgm:spPr/>
    </dgm:pt>
    <dgm:pt modelId="{4F6FA39C-C229-4F1E-A655-A077D20BDBAE}" type="pres">
      <dgm:prSet presAssocID="{F20BF0F7-990C-43E5-BAC9-250BD5A9F79E}" presName="parentText" presStyleLbl="node1" presStyleIdx="0" presStyleCnt="5" custLinFactNeighborX="-8323" custLinFactNeighborY="-19566">
        <dgm:presLayoutVars>
          <dgm:chMax val="1"/>
          <dgm:bulletEnabled val="1"/>
        </dgm:presLayoutVars>
      </dgm:prSet>
      <dgm:spPr/>
    </dgm:pt>
    <dgm:pt modelId="{9EA55473-D365-4B82-93F7-C54D6FDE95AC}" type="pres">
      <dgm:prSet presAssocID="{F20BF0F7-990C-43E5-BAC9-250BD5A9F79E}" presName="descendantText" presStyleLbl="alignAccFollowNode1" presStyleIdx="0" presStyleCnt="5">
        <dgm:presLayoutVars>
          <dgm:bulletEnabled val="1"/>
        </dgm:presLayoutVars>
      </dgm:prSet>
      <dgm:spPr/>
    </dgm:pt>
    <dgm:pt modelId="{123E8657-5729-41D5-911B-8F746AB96AAB}" type="pres">
      <dgm:prSet presAssocID="{8F68CF4D-8EB8-4B5A-987D-1C0061B53B5F}" presName="sp" presStyleCnt="0"/>
      <dgm:spPr/>
    </dgm:pt>
    <dgm:pt modelId="{CF68864D-1279-4874-AA12-A0644947C025}" type="pres">
      <dgm:prSet presAssocID="{57590F1E-D850-4D21-A378-7E2D11E96866}" presName="linNode" presStyleCnt="0"/>
      <dgm:spPr/>
    </dgm:pt>
    <dgm:pt modelId="{A4AE5507-CAB8-457B-B761-DA3854E97CF5}" type="pres">
      <dgm:prSet presAssocID="{57590F1E-D850-4D21-A378-7E2D11E96866}" presName="parentText" presStyleLbl="node1" presStyleIdx="1" presStyleCnt="5">
        <dgm:presLayoutVars>
          <dgm:chMax val="1"/>
          <dgm:bulletEnabled val="1"/>
        </dgm:presLayoutVars>
      </dgm:prSet>
      <dgm:spPr/>
    </dgm:pt>
    <dgm:pt modelId="{BF91B58E-0884-4A39-B7BF-626E1BE2554A}" type="pres">
      <dgm:prSet presAssocID="{57590F1E-D850-4D21-A378-7E2D11E96866}" presName="descendantText" presStyleLbl="alignAccFollowNode1" presStyleIdx="1" presStyleCnt="5">
        <dgm:presLayoutVars>
          <dgm:bulletEnabled val="1"/>
        </dgm:presLayoutVars>
      </dgm:prSet>
      <dgm:spPr/>
    </dgm:pt>
    <dgm:pt modelId="{74A9F975-C2D7-4E1B-A1C1-EF623CC6C00F}" type="pres">
      <dgm:prSet presAssocID="{79B5CD9A-143E-49BB-BC0D-D53855E0A467}" presName="sp" presStyleCnt="0"/>
      <dgm:spPr/>
    </dgm:pt>
    <dgm:pt modelId="{8385A291-0E86-4189-9AB4-7586F4F4B667}" type="pres">
      <dgm:prSet presAssocID="{FC422A66-4AF4-4188-BCEE-E86322B699AA}" presName="linNode" presStyleCnt="0"/>
      <dgm:spPr/>
    </dgm:pt>
    <dgm:pt modelId="{48812F0C-6DE4-4686-B707-9A7B0E616CC2}" type="pres">
      <dgm:prSet presAssocID="{FC422A66-4AF4-4188-BCEE-E86322B699AA}" presName="parentText" presStyleLbl="node1" presStyleIdx="2" presStyleCnt="5">
        <dgm:presLayoutVars>
          <dgm:chMax val="1"/>
          <dgm:bulletEnabled val="1"/>
        </dgm:presLayoutVars>
      </dgm:prSet>
      <dgm:spPr/>
    </dgm:pt>
    <dgm:pt modelId="{E91333D0-5065-4098-A225-7CE0362F68C9}" type="pres">
      <dgm:prSet presAssocID="{FC422A66-4AF4-4188-BCEE-E86322B699AA}" presName="descendantText" presStyleLbl="alignAccFollowNode1" presStyleIdx="2" presStyleCnt="5">
        <dgm:presLayoutVars>
          <dgm:bulletEnabled val="1"/>
        </dgm:presLayoutVars>
      </dgm:prSet>
      <dgm:spPr/>
    </dgm:pt>
    <dgm:pt modelId="{22E9CC82-C34F-43C9-8F2F-C3E8A44633E2}" type="pres">
      <dgm:prSet presAssocID="{96C7D32B-7788-4DA8-BD9A-E95334875B10}" presName="sp" presStyleCnt="0"/>
      <dgm:spPr/>
    </dgm:pt>
    <dgm:pt modelId="{52C7FB01-50DB-4EA7-AA40-A8DE9CEC675D}" type="pres">
      <dgm:prSet presAssocID="{7DE1478C-F258-4D8C-B0F0-0526B4193C77}" presName="linNode" presStyleCnt="0"/>
      <dgm:spPr/>
    </dgm:pt>
    <dgm:pt modelId="{1A3F0F45-D4DD-44B5-A2AD-46D422D088B6}" type="pres">
      <dgm:prSet presAssocID="{7DE1478C-F258-4D8C-B0F0-0526B4193C77}" presName="parentText" presStyleLbl="node1" presStyleIdx="3" presStyleCnt="5">
        <dgm:presLayoutVars>
          <dgm:chMax val="1"/>
          <dgm:bulletEnabled val="1"/>
        </dgm:presLayoutVars>
      </dgm:prSet>
      <dgm:spPr/>
    </dgm:pt>
    <dgm:pt modelId="{A25755D0-6FA4-4725-9772-5A0055B54742}" type="pres">
      <dgm:prSet presAssocID="{7DE1478C-F258-4D8C-B0F0-0526B4193C77}" presName="descendantText" presStyleLbl="alignAccFollowNode1" presStyleIdx="3" presStyleCnt="5">
        <dgm:presLayoutVars>
          <dgm:bulletEnabled val="1"/>
        </dgm:presLayoutVars>
      </dgm:prSet>
      <dgm:spPr/>
    </dgm:pt>
    <dgm:pt modelId="{57257641-AD69-4291-9378-7C9134A5505D}" type="pres">
      <dgm:prSet presAssocID="{9DB1CAE0-CF20-4A48-983B-82E542530247}" presName="sp" presStyleCnt="0"/>
      <dgm:spPr/>
    </dgm:pt>
    <dgm:pt modelId="{888F1F22-EFA3-4122-8A83-65735E92044E}" type="pres">
      <dgm:prSet presAssocID="{47F62798-B686-43FE-94AD-9D070AB7AEF8}" presName="linNode" presStyleCnt="0"/>
      <dgm:spPr/>
    </dgm:pt>
    <dgm:pt modelId="{53A8297A-CB10-488A-9593-E3E379535672}" type="pres">
      <dgm:prSet presAssocID="{47F62798-B686-43FE-94AD-9D070AB7AEF8}" presName="parentText" presStyleLbl="node1" presStyleIdx="4" presStyleCnt="5">
        <dgm:presLayoutVars>
          <dgm:chMax val="1"/>
          <dgm:bulletEnabled val="1"/>
        </dgm:presLayoutVars>
      </dgm:prSet>
      <dgm:spPr/>
    </dgm:pt>
    <dgm:pt modelId="{1B60B96F-281E-4B51-B6C0-A145D19B4073}" type="pres">
      <dgm:prSet presAssocID="{47F62798-B686-43FE-94AD-9D070AB7AEF8}" presName="descendantText" presStyleLbl="alignAccFollowNode1" presStyleIdx="4" presStyleCnt="5">
        <dgm:presLayoutVars>
          <dgm:bulletEnabled val="1"/>
        </dgm:presLayoutVars>
      </dgm:prSet>
      <dgm:spPr/>
    </dgm:pt>
  </dgm:ptLst>
  <dgm:cxnLst>
    <dgm:cxn modelId="{FC520E0B-7312-4A33-8BF9-2D7A4C4C06F0}" type="presOf" srcId="{76ECAA89-5849-4B8B-90F7-F1C9CA98FBA6}" destId="{BF91B58E-0884-4A39-B7BF-626E1BE2554A}" srcOrd="0" destOrd="0" presId="urn:microsoft.com/office/officeart/2005/8/layout/vList5"/>
    <dgm:cxn modelId="{9BE8DC0B-C176-4E4B-AD2B-7B9E102959F3}" srcId="{47F62798-B686-43FE-94AD-9D070AB7AEF8}" destId="{0155CAF6-C904-4918-AF53-36794BFD5A58}" srcOrd="1" destOrd="0" parTransId="{7F12ED2A-91A3-4273-8252-510980EA4897}" sibTransId="{A416AB4C-6788-44BD-945D-995476329973}"/>
    <dgm:cxn modelId="{C1131F15-C0AA-4414-98DF-DB906D64BA00}" type="presOf" srcId="{0C725E44-259E-447F-AD0E-30FE70F39A44}" destId="{A25755D0-6FA4-4725-9772-5A0055B54742}" srcOrd="0" destOrd="1" presId="urn:microsoft.com/office/officeart/2005/8/layout/vList5"/>
    <dgm:cxn modelId="{6E4C5623-BCD0-4F4F-BD43-CC6660AC67D7}" type="presOf" srcId="{0155CAF6-C904-4918-AF53-36794BFD5A58}" destId="{1B60B96F-281E-4B51-B6C0-A145D19B4073}" srcOrd="0" destOrd="1" presId="urn:microsoft.com/office/officeart/2005/8/layout/vList5"/>
    <dgm:cxn modelId="{D47FA12D-9495-4C21-8629-0F7D7A025ED7}" type="presOf" srcId="{47166610-A693-459C-9B68-D301CFEC7CA8}" destId="{9EA55473-D365-4B82-93F7-C54D6FDE95AC}" srcOrd="0" destOrd="0" presId="urn:microsoft.com/office/officeart/2005/8/layout/vList5"/>
    <dgm:cxn modelId="{83980435-3D3A-4399-BAF2-250A7B5324A5}" type="presOf" srcId="{38DF5803-770B-42BA-AE48-F306D04F8D80}" destId="{A25755D0-6FA4-4725-9772-5A0055B54742}" srcOrd="0" destOrd="0" presId="urn:microsoft.com/office/officeart/2005/8/layout/vList5"/>
    <dgm:cxn modelId="{2D84114A-FE6C-4AFA-B37A-01E1C71A4AA8}" type="presOf" srcId="{57590F1E-D850-4D21-A378-7E2D11E96866}" destId="{A4AE5507-CAB8-457B-B761-DA3854E97CF5}" srcOrd="0" destOrd="0" presId="urn:microsoft.com/office/officeart/2005/8/layout/vList5"/>
    <dgm:cxn modelId="{730BA94D-AD4C-456A-BC6F-EE37B41FEB7C}" srcId="{481C2737-723D-4F5F-83B1-29F791639920}" destId="{57590F1E-D850-4D21-A378-7E2D11E96866}" srcOrd="1" destOrd="0" parTransId="{E67343E3-AE7E-4B57-9BE8-C66551A3C7FA}" sibTransId="{79B5CD9A-143E-49BB-BC0D-D53855E0A467}"/>
    <dgm:cxn modelId="{9F21ED74-1103-41F7-856C-E160D8249082}" srcId="{F20BF0F7-990C-43E5-BAC9-250BD5A9F79E}" destId="{47166610-A693-459C-9B68-D301CFEC7CA8}" srcOrd="0" destOrd="0" parTransId="{543D048D-F728-41ED-AA46-4AAE7F98C49C}" sibTransId="{420106FA-DF32-42EA-8C99-39A581E85389}"/>
    <dgm:cxn modelId="{3F591156-92F1-433C-91B3-93878A12E506}" type="presOf" srcId="{4B4F3DD4-E825-4174-91C0-42630A557922}" destId="{BF91B58E-0884-4A39-B7BF-626E1BE2554A}" srcOrd="0" destOrd="1" presId="urn:microsoft.com/office/officeart/2005/8/layout/vList5"/>
    <dgm:cxn modelId="{1DE7BC56-C605-449D-9895-60717FB1C7A5}" srcId="{481C2737-723D-4F5F-83B1-29F791639920}" destId="{FC422A66-4AF4-4188-BCEE-E86322B699AA}" srcOrd="2" destOrd="0" parTransId="{BBA8BED2-F1EB-4281-A38A-12BD2E0E3DA3}" sibTransId="{96C7D32B-7788-4DA8-BD9A-E95334875B10}"/>
    <dgm:cxn modelId="{20636677-F81B-4434-9458-7F773F8B15BD}" type="presOf" srcId="{7DE1478C-F258-4D8C-B0F0-0526B4193C77}" destId="{1A3F0F45-D4DD-44B5-A2AD-46D422D088B6}" srcOrd="0" destOrd="0" presId="urn:microsoft.com/office/officeart/2005/8/layout/vList5"/>
    <dgm:cxn modelId="{42EF968F-8687-4D3B-8DAF-6C6A0F38C359}" type="presOf" srcId="{FC422A66-4AF4-4188-BCEE-E86322B699AA}" destId="{48812F0C-6DE4-4686-B707-9A7B0E616CC2}" srcOrd="0" destOrd="0" presId="urn:microsoft.com/office/officeart/2005/8/layout/vList5"/>
    <dgm:cxn modelId="{5EA45D9F-221B-453D-A661-134CEAD116C1}" type="presOf" srcId="{47F62798-B686-43FE-94AD-9D070AB7AEF8}" destId="{53A8297A-CB10-488A-9593-E3E379535672}" srcOrd="0" destOrd="0" presId="urn:microsoft.com/office/officeart/2005/8/layout/vList5"/>
    <dgm:cxn modelId="{271076A6-50B3-4BEA-B44D-CCDEA225390B}" srcId="{481C2737-723D-4F5F-83B1-29F791639920}" destId="{F20BF0F7-990C-43E5-BAC9-250BD5A9F79E}" srcOrd="0" destOrd="0" parTransId="{50CEACE5-4088-4A87-9906-180B5D3A0996}" sibTransId="{8F68CF4D-8EB8-4B5A-987D-1C0061B53B5F}"/>
    <dgm:cxn modelId="{92EED0A7-6816-408B-A31C-03F147C3C8FA}" srcId="{FC422A66-4AF4-4188-BCEE-E86322B699AA}" destId="{F72A449F-C09C-4BEF-A5A8-BFA4621BA54C}" srcOrd="1" destOrd="0" parTransId="{7DDF4C45-48C4-42D8-8B31-89530C8761BC}" sibTransId="{6597F2F8-7CD8-480A-B0BC-8C6949124550}"/>
    <dgm:cxn modelId="{8DECFAA8-2DDB-46DB-B7C8-EBDE7AB93357}" type="presOf" srcId="{9C63B9BA-B6D0-4AE9-816F-51839551ACA0}" destId="{9EA55473-D365-4B82-93F7-C54D6FDE95AC}" srcOrd="0" destOrd="1" presId="urn:microsoft.com/office/officeart/2005/8/layout/vList5"/>
    <dgm:cxn modelId="{5A4400AB-F7EC-4229-B538-8B0F6EE9A4F1}" type="presOf" srcId="{481C2737-723D-4F5F-83B1-29F791639920}" destId="{13D4D5DB-85AA-41AC-B629-F6692DC26C7C}" srcOrd="0" destOrd="0" presId="urn:microsoft.com/office/officeart/2005/8/layout/vList5"/>
    <dgm:cxn modelId="{863AEFB2-112C-44E8-A581-F8AB7E28A926}" srcId="{57590F1E-D850-4D21-A378-7E2D11E96866}" destId="{4B4F3DD4-E825-4174-91C0-42630A557922}" srcOrd="1" destOrd="0" parTransId="{0ABBCEB5-C7E4-489A-801B-C13028AC836E}" sibTransId="{49679FF9-D636-46FB-A9A5-1C21AE559C36}"/>
    <dgm:cxn modelId="{51CE52B3-14FA-4548-B28B-BFD62840B446}" type="presOf" srcId="{477FBE87-E56E-41DA-94FF-8D74C387A5E3}" destId="{1B60B96F-281E-4B51-B6C0-A145D19B4073}" srcOrd="0" destOrd="0" presId="urn:microsoft.com/office/officeart/2005/8/layout/vList5"/>
    <dgm:cxn modelId="{CED7ACB9-D94F-4134-B7C9-A5B782DB8E96}" srcId="{FC422A66-4AF4-4188-BCEE-E86322B699AA}" destId="{74C0CBA8-2B07-4C07-A13F-90BCCF89F9FA}" srcOrd="0" destOrd="0" parTransId="{A6E8E95F-9F9A-4C3A-8FDC-33172D101566}" sibTransId="{655B0672-C751-4183-80C1-E4C01A12484E}"/>
    <dgm:cxn modelId="{9A80C5BD-8C12-424F-A7A2-BA38A7CB697F}" srcId="{481C2737-723D-4F5F-83B1-29F791639920}" destId="{47F62798-B686-43FE-94AD-9D070AB7AEF8}" srcOrd="4" destOrd="0" parTransId="{A707D1DC-41CB-419D-B513-E0E27CCC47A9}" sibTransId="{96868B8A-0B21-4A18-9775-83E2FDE92D00}"/>
    <dgm:cxn modelId="{FBDF01C6-E1A8-4ACE-B9F2-2E498E582BF8}" type="presOf" srcId="{F72A449F-C09C-4BEF-A5A8-BFA4621BA54C}" destId="{E91333D0-5065-4098-A225-7CE0362F68C9}" srcOrd="0" destOrd="1" presId="urn:microsoft.com/office/officeart/2005/8/layout/vList5"/>
    <dgm:cxn modelId="{EEC430CD-017D-405E-A004-DE019B6CC581}" type="presOf" srcId="{74C0CBA8-2B07-4C07-A13F-90BCCF89F9FA}" destId="{E91333D0-5065-4098-A225-7CE0362F68C9}" srcOrd="0" destOrd="0" presId="urn:microsoft.com/office/officeart/2005/8/layout/vList5"/>
    <dgm:cxn modelId="{DA6559CF-04FD-4F8C-8FFF-80CF3ABA7D03}" srcId="{7DE1478C-F258-4D8C-B0F0-0526B4193C77}" destId="{38DF5803-770B-42BA-AE48-F306D04F8D80}" srcOrd="0" destOrd="0" parTransId="{43006592-CEAB-44E9-B010-409A4CEB8FA8}" sibTransId="{C425E945-1982-4F57-9994-801813AE56EA}"/>
    <dgm:cxn modelId="{5179B4D5-5364-4C9E-9F61-A3C10E114F26}" srcId="{F20BF0F7-990C-43E5-BAC9-250BD5A9F79E}" destId="{9C63B9BA-B6D0-4AE9-816F-51839551ACA0}" srcOrd="1" destOrd="0" parTransId="{17E16356-27AE-48D0-8D44-0CD3ED98830C}" sibTransId="{100FF959-9BE6-4835-B86E-96982960ED72}"/>
    <dgm:cxn modelId="{19057CDD-F651-485F-91AF-0E1F39CA77AA}" srcId="{7DE1478C-F258-4D8C-B0F0-0526B4193C77}" destId="{0C725E44-259E-447F-AD0E-30FE70F39A44}" srcOrd="1" destOrd="0" parTransId="{6BF9F598-EFC5-48A9-AC22-B9D17D1FA9EC}" sibTransId="{FABCF4D0-E1B8-40DD-B14F-757A3E3869A4}"/>
    <dgm:cxn modelId="{C7E3AEE4-3768-4660-8E55-8247FC9AA863}" type="presOf" srcId="{F20BF0F7-990C-43E5-BAC9-250BD5A9F79E}" destId="{4F6FA39C-C229-4F1E-A655-A077D20BDBAE}" srcOrd="0" destOrd="0" presId="urn:microsoft.com/office/officeart/2005/8/layout/vList5"/>
    <dgm:cxn modelId="{B2D985F2-9E2A-4D32-B4E0-CA7A31DE1380}" srcId="{481C2737-723D-4F5F-83B1-29F791639920}" destId="{7DE1478C-F258-4D8C-B0F0-0526B4193C77}" srcOrd="3" destOrd="0" parTransId="{6439BC20-81AF-4E3C-90D1-E5F59997D0BA}" sibTransId="{9DB1CAE0-CF20-4A48-983B-82E542530247}"/>
    <dgm:cxn modelId="{76ABE4F9-79FC-4420-8F29-7D46B5DF36BB}" srcId="{47F62798-B686-43FE-94AD-9D070AB7AEF8}" destId="{477FBE87-E56E-41DA-94FF-8D74C387A5E3}" srcOrd="0" destOrd="0" parTransId="{6D34CD43-DEFC-4FF8-B61C-8EC783F447BA}" sibTransId="{66BBDC9D-314E-46DD-94EA-76E292FB03A7}"/>
    <dgm:cxn modelId="{3185F9F9-A4E1-4D85-AE7D-B471BE8E2A0E}" srcId="{57590F1E-D850-4D21-A378-7E2D11E96866}" destId="{76ECAA89-5849-4B8B-90F7-F1C9CA98FBA6}" srcOrd="0" destOrd="0" parTransId="{B2AF2999-F646-45E5-AAFC-92AF8DED0E04}" sibTransId="{C2F6741A-6196-4065-B8EF-DC9B36CCB406}"/>
    <dgm:cxn modelId="{9605B6B6-7922-4509-9854-72D5D8ECBD13}" type="presParOf" srcId="{13D4D5DB-85AA-41AC-B629-F6692DC26C7C}" destId="{05DD5B34-9EF0-4F23-98D9-671C46792B12}" srcOrd="0" destOrd="0" presId="urn:microsoft.com/office/officeart/2005/8/layout/vList5"/>
    <dgm:cxn modelId="{69D8A0E2-2DFC-4C7A-9D6F-D0D5CED6DE52}" type="presParOf" srcId="{05DD5B34-9EF0-4F23-98D9-671C46792B12}" destId="{4F6FA39C-C229-4F1E-A655-A077D20BDBAE}" srcOrd="0" destOrd="0" presId="urn:microsoft.com/office/officeart/2005/8/layout/vList5"/>
    <dgm:cxn modelId="{38837A86-43F8-4640-ACF6-442B67D6BDE5}" type="presParOf" srcId="{05DD5B34-9EF0-4F23-98D9-671C46792B12}" destId="{9EA55473-D365-4B82-93F7-C54D6FDE95AC}" srcOrd="1" destOrd="0" presId="urn:microsoft.com/office/officeart/2005/8/layout/vList5"/>
    <dgm:cxn modelId="{710E9054-FB33-4FB7-A16E-8BAF0349348A}" type="presParOf" srcId="{13D4D5DB-85AA-41AC-B629-F6692DC26C7C}" destId="{123E8657-5729-41D5-911B-8F746AB96AAB}" srcOrd="1" destOrd="0" presId="urn:microsoft.com/office/officeart/2005/8/layout/vList5"/>
    <dgm:cxn modelId="{83B21853-CC78-454A-B63C-41BABD08C156}" type="presParOf" srcId="{13D4D5DB-85AA-41AC-B629-F6692DC26C7C}" destId="{CF68864D-1279-4874-AA12-A0644947C025}" srcOrd="2" destOrd="0" presId="urn:microsoft.com/office/officeart/2005/8/layout/vList5"/>
    <dgm:cxn modelId="{7CF0DE26-FD1A-4044-BD38-BA2F55F2A8DF}" type="presParOf" srcId="{CF68864D-1279-4874-AA12-A0644947C025}" destId="{A4AE5507-CAB8-457B-B761-DA3854E97CF5}" srcOrd="0" destOrd="0" presId="urn:microsoft.com/office/officeart/2005/8/layout/vList5"/>
    <dgm:cxn modelId="{6E6E0E60-EF34-4433-941E-9F9AA1427474}" type="presParOf" srcId="{CF68864D-1279-4874-AA12-A0644947C025}" destId="{BF91B58E-0884-4A39-B7BF-626E1BE2554A}" srcOrd="1" destOrd="0" presId="urn:microsoft.com/office/officeart/2005/8/layout/vList5"/>
    <dgm:cxn modelId="{714632A0-2C7D-4DE2-B951-6A1B23E53F41}" type="presParOf" srcId="{13D4D5DB-85AA-41AC-B629-F6692DC26C7C}" destId="{74A9F975-C2D7-4E1B-A1C1-EF623CC6C00F}" srcOrd="3" destOrd="0" presId="urn:microsoft.com/office/officeart/2005/8/layout/vList5"/>
    <dgm:cxn modelId="{DEC34DD5-1F43-4309-8450-02F42DCB2021}" type="presParOf" srcId="{13D4D5DB-85AA-41AC-B629-F6692DC26C7C}" destId="{8385A291-0E86-4189-9AB4-7586F4F4B667}" srcOrd="4" destOrd="0" presId="urn:microsoft.com/office/officeart/2005/8/layout/vList5"/>
    <dgm:cxn modelId="{F6C6B717-3A01-4BA7-9CF8-B73101AF50D2}" type="presParOf" srcId="{8385A291-0E86-4189-9AB4-7586F4F4B667}" destId="{48812F0C-6DE4-4686-B707-9A7B0E616CC2}" srcOrd="0" destOrd="0" presId="urn:microsoft.com/office/officeart/2005/8/layout/vList5"/>
    <dgm:cxn modelId="{5320E838-4DCE-4B94-B8DA-7F53A630E5B2}" type="presParOf" srcId="{8385A291-0E86-4189-9AB4-7586F4F4B667}" destId="{E91333D0-5065-4098-A225-7CE0362F68C9}" srcOrd="1" destOrd="0" presId="urn:microsoft.com/office/officeart/2005/8/layout/vList5"/>
    <dgm:cxn modelId="{3B78615F-63D8-44FE-BCA8-328D7F4A8743}" type="presParOf" srcId="{13D4D5DB-85AA-41AC-B629-F6692DC26C7C}" destId="{22E9CC82-C34F-43C9-8F2F-C3E8A44633E2}" srcOrd="5" destOrd="0" presId="urn:microsoft.com/office/officeart/2005/8/layout/vList5"/>
    <dgm:cxn modelId="{76A62CC2-42D9-4072-AA68-C88810091E33}" type="presParOf" srcId="{13D4D5DB-85AA-41AC-B629-F6692DC26C7C}" destId="{52C7FB01-50DB-4EA7-AA40-A8DE9CEC675D}" srcOrd="6" destOrd="0" presId="urn:microsoft.com/office/officeart/2005/8/layout/vList5"/>
    <dgm:cxn modelId="{32D0252B-745B-4704-8277-F6C3C479C1E5}" type="presParOf" srcId="{52C7FB01-50DB-4EA7-AA40-A8DE9CEC675D}" destId="{1A3F0F45-D4DD-44B5-A2AD-46D422D088B6}" srcOrd="0" destOrd="0" presId="urn:microsoft.com/office/officeart/2005/8/layout/vList5"/>
    <dgm:cxn modelId="{E170206E-6493-45C5-AE62-B4EC66145172}" type="presParOf" srcId="{52C7FB01-50DB-4EA7-AA40-A8DE9CEC675D}" destId="{A25755D0-6FA4-4725-9772-5A0055B54742}" srcOrd="1" destOrd="0" presId="urn:microsoft.com/office/officeart/2005/8/layout/vList5"/>
    <dgm:cxn modelId="{C9A67747-6AB5-452B-917B-73D8CC5DCCFE}" type="presParOf" srcId="{13D4D5DB-85AA-41AC-B629-F6692DC26C7C}" destId="{57257641-AD69-4291-9378-7C9134A5505D}" srcOrd="7" destOrd="0" presId="urn:microsoft.com/office/officeart/2005/8/layout/vList5"/>
    <dgm:cxn modelId="{063B90D0-54A5-4346-B4E6-9C8BCDDB9289}" type="presParOf" srcId="{13D4D5DB-85AA-41AC-B629-F6692DC26C7C}" destId="{888F1F22-EFA3-4122-8A83-65735E92044E}" srcOrd="8" destOrd="0" presId="urn:microsoft.com/office/officeart/2005/8/layout/vList5"/>
    <dgm:cxn modelId="{A96924A4-4355-44DC-85E6-877BC3F88A40}" type="presParOf" srcId="{888F1F22-EFA3-4122-8A83-65735E92044E}" destId="{53A8297A-CB10-488A-9593-E3E379535672}" srcOrd="0" destOrd="0" presId="urn:microsoft.com/office/officeart/2005/8/layout/vList5"/>
    <dgm:cxn modelId="{1A02BC04-14A0-4E8F-B831-27E7CF9D8E73}" type="presParOf" srcId="{888F1F22-EFA3-4122-8A83-65735E92044E}" destId="{1B60B96F-281E-4B51-B6C0-A145D19B407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CD3A84-4ECD-48E9-9C1F-6C4348AC7A96}" type="doc">
      <dgm:prSet loTypeId="urn:diagrams.loki3.com/BracketList" loCatId="list" qsTypeId="urn:microsoft.com/office/officeart/2005/8/quickstyle/simple1" qsCatId="simple" csTypeId="urn:microsoft.com/office/officeart/2005/8/colors/accent1_2" csCatId="accent1" phldr="1"/>
      <dgm:spPr/>
      <dgm:t>
        <a:bodyPr/>
        <a:lstStyle/>
        <a:p>
          <a:endParaRPr lang="en-MY"/>
        </a:p>
      </dgm:t>
    </dgm:pt>
    <dgm:pt modelId="{ADB6B205-A258-41F2-8C15-960444629647}">
      <dgm:prSet phldrT="[Text]"/>
      <dgm:spPr/>
      <dgm:t>
        <a:bodyPr/>
        <a:lstStyle/>
        <a:p>
          <a:pPr>
            <a:buFont typeface="Arial" panose="020B0604020202020204" pitchFamily="34" charset="0"/>
            <a:buChar char="•"/>
          </a:pPr>
          <a:r>
            <a:rPr lang="en-MY" dirty="0"/>
            <a:t>Identification of long-term trends in various energy consumption in Malaysia, such as the pattern of increases or decreases.</a:t>
          </a:r>
        </a:p>
      </dgm:t>
    </dgm:pt>
    <dgm:pt modelId="{9B7F3B72-12FA-445E-8061-C7F5DDF0F3B9}" type="parTrans" cxnId="{749F2ECB-94FF-4463-8EC4-8D6EF2E4A4E0}">
      <dgm:prSet/>
      <dgm:spPr/>
      <dgm:t>
        <a:bodyPr/>
        <a:lstStyle/>
        <a:p>
          <a:endParaRPr lang="en-MY"/>
        </a:p>
      </dgm:t>
    </dgm:pt>
    <dgm:pt modelId="{C3CF2148-D2EA-4AA2-9B70-9B0FD0A68386}" type="sibTrans" cxnId="{749F2ECB-94FF-4463-8EC4-8D6EF2E4A4E0}">
      <dgm:prSet/>
      <dgm:spPr/>
      <dgm:t>
        <a:bodyPr/>
        <a:lstStyle/>
        <a:p>
          <a:endParaRPr lang="en-MY"/>
        </a:p>
      </dgm:t>
    </dgm:pt>
    <dgm:pt modelId="{08A96589-230E-4A50-9B93-EA4CCA338791}">
      <dgm:prSet phldrT="[Text]"/>
      <dgm:spPr/>
      <dgm:t>
        <a:bodyPr/>
        <a:lstStyle/>
        <a:p>
          <a:r>
            <a:rPr lang="en-MY" dirty="0"/>
            <a:t>Strong correlations between energy consumption in Malaysia and economic factors such as GDP, industrial and residential.</a:t>
          </a:r>
        </a:p>
      </dgm:t>
    </dgm:pt>
    <dgm:pt modelId="{6B65748B-2968-4EC1-A60C-75035FDEE757}" type="sibTrans" cxnId="{6D30F315-C5FB-4986-B4DE-81EB41531AF4}">
      <dgm:prSet/>
      <dgm:spPr/>
      <dgm:t>
        <a:bodyPr/>
        <a:lstStyle/>
        <a:p>
          <a:endParaRPr lang="en-MY"/>
        </a:p>
      </dgm:t>
    </dgm:pt>
    <dgm:pt modelId="{04E2DB0D-B391-4891-9009-1944BC3ED9E3}" type="parTrans" cxnId="{6D30F315-C5FB-4986-B4DE-81EB41531AF4}">
      <dgm:prSet/>
      <dgm:spPr/>
      <dgm:t>
        <a:bodyPr/>
        <a:lstStyle/>
        <a:p>
          <a:endParaRPr lang="en-MY"/>
        </a:p>
      </dgm:t>
    </dgm:pt>
    <dgm:pt modelId="{44561419-F82C-4401-BDA9-50CD1B9F750F}">
      <dgm:prSet phldrT="[Text]"/>
      <dgm:spPr/>
      <dgm:t>
        <a:bodyPr/>
        <a:lstStyle/>
        <a:p>
          <a:r>
            <a:rPr lang="en-MY" dirty="0"/>
            <a:t>Differences in energy consumption patterns across residential, industrial, and commercial sectors.</a:t>
          </a:r>
        </a:p>
      </dgm:t>
    </dgm:pt>
    <dgm:pt modelId="{339EB484-E4A3-4DD7-9563-E5DA278DA624}" type="sibTrans" cxnId="{12FEF62F-0DFE-42E2-B4B5-EFACA5761530}">
      <dgm:prSet/>
      <dgm:spPr/>
      <dgm:t>
        <a:bodyPr/>
        <a:lstStyle/>
        <a:p>
          <a:endParaRPr lang="en-MY"/>
        </a:p>
      </dgm:t>
    </dgm:pt>
    <dgm:pt modelId="{D2523BA4-66C8-49E3-ABC3-D90DEED89B2F}" type="parTrans" cxnId="{12FEF62F-0DFE-42E2-B4B5-EFACA5761530}">
      <dgm:prSet/>
      <dgm:spPr/>
      <dgm:t>
        <a:bodyPr/>
        <a:lstStyle/>
        <a:p>
          <a:endParaRPr lang="en-MY"/>
        </a:p>
      </dgm:t>
    </dgm:pt>
    <dgm:pt modelId="{5E0AA6BB-9210-40B3-A0E7-A82BED3F0458}">
      <dgm:prSet phldrT="[Text]"/>
      <dgm:spPr/>
      <dgm:t>
        <a:bodyPr/>
        <a:lstStyle/>
        <a:p>
          <a:pPr>
            <a:buFont typeface="+mj-lt"/>
            <a:buAutoNum type="arabicPeriod"/>
          </a:pPr>
          <a:r>
            <a:rPr lang="en-MY" b="1" dirty="0"/>
            <a:t>Trends and Seasonality</a:t>
          </a:r>
          <a:endParaRPr lang="en-MY" dirty="0"/>
        </a:p>
      </dgm:t>
    </dgm:pt>
    <dgm:pt modelId="{3FB617BA-2842-4279-BC0C-B57A9C99BD59}" type="parTrans" cxnId="{FD80F600-C8CF-41DB-AC97-8A175288E567}">
      <dgm:prSet/>
      <dgm:spPr/>
      <dgm:t>
        <a:bodyPr/>
        <a:lstStyle/>
        <a:p>
          <a:endParaRPr lang="en-MY"/>
        </a:p>
      </dgm:t>
    </dgm:pt>
    <dgm:pt modelId="{DA8C3738-5641-4844-A5C8-79ECD3C2FE8D}" type="sibTrans" cxnId="{FD80F600-C8CF-41DB-AC97-8A175288E567}">
      <dgm:prSet/>
      <dgm:spPr/>
      <dgm:t>
        <a:bodyPr/>
        <a:lstStyle/>
        <a:p>
          <a:endParaRPr lang="en-MY"/>
        </a:p>
      </dgm:t>
    </dgm:pt>
    <dgm:pt modelId="{980DB34D-A30B-4CCC-AAD9-FFEF6678B1E3}">
      <dgm:prSet phldrT="[Text]"/>
      <dgm:spPr/>
      <dgm:t>
        <a:bodyPr/>
        <a:lstStyle/>
        <a:p>
          <a:r>
            <a:rPr lang="en-MY" b="1" dirty="0"/>
            <a:t>Relationships Between Variables</a:t>
          </a:r>
          <a:endParaRPr lang="en-MY" dirty="0"/>
        </a:p>
      </dgm:t>
    </dgm:pt>
    <dgm:pt modelId="{8CD5A3DA-BCAF-4254-A63C-4E46C37409E9}" type="parTrans" cxnId="{F7A7CD8D-3706-49EC-93C6-01B65E32D9FE}">
      <dgm:prSet/>
      <dgm:spPr/>
      <dgm:t>
        <a:bodyPr/>
        <a:lstStyle/>
        <a:p>
          <a:endParaRPr lang="en-MY"/>
        </a:p>
      </dgm:t>
    </dgm:pt>
    <dgm:pt modelId="{7B095027-7431-4E25-9885-B9DEE8976960}" type="sibTrans" cxnId="{F7A7CD8D-3706-49EC-93C6-01B65E32D9FE}">
      <dgm:prSet/>
      <dgm:spPr/>
      <dgm:t>
        <a:bodyPr/>
        <a:lstStyle/>
        <a:p>
          <a:endParaRPr lang="en-MY"/>
        </a:p>
      </dgm:t>
    </dgm:pt>
    <dgm:pt modelId="{345085DB-B18F-4919-8D34-551536E1A6DD}">
      <dgm:prSet phldrT="[Text]"/>
      <dgm:spPr/>
      <dgm:t>
        <a:bodyPr/>
        <a:lstStyle/>
        <a:p>
          <a:r>
            <a:rPr lang="en-MY"/>
            <a:t>The impact of climatic factors such as temperature and humidity on energy usage in Malaysia.</a:t>
          </a:r>
          <a:endParaRPr lang="en-MY" dirty="0"/>
        </a:p>
      </dgm:t>
    </dgm:pt>
    <dgm:pt modelId="{24CE7375-CE2A-4E70-A8BB-AF064CAE251A}" type="parTrans" cxnId="{2A2FAE5B-58E3-42C9-A42E-786C60C78A49}">
      <dgm:prSet/>
      <dgm:spPr/>
      <dgm:t>
        <a:bodyPr/>
        <a:lstStyle/>
        <a:p>
          <a:endParaRPr lang="en-MY"/>
        </a:p>
      </dgm:t>
    </dgm:pt>
    <dgm:pt modelId="{E3D9AE54-F4DD-4D5A-8EFC-286561CB8D07}" type="sibTrans" cxnId="{2A2FAE5B-58E3-42C9-A42E-786C60C78A49}">
      <dgm:prSet/>
      <dgm:spPr/>
      <dgm:t>
        <a:bodyPr/>
        <a:lstStyle/>
        <a:p>
          <a:endParaRPr lang="en-MY"/>
        </a:p>
      </dgm:t>
    </dgm:pt>
    <dgm:pt modelId="{50E52E00-7250-4E90-ADD4-F6329E6E0A6F}">
      <dgm:prSet phldrT="[Text]"/>
      <dgm:spPr/>
      <dgm:t>
        <a:bodyPr/>
        <a:lstStyle/>
        <a:p>
          <a:r>
            <a:rPr lang="en-MY" b="1" dirty="0"/>
            <a:t>Sector-Specific Insights</a:t>
          </a:r>
          <a:endParaRPr lang="en-MY" dirty="0"/>
        </a:p>
      </dgm:t>
    </dgm:pt>
    <dgm:pt modelId="{4426C1B3-F388-4CCF-8896-C901F04EBD2A}" type="sibTrans" cxnId="{51659AD5-EFB5-43C0-98DA-28D9DD3CE823}">
      <dgm:prSet/>
      <dgm:spPr/>
      <dgm:t>
        <a:bodyPr/>
        <a:lstStyle/>
        <a:p>
          <a:endParaRPr lang="en-MY"/>
        </a:p>
      </dgm:t>
    </dgm:pt>
    <dgm:pt modelId="{A42E9898-D51A-456B-81C2-E89EC9126E54}" type="parTrans" cxnId="{51659AD5-EFB5-43C0-98DA-28D9DD3CE823}">
      <dgm:prSet/>
      <dgm:spPr/>
      <dgm:t>
        <a:bodyPr/>
        <a:lstStyle/>
        <a:p>
          <a:endParaRPr lang="en-MY"/>
        </a:p>
      </dgm:t>
    </dgm:pt>
    <dgm:pt modelId="{2C1DD6CA-1D36-4C83-92B5-A586C1B07D1A}">
      <dgm:prSet phldrT="[Text]"/>
      <dgm:spPr/>
      <dgm:t>
        <a:bodyPr/>
        <a:lstStyle/>
        <a:p>
          <a:r>
            <a:rPr lang="en-US" dirty="0"/>
            <a:t>Identification of high-consumption periods and potential causes.</a:t>
          </a:r>
          <a:endParaRPr lang="en-MY" dirty="0"/>
        </a:p>
      </dgm:t>
    </dgm:pt>
    <dgm:pt modelId="{B81B283A-C34D-43CB-9982-99D949D05D82}" type="parTrans" cxnId="{804D3297-C990-4265-8ED9-379252AF2967}">
      <dgm:prSet/>
      <dgm:spPr/>
      <dgm:t>
        <a:bodyPr/>
        <a:lstStyle/>
        <a:p>
          <a:endParaRPr lang="en-MY"/>
        </a:p>
      </dgm:t>
    </dgm:pt>
    <dgm:pt modelId="{9FEF02E1-CE7D-4532-9D97-2E640928FAA3}" type="sibTrans" cxnId="{804D3297-C990-4265-8ED9-379252AF2967}">
      <dgm:prSet/>
      <dgm:spPr/>
      <dgm:t>
        <a:bodyPr/>
        <a:lstStyle/>
        <a:p>
          <a:endParaRPr lang="en-MY"/>
        </a:p>
      </dgm:t>
    </dgm:pt>
    <dgm:pt modelId="{1EB3584C-EB0A-4350-8B26-F80F260B2B37}" type="pres">
      <dgm:prSet presAssocID="{A6CD3A84-4ECD-48E9-9C1F-6C4348AC7A96}" presName="Name0" presStyleCnt="0">
        <dgm:presLayoutVars>
          <dgm:dir/>
          <dgm:animLvl val="lvl"/>
          <dgm:resizeHandles val="exact"/>
        </dgm:presLayoutVars>
      </dgm:prSet>
      <dgm:spPr/>
    </dgm:pt>
    <dgm:pt modelId="{9285A14A-B49B-4331-9A2D-607131211826}" type="pres">
      <dgm:prSet presAssocID="{5E0AA6BB-9210-40B3-A0E7-A82BED3F0458}" presName="linNode" presStyleCnt="0"/>
      <dgm:spPr/>
    </dgm:pt>
    <dgm:pt modelId="{5A105C72-2DBB-453D-9EFA-66A90FE44565}" type="pres">
      <dgm:prSet presAssocID="{5E0AA6BB-9210-40B3-A0E7-A82BED3F0458}" presName="parTx" presStyleLbl="revTx" presStyleIdx="0" presStyleCnt="3">
        <dgm:presLayoutVars>
          <dgm:chMax val="1"/>
          <dgm:bulletEnabled val="1"/>
        </dgm:presLayoutVars>
      </dgm:prSet>
      <dgm:spPr/>
    </dgm:pt>
    <dgm:pt modelId="{C474C203-8690-4896-9C94-43A91E1A3641}" type="pres">
      <dgm:prSet presAssocID="{5E0AA6BB-9210-40B3-A0E7-A82BED3F0458}" presName="bracket" presStyleLbl="parChTrans1D1" presStyleIdx="0" presStyleCnt="3"/>
      <dgm:spPr/>
    </dgm:pt>
    <dgm:pt modelId="{FCB99A95-DE8F-43D2-A720-550EE7548498}" type="pres">
      <dgm:prSet presAssocID="{5E0AA6BB-9210-40B3-A0E7-A82BED3F0458}" presName="spH" presStyleCnt="0"/>
      <dgm:spPr/>
    </dgm:pt>
    <dgm:pt modelId="{F28D49A1-D180-47ED-9AF1-7544F89C286E}" type="pres">
      <dgm:prSet presAssocID="{5E0AA6BB-9210-40B3-A0E7-A82BED3F0458}" presName="desTx" presStyleLbl="node1" presStyleIdx="0" presStyleCnt="3">
        <dgm:presLayoutVars>
          <dgm:bulletEnabled val="1"/>
        </dgm:presLayoutVars>
      </dgm:prSet>
      <dgm:spPr/>
    </dgm:pt>
    <dgm:pt modelId="{673BEAD9-75FB-486F-9B95-697A5927236F}" type="pres">
      <dgm:prSet presAssocID="{DA8C3738-5641-4844-A5C8-79ECD3C2FE8D}" presName="spV" presStyleCnt="0"/>
      <dgm:spPr/>
    </dgm:pt>
    <dgm:pt modelId="{66F94C0F-13ED-4652-9950-00C347BAC932}" type="pres">
      <dgm:prSet presAssocID="{980DB34D-A30B-4CCC-AAD9-FFEF6678B1E3}" presName="linNode" presStyleCnt="0"/>
      <dgm:spPr/>
    </dgm:pt>
    <dgm:pt modelId="{84742EEF-E4AA-4802-BD86-E7E178220A5A}" type="pres">
      <dgm:prSet presAssocID="{980DB34D-A30B-4CCC-AAD9-FFEF6678B1E3}" presName="parTx" presStyleLbl="revTx" presStyleIdx="1" presStyleCnt="3">
        <dgm:presLayoutVars>
          <dgm:chMax val="1"/>
          <dgm:bulletEnabled val="1"/>
        </dgm:presLayoutVars>
      </dgm:prSet>
      <dgm:spPr/>
    </dgm:pt>
    <dgm:pt modelId="{A75D9AEA-B463-48DF-B63D-58661B2D65E5}" type="pres">
      <dgm:prSet presAssocID="{980DB34D-A30B-4CCC-AAD9-FFEF6678B1E3}" presName="bracket" presStyleLbl="parChTrans1D1" presStyleIdx="1" presStyleCnt="3"/>
      <dgm:spPr/>
    </dgm:pt>
    <dgm:pt modelId="{14FBE988-1563-4F4E-8F77-04BAC258AFAF}" type="pres">
      <dgm:prSet presAssocID="{980DB34D-A30B-4CCC-AAD9-FFEF6678B1E3}" presName="spH" presStyleCnt="0"/>
      <dgm:spPr/>
    </dgm:pt>
    <dgm:pt modelId="{91346A4C-E814-46F8-9E7B-1898162730B5}" type="pres">
      <dgm:prSet presAssocID="{980DB34D-A30B-4CCC-AAD9-FFEF6678B1E3}" presName="desTx" presStyleLbl="node1" presStyleIdx="1" presStyleCnt="3">
        <dgm:presLayoutVars>
          <dgm:bulletEnabled val="1"/>
        </dgm:presLayoutVars>
      </dgm:prSet>
      <dgm:spPr/>
    </dgm:pt>
    <dgm:pt modelId="{BF3D5A4B-FEAA-40F4-9145-AD5F89BEEA2A}" type="pres">
      <dgm:prSet presAssocID="{7B095027-7431-4E25-9885-B9DEE8976960}" presName="spV" presStyleCnt="0"/>
      <dgm:spPr/>
    </dgm:pt>
    <dgm:pt modelId="{D09FF328-15E3-4D56-8FF7-6600629732EC}" type="pres">
      <dgm:prSet presAssocID="{50E52E00-7250-4E90-ADD4-F6329E6E0A6F}" presName="linNode" presStyleCnt="0"/>
      <dgm:spPr/>
    </dgm:pt>
    <dgm:pt modelId="{F580E5C5-AB0F-4687-AD79-0878BEFBBE74}" type="pres">
      <dgm:prSet presAssocID="{50E52E00-7250-4E90-ADD4-F6329E6E0A6F}" presName="parTx" presStyleLbl="revTx" presStyleIdx="2" presStyleCnt="3">
        <dgm:presLayoutVars>
          <dgm:chMax val="1"/>
          <dgm:bulletEnabled val="1"/>
        </dgm:presLayoutVars>
      </dgm:prSet>
      <dgm:spPr/>
    </dgm:pt>
    <dgm:pt modelId="{E4C4D347-E8D9-419B-8BCC-044CBA37BCD6}" type="pres">
      <dgm:prSet presAssocID="{50E52E00-7250-4E90-ADD4-F6329E6E0A6F}" presName="bracket" presStyleLbl="parChTrans1D1" presStyleIdx="2" presStyleCnt="3"/>
      <dgm:spPr/>
    </dgm:pt>
    <dgm:pt modelId="{9E6CAD31-8C42-4DCD-ADF0-46C90030FC81}" type="pres">
      <dgm:prSet presAssocID="{50E52E00-7250-4E90-ADD4-F6329E6E0A6F}" presName="spH" presStyleCnt="0"/>
      <dgm:spPr/>
    </dgm:pt>
    <dgm:pt modelId="{190C7834-CFE7-4C64-8621-DF82AEAC7829}" type="pres">
      <dgm:prSet presAssocID="{50E52E00-7250-4E90-ADD4-F6329E6E0A6F}" presName="desTx" presStyleLbl="node1" presStyleIdx="2" presStyleCnt="3">
        <dgm:presLayoutVars>
          <dgm:bulletEnabled val="1"/>
        </dgm:presLayoutVars>
      </dgm:prSet>
      <dgm:spPr/>
    </dgm:pt>
  </dgm:ptLst>
  <dgm:cxnLst>
    <dgm:cxn modelId="{FD80F600-C8CF-41DB-AC97-8A175288E567}" srcId="{A6CD3A84-4ECD-48E9-9C1F-6C4348AC7A96}" destId="{5E0AA6BB-9210-40B3-A0E7-A82BED3F0458}" srcOrd="0" destOrd="0" parTransId="{3FB617BA-2842-4279-BC0C-B57A9C99BD59}" sibTransId="{DA8C3738-5641-4844-A5C8-79ECD3C2FE8D}"/>
    <dgm:cxn modelId="{F5F83F0F-BD6D-4131-B74D-B991019347E8}" type="presOf" srcId="{980DB34D-A30B-4CCC-AAD9-FFEF6678B1E3}" destId="{84742EEF-E4AA-4802-BD86-E7E178220A5A}" srcOrd="0" destOrd="0" presId="urn:diagrams.loki3.com/BracketList"/>
    <dgm:cxn modelId="{6D30F315-C5FB-4986-B4DE-81EB41531AF4}" srcId="{980DB34D-A30B-4CCC-AAD9-FFEF6678B1E3}" destId="{08A96589-230E-4A50-9B93-EA4CCA338791}" srcOrd="0" destOrd="0" parTransId="{04E2DB0D-B391-4891-9009-1944BC3ED9E3}" sibTransId="{6B65748B-2968-4EC1-A60C-75035FDEE757}"/>
    <dgm:cxn modelId="{71CB1F2D-CB6B-44D1-BA92-4E24EC2D67C8}" type="presOf" srcId="{5E0AA6BB-9210-40B3-A0E7-A82BED3F0458}" destId="{5A105C72-2DBB-453D-9EFA-66A90FE44565}" srcOrd="0" destOrd="0" presId="urn:diagrams.loki3.com/BracketList"/>
    <dgm:cxn modelId="{12FEF62F-0DFE-42E2-B4B5-EFACA5761530}" srcId="{50E52E00-7250-4E90-ADD4-F6329E6E0A6F}" destId="{44561419-F82C-4401-BDA9-50CD1B9F750F}" srcOrd="0" destOrd="0" parTransId="{D2523BA4-66C8-49E3-ABC3-D90DEED89B2F}" sibTransId="{339EB484-E4A3-4DD7-9563-E5DA278DA624}"/>
    <dgm:cxn modelId="{2A2FAE5B-58E3-42C9-A42E-786C60C78A49}" srcId="{980DB34D-A30B-4CCC-AAD9-FFEF6678B1E3}" destId="{345085DB-B18F-4919-8D34-551536E1A6DD}" srcOrd="1" destOrd="0" parTransId="{24CE7375-CE2A-4E70-A8BB-AF064CAE251A}" sibTransId="{E3D9AE54-F4DD-4D5A-8EFC-286561CB8D07}"/>
    <dgm:cxn modelId="{9D182666-F4DD-4BFA-9F04-23C0994A829D}" type="presOf" srcId="{50E52E00-7250-4E90-ADD4-F6329E6E0A6F}" destId="{F580E5C5-AB0F-4687-AD79-0878BEFBBE74}" srcOrd="0" destOrd="0" presId="urn:diagrams.loki3.com/BracketList"/>
    <dgm:cxn modelId="{F7A7CD8D-3706-49EC-93C6-01B65E32D9FE}" srcId="{A6CD3A84-4ECD-48E9-9C1F-6C4348AC7A96}" destId="{980DB34D-A30B-4CCC-AAD9-FFEF6678B1E3}" srcOrd="1" destOrd="0" parTransId="{8CD5A3DA-BCAF-4254-A63C-4E46C37409E9}" sibTransId="{7B095027-7431-4E25-9885-B9DEE8976960}"/>
    <dgm:cxn modelId="{804D3297-C990-4265-8ED9-379252AF2967}" srcId="{50E52E00-7250-4E90-ADD4-F6329E6E0A6F}" destId="{2C1DD6CA-1D36-4C83-92B5-A586C1B07D1A}" srcOrd="1" destOrd="0" parTransId="{B81B283A-C34D-43CB-9982-99D949D05D82}" sibTransId="{9FEF02E1-CE7D-4532-9D97-2E640928FAA3}"/>
    <dgm:cxn modelId="{A82C829E-607F-4A9A-8958-FCD626F7FF5A}" type="presOf" srcId="{08A96589-230E-4A50-9B93-EA4CCA338791}" destId="{91346A4C-E814-46F8-9E7B-1898162730B5}" srcOrd="0" destOrd="0" presId="urn:diagrams.loki3.com/BracketList"/>
    <dgm:cxn modelId="{A2E391A4-1EBB-4CA0-A3C4-76821FCFDDAC}" type="presOf" srcId="{345085DB-B18F-4919-8D34-551536E1A6DD}" destId="{91346A4C-E814-46F8-9E7B-1898162730B5}" srcOrd="0" destOrd="1" presId="urn:diagrams.loki3.com/BracketList"/>
    <dgm:cxn modelId="{46A59DA6-A023-4445-A809-38B9FCB70CAF}" type="presOf" srcId="{44561419-F82C-4401-BDA9-50CD1B9F750F}" destId="{190C7834-CFE7-4C64-8621-DF82AEAC7829}" srcOrd="0" destOrd="0" presId="urn:diagrams.loki3.com/BracketList"/>
    <dgm:cxn modelId="{749F2ECB-94FF-4463-8EC4-8D6EF2E4A4E0}" srcId="{5E0AA6BB-9210-40B3-A0E7-A82BED3F0458}" destId="{ADB6B205-A258-41F2-8C15-960444629647}" srcOrd="0" destOrd="0" parTransId="{9B7F3B72-12FA-445E-8061-C7F5DDF0F3B9}" sibTransId="{C3CF2148-D2EA-4AA2-9B70-9B0FD0A68386}"/>
    <dgm:cxn modelId="{B355E8CC-DF96-4A66-9C8F-FECA88B3662A}" type="presOf" srcId="{A6CD3A84-4ECD-48E9-9C1F-6C4348AC7A96}" destId="{1EB3584C-EB0A-4350-8B26-F80F260B2B37}" srcOrd="0" destOrd="0" presId="urn:diagrams.loki3.com/BracketList"/>
    <dgm:cxn modelId="{51659AD5-EFB5-43C0-98DA-28D9DD3CE823}" srcId="{A6CD3A84-4ECD-48E9-9C1F-6C4348AC7A96}" destId="{50E52E00-7250-4E90-ADD4-F6329E6E0A6F}" srcOrd="2" destOrd="0" parTransId="{A42E9898-D51A-456B-81C2-E89EC9126E54}" sibTransId="{4426C1B3-F388-4CCF-8896-C901F04EBD2A}"/>
    <dgm:cxn modelId="{376F91E6-1CF2-452C-BBEC-8D39FB6A168E}" type="presOf" srcId="{ADB6B205-A258-41F2-8C15-960444629647}" destId="{F28D49A1-D180-47ED-9AF1-7544F89C286E}" srcOrd="0" destOrd="0" presId="urn:diagrams.loki3.com/BracketList"/>
    <dgm:cxn modelId="{C34C49F6-0E7B-46BD-A13B-ABF690460EEC}" type="presOf" srcId="{2C1DD6CA-1D36-4C83-92B5-A586C1B07D1A}" destId="{190C7834-CFE7-4C64-8621-DF82AEAC7829}" srcOrd="0" destOrd="1" presId="urn:diagrams.loki3.com/BracketList"/>
    <dgm:cxn modelId="{AB2A4D71-753A-48F0-8269-92A3984A0D67}" type="presParOf" srcId="{1EB3584C-EB0A-4350-8B26-F80F260B2B37}" destId="{9285A14A-B49B-4331-9A2D-607131211826}" srcOrd="0" destOrd="0" presId="urn:diagrams.loki3.com/BracketList"/>
    <dgm:cxn modelId="{0865D03C-0ABA-4621-AA2A-0F27C3253862}" type="presParOf" srcId="{9285A14A-B49B-4331-9A2D-607131211826}" destId="{5A105C72-2DBB-453D-9EFA-66A90FE44565}" srcOrd="0" destOrd="0" presId="urn:diagrams.loki3.com/BracketList"/>
    <dgm:cxn modelId="{4DF6F273-6357-418E-B81D-1D5A78F34770}" type="presParOf" srcId="{9285A14A-B49B-4331-9A2D-607131211826}" destId="{C474C203-8690-4896-9C94-43A91E1A3641}" srcOrd="1" destOrd="0" presId="urn:diagrams.loki3.com/BracketList"/>
    <dgm:cxn modelId="{24744024-A4DD-42EB-82B9-5913A6C99D58}" type="presParOf" srcId="{9285A14A-B49B-4331-9A2D-607131211826}" destId="{FCB99A95-DE8F-43D2-A720-550EE7548498}" srcOrd="2" destOrd="0" presId="urn:diagrams.loki3.com/BracketList"/>
    <dgm:cxn modelId="{CA2BF01F-7570-4C23-8019-B5059512A745}" type="presParOf" srcId="{9285A14A-B49B-4331-9A2D-607131211826}" destId="{F28D49A1-D180-47ED-9AF1-7544F89C286E}" srcOrd="3" destOrd="0" presId="urn:diagrams.loki3.com/BracketList"/>
    <dgm:cxn modelId="{D3BDE695-6979-44CF-B971-9598CBFCFC56}" type="presParOf" srcId="{1EB3584C-EB0A-4350-8B26-F80F260B2B37}" destId="{673BEAD9-75FB-486F-9B95-697A5927236F}" srcOrd="1" destOrd="0" presId="urn:diagrams.loki3.com/BracketList"/>
    <dgm:cxn modelId="{731E8F44-FE16-409D-B3CF-D99E59B288C1}" type="presParOf" srcId="{1EB3584C-EB0A-4350-8B26-F80F260B2B37}" destId="{66F94C0F-13ED-4652-9950-00C347BAC932}" srcOrd="2" destOrd="0" presId="urn:diagrams.loki3.com/BracketList"/>
    <dgm:cxn modelId="{151F8ACD-4FC7-4F45-B545-9ADA13687DD0}" type="presParOf" srcId="{66F94C0F-13ED-4652-9950-00C347BAC932}" destId="{84742EEF-E4AA-4802-BD86-E7E178220A5A}" srcOrd="0" destOrd="0" presId="urn:diagrams.loki3.com/BracketList"/>
    <dgm:cxn modelId="{E797F3DC-9239-485D-AEE7-9A3851650735}" type="presParOf" srcId="{66F94C0F-13ED-4652-9950-00C347BAC932}" destId="{A75D9AEA-B463-48DF-B63D-58661B2D65E5}" srcOrd="1" destOrd="0" presId="urn:diagrams.loki3.com/BracketList"/>
    <dgm:cxn modelId="{41C69B61-0F12-480E-BF30-93B9ACFEB39B}" type="presParOf" srcId="{66F94C0F-13ED-4652-9950-00C347BAC932}" destId="{14FBE988-1563-4F4E-8F77-04BAC258AFAF}" srcOrd="2" destOrd="0" presId="urn:diagrams.loki3.com/BracketList"/>
    <dgm:cxn modelId="{A807D6BB-7EE5-4F9B-8C48-5482E33DD140}" type="presParOf" srcId="{66F94C0F-13ED-4652-9950-00C347BAC932}" destId="{91346A4C-E814-46F8-9E7B-1898162730B5}" srcOrd="3" destOrd="0" presId="urn:diagrams.loki3.com/BracketList"/>
    <dgm:cxn modelId="{41D9DC4E-5D40-4996-B99D-11034B2B71D6}" type="presParOf" srcId="{1EB3584C-EB0A-4350-8B26-F80F260B2B37}" destId="{BF3D5A4B-FEAA-40F4-9145-AD5F89BEEA2A}" srcOrd="3" destOrd="0" presId="urn:diagrams.loki3.com/BracketList"/>
    <dgm:cxn modelId="{195A11B8-F68E-4680-BCC0-0F1A7C4AF9AB}" type="presParOf" srcId="{1EB3584C-EB0A-4350-8B26-F80F260B2B37}" destId="{D09FF328-15E3-4D56-8FF7-6600629732EC}" srcOrd="4" destOrd="0" presId="urn:diagrams.loki3.com/BracketList"/>
    <dgm:cxn modelId="{A6593E7B-AFEB-4713-8260-A1DD16C7C384}" type="presParOf" srcId="{D09FF328-15E3-4D56-8FF7-6600629732EC}" destId="{F580E5C5-AB0F-4687-AD79-0878BEFBBE74}" srcOrd="0" destOrd="0" presId="urn:diagrams.loki3.com/BracketList"/>
    <dgm:cxn modelId="{70E9CAA2-0A7F-4E0D-AAF5-7084BC072EA9}" type="presParOf" srcId="{D09FF328-15E3-4D56-8FF7-6600629732EC}" destId="{E4C4D347-E8D9-419B-8BCC-044CBA37BCD6}" srcOrd="1" destOrd="0" presId="urn:diagrams.loki3.com/BracketList"/>
    <dgm:cxn modelId="{731A1A99-9756-4081-AF44-E464C451C798}" type="presParOf" srcId="{D09FF328-15E3-4D56-8FF7-6600629732EC}" destId="{9E6CAD31-8C42-4DCD-ADF0-46C90030FC81}" srcOrd="2" destOrd="0" presId="urn:diagrams.loki3.com/BracketList"/>
    <dgm:cxn modelId="{C0EA6EC2-690E-4BD5-9F13-EA346E48DF2A}" type="presParOf" srcId="{D09FF328-15E3-4D56-8FF7-6600629732EC}" destId="{190C7834-CFE7-4C64-8621-DF82AEAC7829}"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FCE25-F49F-4D33-9214-6A46113C729F}">
      <dsp:nvSpPr>
        <dsp:cNvPr id="0" name=""/>
        <dsp:cNvSpPr/>
      </dsp:nvSpPr>
      <dsp:spPr>
        <a:xfrm>
          <a:off x="0" y="364066"/>
          <a:ext cx="10433050"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 will be sourced from reputable national and international databases, including the Energy Commission of Malaysia, the Department of Statistics Malaysia, Tenaga National </a:t>
          </a:r>
          <a:r>
            <a:rPr lang="en-US" sz="1800" kern="1200" dirty="0" err="1"/>
            <a:t>Berhad</a:t>
          </a:r>
          <a:r>
            <a:rPr lang="en-US" sz="1800" kern="1200" dirty="0"/>
            <a:t>, the Climate Change Knowledge Portal and global organizations such as the International Energy Agency (IEA) and the World Bank.</a:t>
          </a:r>
          <a:endParaRPr lang="en-MY" sz="1800" kern="1200" dirty="0"/>
        </a:p>
      </dsp:txBody>
      <dsp:txXfrm>
        <a:off x="48319" y="412385"/>
        <a:ext cx="10336412" cy="893182"/>
      </dsp:txXfrm>
    </dsp:sp>
    <dsp:sp modelId="{E1049463-4B39-4B7D-989B-9A09A7E5E6F9}">
      <dsp:nvSpPr>
        <dsp:cNvPr id="0" name=""/>
        <dsp:cNvSpPr/>
      </dsp:nvSpPr>
      <dsp:spPr>
        <a:xfrm>
          <a:off x="0" y="1405726"/>
          <a:ext cx="10433050" cy="9898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study will incorporate various types of data, such as total energy consumption, sector-specific consumption, economic indicators (GDP), consumer price index (CPI), demographic data (population growth), and climatic variables (temperature, humidity).</a:t>
          </a:r>
          <a:endParaRPr lang="en-MY" sz="1800" kern="1200" dirty="0"/>
        </a:p>
      </dsp:txBody>
      <dsp:txXfrm>
        <a:off x="48319" y="1454045"/>
        <a:ext cx="10336412" cy="893182"/>
      </dsp:txXfrm>
    </dsp:sp>
    <dsp:sp modelId="{8F8F9E7A-6EDB-4B9E-A22F-217779D8566E}">
      <dsp:nvSpPr>
        <dsp:cNvPr id="0" name=""/>
        <dsp:cNvSpPr/>
      </dsp:nvSpPr>
      <dsp:spPr>
        <a:xfrm>
          <a:off x="0" y="2447386"/>
          <a:ext cx="10433050" cy="9898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Different types of regression analysis, such as linear regression, polynomial regression, and multiple linear regression will be applied.</a:t>
          </a:r>
          <a:endParaRPr lang="en-MY" sz="1800" kern="1200" dirty="0"/>
        </a:p>
      </dsp:txBody>
      <dsp:txXfrm>
        <a:off x="48319" y="2495705"/>
        <a:ext cx="10336412" cy="893182"/>
      </dsp:txXfrm>
    </dsp:sp>
    <dsp:sp modelId="{90CF5D26-4FD2-4054-B493-1349175E30BA}">
      <dsp:nvSpPr>
        <dsp:cNvPr id="0" name=""/>
        <dsp:cNvSpPr/>
      </dsp:nvSpPr>
      <dsp:spPr>
        <a:xfrm>
          <a:off x="0" y="3489046"/>
          <a:ext cx="10433050" cy="9898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Model evaluation metrics like Mean Absolute Error (MAE), Mean Squared Error (MSE), and Root Mean Squared Error (RMSE) will be used, and cross-validation techniques will be employed to ensure the models’ reliability and applicability are tested.</a:t>
          </a:r>
          <a:endParaRPr lang="en-MY" sz="1800" kern="1200" dirty="0"/>
        </a:p>
      </dsp:txBody>
      <dsp:txXfrm>
        <a:off x="48319" y="3537365"/>
        <a:ext cx="10336412" cy="893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8EAD0-15E1-47FB-94A6-B0F6D2310F1C}">
      <dsp:nvSpPr>
        <dsp:cNvPr id="0" name=""/>
        <dsp:cNvSpPr/>
      </dsp:nvSpPr>
      <dsp:spPr>
        <a:xfrm>
          <a:off x="1084836" y="-31434"/>
          <a:ext cx="4823792" cy="4823792"/>
        </a:xfrm>
        <a:prstGeom prst="circularArrow">
          <a:avLst>
            <a:gd name="adj1" fmla="val 5544"/>
            <a:gd name="adj2" fmla="val 330680"/>
            <a:gd name="adj3" fmla="val 14515100"/>
            <a:gd name="adj4" fmla="val 1695061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3455E-346B-402A-ABE5-CB5F7DF12646}">
      <dsp:nvSpPr>
        <dsp:cNvPr id="0" name=""/>
        <dsp:cNvSpPr/>
      </dsp:nvSpPr>
      <dsp:spPr>
        <a:xfrm>
          <a:off x="2745481" y="1742"/>
          <a:ext cx="1502502" cy="75125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MY" sz="1600" b="1" kern="1200" dirty="0"/>
            <a:t>Problem Identification</a:t>
          </a:r>
        </a:p>
      </dsp:txBody>
      <dsp:txXfrm>
        <a:off x="2782154" y="38415"/>
        <a:ext cx="1429156" cy="677905"/>
      </dsp:txXfrm>
    </dsp:sp>
    <dsp:sp modelId="{B0FBEBA8-9E3A-437F-8C88-C6E6438DC69E}">
      <dsp:nvSpPr>
        <dsp:cNvPr id="0" name=""/>
        <dsp:cNvSpPr/>
      </dsp:nvSpPr>
      <dsp:spPr>
        <a:xfrm>
          <a:off x="4353751" y="776244"/>
          <a:ext cx="1502502" cy="75125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MY" sz="1600" b="1" kern="1200"/>
            <a:t>Data Collection</a:t>
          </a:r>
        </a:p>
      </dsp:txBody>
      <dsp:txXfrm>
        <a:off x="4390424" y="812917"/>
        <a:ext cx="1429156" cy="677905"/>
      </dsp:txXfrm>
    </dsp:sp>
    <dsp:sp modelId="{5661039D-6407-4819-A1CB-74386BE64930}">
      <dsp:nvSpPr>
        <dsp:cNvPr id="0" name=""/>
        <dsp:cNvSpPr/>
      </dsp:nvSpPr>
      <dsp:spPr>
        <a:xfrm>
          <a:off x="4750961" y="2516534"/>
          <a:ext cx="1502502" cy="75125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MY" sz="1600" b="1" kern="1200"/>
            <a:t>Data preprocessing</a:t>
          </a:r>
        </a:p>
      </dsp:txBody>
      <dsp:txXfrm>
        <a:off x="4787634" y="2553207"/>
        <a:ext cx="1429156" cy="677905"/>
      </dsp:txXfrm>
    </dsp:sp>
    <dsp:sp modelId="{E5FDD377-597F-44BA-8F89-4282235B06BD}">
      <dsp:nvSpPr>
        <dsp:cNvPr id="0" name=""/>
        <dsp:cNvSpPr/>
      </dsp:nvSpPr>
      <dsp:spPr>
        <a:xfrm>
          <a:off x="3638004" y="3912139"/>
          <a:ext cx="1502502" cy="75125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mj-lt"/>
            <a:buNone/>
          </a:pPr>
          <a:r>
            <a:rPr lang="en-MY" sz="1600" b="1" kern="1200"/>
            <a:t>Exploratory Data Analysis (EDA)</a:t>
          </a:r>
        </a:p>
      </dsp:txBody>
      <dsp:txXfrm>
        <a:off x="3674677" y="3948812"/>
        <a:ext cx="1429156" cy="677905"/>
      </dsp:txXfrm>
    </dsp:sp>
    <dsp:sp modelId="{0A7081DC-665B-481B-BD23-8875C34F310A}">
      <dsp:nvSpPr>
        <dsp:cNvPr id="0" name=""/>
        <dsp:cNvSpPr/>
      </dsp:nvSpPr>
      <dsp:spPr>
        <a:xfrm>
          <a:off x="1852959" y="3912139"/>
          <a:ext cx="1502502" cy="75125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MY" sz="1600" b="1" kern="1200"/>
            <a:t>Data Modelling</a:t>
          </a:r>
        </a:p>
      </dsp:txBody>
      <dsp:txXfrm>
        <a:off x="1889632" y="3948812"/>
        <a:ext cx="1429156" cy="677905"/>
      </dsp:txXfrm>
    </dsp:sp>
    <dsp:sp modelId="{22547054-93C4-462D-BF93-E5A4E7771EEF}">
      <dsp:nvSpPr>
        <dsp:cNvPr id="0" name=""/>
        <dsp:cNvSpPr/>
      </dsp:nvSpPr>
      <dsp:spPr>
        <a:xfrm>
          <a:off x="740001" y="2516534"/>
          <a:ext cx="1502502" cy="75125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MY" sz="1600" b="1" kern="1200"/>
            <a:t>Model Evaluation</a:t>
          </a:r>
        </a:p>
      </dsp:txBody>
      <dsp:txXfrm>
        <a:off x="776674" y="2553207"/>
        <a:ext cx="1429156" cy="677905"/>
      </dsp:txXfrm>
    </dsp:sp>
    <dsp:sp modelId="{06846AD0-3594-4C48-B09B-F6312A7C7789}">
      <dsp:nvSpPr>
        <dsp:cNvPr id="0" name=""/>
        <dsp:cNvSpPr/>
      </dsp:nvSpPr>
      <dsp:spPr>
        <a:xfrm>
          <a:off x="1137211" y="776244"/>
          <a:ext cx="1502502" cy="75125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MY" sz="1600" b="1" kern="1200"/>
            <a:t>Deployment</a:t>
          </a:r>
        </a:p>
      </dsp:txBody>
      <dsp:txXfrm>
        <a:off x="1173884" y="812917"/>
        <a:ext cx="1429156" cy="677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101B3-BABD-4AF8-B2C2-CA4A23E68BCA}">
      <dsp:nvSpPr>
        <dsp:cNvPr id="0" name=""/>
        <dsp:cNvSpPr/>
      </dsp:nvSpPr>
      <dsp:spPr>
        <a:xfrm>
          <a:off x="4766"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Energy Commission of Malaysia (Suruhanjaya Tenaga)</a:t>
          </a:r>
          <a:endParaRPr lang="en-MY" sz="1400" kern="1200" dirty="0"/>
        </a:p>
      </dsp:txBody>
      <dsp:txXfrm>
        <a:off x="4766" y="1036397"/>
        <a:ext cx="1827146" cy="700140"/>
      </dsp:txXfrm>
    </dsp:sp>
    <dsp:sp modelId="{2AB7F03D-1138-4D0F-A312-8FBD5F828AE0}">
      <dsp:nvSpPr>
        <dsp:cNvPr id="0" name=""/>
        <dsp:cNvSpPr/>
      </dsp:nvSpPr>
      <dsp:spPr>
        <a:xfrm>
          <a:off x="4766"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MY" sz="1400" kern="1200" dirty="0"/>
            <a:t>Provides detailed reports and statistics on energy consumption by sector, including residential, industrial, and commercial energy use.</a:t>
          </a:r>
        </a:p>
      </dsp:txBody>
      <dsp:txXfrm>
        <a:off x="4766" y="1736538"/>
        <a:ext cx="1827146" cy="1959930"/>
      </dsp:txXfrm>
    </dsp:sp>
    <dsp:sp modelId="{02879BAD-66F3-4159-8AED-E1875EB29ADB}">
      <dsp:nvSpPr>
        <dsp:cNvPr id="0" name=""/>
        <dsp:cNvSpPr/>
      </dsp:nvSpPr>
      <dsp:spPr>
        <a:xfrm>
          <a:off x="2087713"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Tenaga Nasional </a:t>
          </a:r>
          <a:r>
            <a:rPr lang="en-MY" sz="1400" b="1" kern="1200" dirty="0" err="1"/>
            <a:t>Berhad</a:t>
          </a:r>
          <a:endParaRPr lang="en-MY" sz="1400" kern="1200" dirty="0"/>
        </a:p>
      </dsp:txBody>
      <dsp:txXfrm>
        <a:off x="2087713" y="1036397"/>
        <a:ext cx="1827146" cy="700140"/>
      </dsp:txXfrm>
    </dsp:sp>
    <dsp:sp modelId="{D3A0A6D2-4231-4C3C-B94E-4A617777BAEC}">
      <dsp:nvSpPr>
        <dsp:cNvPr id="0" name=""/>
        <dsp:cNvSpPr/>
      </dsp:nvSpPr>
      <dsp:spPr>
        <a:xfrm>
          <a:off x="2087713"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MY" sz="1400" kern="1200" dirty="0"/>
            <a:t>Provides details about the electricity consumed in Malaysia.</a:t>
          </a:r>
        </a:p>
      </dsp:txBody>
      <dsp:txXfrm>
        <a:off x="2087713" y="1736538"/>
        <a:ext cx="1827146" cy="1959930"/>
      </dsp:txXfrm>
    </dsp:sp>
    <dsp:sp modelId="{E53A567D-B6AA-4C71-8F5D-2C8F38A53CD1}">
      <dsp:nvSpPr>
        <dsp:cNvPr id="0" name=""/>
        <dsp:cNvSpPr/>
      </dsp:nvSpPr>
      <dsp:spPr>
        <a:xfrm>
          <a:off x="4170659"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Department of Statistics Malaysia (DOSM)</a:t>
          </a:r>
          <a:endParaRPr lang="en-MY" sz="1400" kern="1200" dirty="0"/>
        </a:p>
      </dsp:txBody>
      <dsp:txXfrm>
        <a:off x="4170659" y="1036397"/>
        <a:ext cx="1827146" cy="700140"/>
      </dsp:txXfrm>
    </dsp:sp>
    <dsp:sp modelId="{D3FD84E4-675A-4222-8CF6-B09CC432F124}">
      <dsp:nvSpPr>
        <dsp:cNvPr id="0" name=""/>
        <dsp:cNvSpPr/>
      </dsp:nvSpPr>
      <dsp:spPr>
        <a:xfrm>
          <a:off x="4170659"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MY" sz="1400" kern="1200" dirty="0"/>
            <a:t>This agency offers economic and demographic data, such as GDP, population growth, and urbanization rates.</a:t>
          </a:r>
        </a:p>
      </dsp:txBody>
      <dsp:txXfrm>
        <a:off x="4170659" y="1736538"/>
        <a:ext cx="1827146" cy="1959930"/>
      </dsp:txXfrm>
    </dsp:sp>
    <dsp:sp modelId="{3E1824AC-2458-4199-990A-6987F5D0061C}">
      <dsp:nvSpPr>
        <dsp:cNvPr id="0" name=""/>
        <dsp:cNvSpPr/>
      </dsp:nvSpPr>
      <dsp:spPr>
        <a:xfrm>
          <a:off x="6253606"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Climate Change Knowledge Portal</a:t>
          </a:r>
          <a:endParaRPr lang="en-MY" sz="1400" kern="1200" dirty="0"/>
        </a:p>
      </dsp:txBody>
      <dsp:txXfrm>
        <a:off x="6253606" y="1036397"/>
        <a:ext cx="1827146" cy="700140"/>
      </dsp:txXfrm>
    </dsp:sp>
    <dsp:sp modelId="{E1D60898-080D-4F10-8DBA-33D47A14C883}">
      <dsp:nvSpPr>
        <dsp:cNvPr id="0" name=""/>
        <dsp:cNvSpPr/>
      </dsp:nvSpPr>
      <dsp:spPr>
        <a:xfrm>
          <a:off x="6253606"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MY" sz="1400" kern="1200" dirty="0"/>
            <a:t>Provide details about climate variables such as temperature and humidity</a:t>
          </a:r>
        </a:p>
      </dsp:txBody>
      <dsp:txXfrm>
        <a:off x="6253606" y="1736538"/>
        <a:ext cx="1827146" cy="1959930"/>
      </dsp:txXfrm>
    </dsp:sp>
    <dsp:sp modelId="{A0F128A9-DCD9-467C-8346-F19FDFE05AB5}">
      <dsp:nvSpPr>
        <dsp:cNvPr id="0" name=""/>
        <dsp:cNvSpPr/>
      </dsp:nvSpPr>
      <dsp:spPr>
        <a:xfrm>
          <a:off x="8336553" y="1036397"/>
          <a:ext cx="1827146" cy="7001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MY" sz="1400" b="1" kern="1200" dirty="0"/>
            <a:t>World Bank and International Energy Agency (IEA)</a:t>
          </a:r>
          <a:endParaRPr lang="en-MY" sz="1400" kern="1200" dirty="0"/>
        </a:p>
      </dsp:txBody>
      <dsp:txXfrm>
        <a:off x="8336553" y="1036397"/>
        <a:ext cx="1827146" cy="700140"/>
      </dsp:txXfrm>
    </dsp:sp>
    <dsp:sp modelId="{0F4E6D63-AFAF-4347-8F4D-22338F7CBF4F}">
      <dsp:nvSpPr>
        <dsp:cNvPr id="0" name=""/>
        <dsp:cNvSpPr/>
      </dsp:nvSpPr>
      <dsp:spPr>
        <a:xfrm>
          <a:off x="8336553" y="1736538"/>
          <a:ext cx="1827146" cy="19599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MY" sz="1400" kern="1200" dirty="0"/>
            <a:t>Provide global economic indicators and comprehensive energy statistics.</a:t>
          </a:r>
        </a:p>
      </dsp:txBody>
      <dsp:txXfrm>
        <a:off x="8336553" y="1736538"/>
        <a:ext cx="1827146" cy="1959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55473-D365-4B82-93F7-C54D6FDE95AC}">
      <dsp:nvSpPr>
        <dsp:cNvPr id="0" name=""/>
        <dsp:cNvSpPr/>
      </dsp:nvSpPr>
      <dsp:spPr>
        <a:xfrm rot="5400000">
          <a:off x="6834122" y="-2926893"/>
          <a:ext cx="736603" cy="677875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dirty="0"/>
            <a:t>Separate plots for different sectors will be created to identify the consumption patterns. </a:t>
          </a:r>
        </a:p>
        <a:p>
          <a:pPr marL="57150" lvl="1" indent="-57150" algn="l" defTabSz="444500">
            <a:lnSpc>
              <a:spcPct val="90000"/>
            </a:lnSpc>
            <a:spcBef>
              <a:spcPct val="0"/>
            </a:spcBef>
            <a:spcAft>
              <a:spcPct val="15000"/>
            </a:spcAft>
            <a:buChar char="•"/>
          </a:pPr>
          <a:r>
            <a:rPr lang="en-MY" sz="1000" kern="1200" dirty="0"/>
            <a:t>A time series for energy demands by sector in Malaysia may reveal increases in usage during a specific time.</a:t>
          </a:r>
        </a:p>
      </dsp:txBody>
      <dsp:txXfrm rot="-5400000">
        <a:off x="3813048" y="130139"/>
        <a:ext cx="6742794" cy="664687"/>
      </dsp:txXfrm>
    </dsp:sp>
    <dsp:sp modelId="{4F6FA39C-C229-4F1E-A655-A077D20BDBAE}">
      <dsp:nvSpPr>
        <dsp:cNvPr id="0" name=""/>
        <dsp:cNvSpPr/>
      </dsp:nvSpPr>
      <dsp:spPr>
        <a:xfrm>
          <a:off x="0" y="0"/>
          <a:ext cx="3813048" cy="92075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Font typeface="+mj-lt"/>
            <a:buNone/>
          </a:pPr>
          <a:r>
            <a:rPr lang="en-MY" sz="3000" b="1" kern="1200" dirty="0"/>
            <a:t>Time Series Plots</a:t>
          </a:r>
          <a:endParaRPr lang="en-MY" sz="3000" kern="1200" dirty="0"/>
        </a:p>
      </dsp:txBody>
      <dsp:txXfrm>
        <a:off x="44948" y="44948"/>
        <a:ext cx="3723152" cy="830858"/>
      </dsp:txXfrm>
    </dsp:sp>
    <dsp:sp modelId="{BF91B58E-0884-4A39-B7BF-626E1BE2554A}">
      <dsp:nvSpPr>
        <dsp:cNvPr id="0" name=""/>
        <dsp:cNvSpPr/>
      </dsp:nvSpPr>
      <dsp:spPr>
        <a:xfrm rot="5400000">
          <a:off x="6834122" y="-1960101"/>
          <a:ext cx="736603" cy="6778752"/>
        </a:xfrm>
        <a:prstGeom prst="round2SameRect">
          <a:avLst/>
        </a:prstGeom>
        <a:solidFill>
          <a:schemeClr val="accent4">
            <a:tint val="40000"/>
            <a:alpha val="90000"/>
            <a:hueOff val="5164615"/>
            <a:satOff val="-2812"/>
            <a:lumOff val="368"/>
            <a:alphaOff val="0"/>
          </a:schemeClr>
        </a:solidFill>
        <a:ln w="12700" cap="flat" cmpd="sng" algn="ctr">
          <a:solidFill>
            <a:schemeClr val="accent4">
              <a:tint val="40000"/>
              <a:alpha val="90000"/>
              <a:hueOff val="5164615"/>
              <a:satOff val="-2812"/>
              <a:lumOff val="3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dirty="0"/>
            <a:t>A heatmap will display the correlation between energy consumption in Malaysia and various economic, demographic, and climatic variables.</a:t>
          </a:r>
        </a:p>
        <a:p>
          <a:pPr marL="57150" lvl="1" indent="-57150" algn="l" defTabSz="444500">
            <a:lnSpc>
              <a:spcPct val="90000"/>
            </a:lnSpc>
            <a:spcBef>
              <a:spcPct val="0"/>
            </a:spcBef>
            <a:spcAft>
              <a:spcPct val="15000"/>
            </a:spcAft>
            <a:buChar char="•"/>
          </a:pPr>
          <a:r>
            <a:rPr lang="en-MY" sz="1000" kern="1200" dirty="0"/>
            <a:t>Strong positive correlation between GDP and energy consumption would indicate that economic growth drives higher energy usage, and population growth leads to higher energy consumption. </a:t>
          </a:r>
        </a:p>
      </dsp:txBody>
      <dsp:txXfrm rot="-5400000">
        <a:off x="3813048" y="1096931"/>
        <a:ext cx="6742794" cy="664687"/>
      </dsp:txXfrm>
    </dsp:sp>
    <dsp:sp modelId="{A4AE5507-CAB8-457B-B761-DA3854E97CF5}">
      <dsp:nvSpPr>
        <dsp:cNvPr id="0" name=""/>
        <dsp:cNvSpPr/>
      </dsp:nvSpPr>
      <dsp:spPr>
        <a:xfrm>
          <a:off x="0" y="968897"/>
          <a:ext cx="3813048" cy="920754"/>
        </a:xfrm>
        <a:prstGeom prst="roundRect">
          <a:avLst/>
        </a:prstGeom>
        <a:solidFill>
          <a:schemeClr val="accent4">
            <a:hueOff val="5105758"/>
            <a:satOff val="-5996"/>
            <a:lumOff val="23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MY" sz="3000" b="1" kern="1200" dirty="0"/>
            <a:t>Correlation Heatmaps</a:t>
          </a:r>
          <a:endParaRPr lang="en-MY" sz="3000" kern="1200" dirty="0"/>
        </a:p>
      </dsp:txBody>
      <dsp:txXfrm>
        <a:off x="44948" y="1013845"/>
        <a:ext cx="3723152" cy="830858"/>
      </dsp:txXfrm>
    </dsp:sp>
    <dsp:sp modelId="{E91333D0-5065-4098-A225-7CE0362F68C9}">
      <dsp:nvSpPr>
        <dsp:cNvPr id="0" name=""/>
        <dsp:cNvSpPr/>
      </dsp:nvSpPr>
      <dsp:spPr>
        <a:xfrm rot="5400000">
          <a:off x="6834122" y="-993309"/>
          <a:ext cx="736603" cy="6778752"/>
        </a:xfrm>
        <a:prstGeom prst="round2SameRect">
          <a:avLst/>
        </a:prstGeom>
        <a:solidFill>
          <a:schemeClr val="accent4">
            <a:tint val="40000"/>
            <a:alpha val="90000"/>
            <a:hueOff val="10329230"/>
            <a:satOff val="-5624"/>
            <a:lumOff val="737"/>
            <a:alphaOff val="0"/>
          </a:schemeClr>
        </a:solidFill>
        <a:ln w="12700" cap="flat" cmpd="sng" algn="ctr">
          <a:solidFill>
            <a:schemeClr val="accent4">
              <a:tint val="40000"/>
              <a:alpha val="90000"/>
              <a:hueOff val="10329230"/>
              <a:satOff val="-5624"/>
              <a:lumOff val="7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dirty="0"/>
            <a:t>This will examine the relationship between energy consumption and key predictors such as GDP, population growth, temperature, and humidity. </a:t>
          </a:r>
        </a:p>
        <a:p>
          <a:pPr marL="57150" lvl="1" indent="-57150" algn="l" defTabSz="444500">
            <a:lnSpc>
              <a:spcPct val="90000"/>
            </a:lnSpc>
            <a:spcBef>
              <a:spcPct val="0"/>
            </a:spcBef>
            <a:spcAft>
              <a:spcPct val="15000"/>
            </a:spcAft>
            <a:buChar char="•"/>
          </a:pPr>
          <a:r>
            <a:rPr lang="en-MY" sz="1000" kern="1200" dirty="0"/>
            <a:t>plotting energy consumption in Malaysia against GDP can reveal whether there is a linear relationship (indicating GDP increases so with the energy consumption) or to see if there are non-linear patterns.</a:t>
          </a:r>
        </a:p>
      </dsp:txBody>
      <dsp:txXfrm rot="-5400000">
        <a:off x="3813048" y="2063723"/>
        <a:ext cx="6742794" cy="664687"/>
      </dsp:txXfrm>
    </dsp:sp>
    <dsp:sp modelId="{48812F0C-6DE4-4686-B707-9A7B0E616CC2}">
      <dsp:nvSpPr>
        <dsp:cNvPr id="0" name=""/>
        <dsp:cNvSpPr/>
      </dsp:nvSpPr>
      <dsp:spPr>
        <a:xfrm>
          <a:off x="0" y="1935689"/>
          <a:ext cx="3813048" cy="920754"/>
        </a:xfrm>
        <a:prstGeom prst="roundRect">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MY" sz="3000" b="1" kern="1200" dirty="0"/>
            <a:t>Scatter Plots</a:t>
          </a:r>
          <a:endParaRPr lang="en-MY" sz="3000" kern="1200" dirty="0"/>
        </a:p>
      </dsp:txBody>
      <dsp:txXfrm>
        <a:off x="44948" y="1980637"/>
        <a:ext cx="3723152" cy="830858"/>
      </dsp:txXfrm>
    </dsp:sp>
    <dsp:sp modelId="{A25755D0-6FA4-4725-9772-5A0055B54742}">
      <dsp:nvSpPr>
        <dsp:cNvPr id="0" name=""/>
        <dsp:cNvSpPr/>
      </dsp:nvSpPr>
      <dsp:spPr>
        <a:xfrm rot="5400000">
          <a:off x="6834122" y="-26517"/>
          <a:ext cx="736603" cy="6778752"/>
        </a:xfrm>
        <a:prstGeom prst="round2SameRect">
          <a:avLst/>
        </a:prstGeom>
        <a:solidFill>
          <a:schemeClr val="accent4">
            <a:tint val="40000"/>
            <a:alpha val="90000"/>
            <a:hueOff val="15493846"/>
            <a:satOff val="-8436"/>
            <a:lumOff val="1105"/>
            <a:alphaOff val="0"/>
          </a:schemeClr>
        </a:solidFill>
        <a:ln w="12700" cap="flat" cmpd="sng" algn="ctr">
          <a:solidFill>
            <a:schemeClr val="accent4">
              <a:tint val="40000"/>
              <a:alpha val="90000"/>
              <a:hueOff val="15493846"/>
              <a:satOff val="-8436"/>
              <a:lumOff val="11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a:t>The box plot will visualize the distribution of variables such as energy consumption, GDP, economic factors, and climate variables.</a:t>
          </a:r>
          <a:endParaRPr lang="en-MY" sz="1000" kern="1200" dirty="0"/>
        </a:p>
        <a:p>
          <a:pPr marL="57150" lvl="1" indent="-57150" algn="l" defTabSz="444500">
            <a:lnSpc>
              <a:spcPct val="90000"/>
            </a:lnSpc>
            <a:spcBef>
              <a:spcPct val="0"/>
            </a:spcBef>
            <a:spcAft>
              <a:spcPct val="15000"/>
            </a:spcAft>
            <a:buChar char="•"/>
          </a:pPr>
          <a:r>
            <a:rPr lang="en-MY" sz="1000" kern="1200" dirty="0"/>
            <a:t>It will help to identify the outliers and understand the spread and central tendency of the data.</a:t>
          </a:r>
        </a:p>
      </dsp:txBody>
      <dsp:txXfrm rot="-5400000">
        <a:off x="3813048" y="3030515"/>
        <a:ext cx="6742794" cy="664687"/>
      </dsp:txXfrm>
    </dsp:sp>
    <dsp:sp modelId="{1A3F0F45-D4DD-44B5-A2AD-46D422D088B6}">
      <dsp:nvSpPr>
        <dsp:cNvPr id="0" name=""/>
        <dsp:cNvSpPr/>
      </dsp:nvSpPr>
      <dsp:spPr>
        <a:xfrm>
          <a:off x="0" y="2902481"/>
          <a:ext cx="3813048" cy="920754"/>
        </a:xfrm>
        <a:prstGeom prst="roundRect">
          <a:avLst/>
        </a:prstGeom>
        <a:solidFill>
          <a:schemeClr val="accent4">
            <a:hueOff val="15317274"/>
            <a:satOff val="-17989"/>
            <a:lumOff val="69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Font typeface="+mj-lt"/>
            <a:buNone/>
          </a:pPr>
          <a:r>
            <a:rPr lang="en-MY" sz="3000" b="1" kern="1200"/>
            <a:t>Box Plots</a:t>
          </a:r>
          <a:endParaRPr lang="en-MY" sz="3000" kern="1200" dirty="0"/>
        </a:p>
      </dsp:txBody>
      <dsp:txXfrm>
        <a:off x="44948" y="2947429"/>
        <a:ext cx="3723152" cy="830858"/>
      </dsp:txXfrm>
    </dsp:sp>
    <dsp:sp modelId="{1B60B96F-281E-4B51-B6C0-A145D19B4073}">
      <dsp:nvSpPr>
        <dsp:cNvPr id="0" name=""/>
        <dsp:cNvSpPr/>
      </dsp:nvSpPr>
      <dsp:spPr>
        <a:xfrm rot="5400000">
          <a:off x="6834122" y="940274"/>
          <a:ext cx="736603" cy="6778752"/>
        </a:xfrm>
        <a:prstGeom prst="round2SameRect">
          <a:avLst/>
        </a:prstGeom>
        <a:solidFill>
          <a:schemeClr val="accent4">
            <a:tint val="40000"/>
            <a:alpha val="90000"/>
            <a:hueOff val="20658461"/>
            <a:satOff val="-11248"/>
            <a:lumOff val="1474"/>
            <a:alphaOff val="0"/>
          </a:schemeClr>
        </a:solidFill>
        <a:ln w="12700" cap="flat" cmpd="sng" algn="ctr">
          <a:solidFill>
            <a:schemeClr val="accent4">
              <a:tint val="40000"/>
              <a:alpha val="90000"/>
              <a:hueOff val="20658461"/>
              <a:satOff val="-11248"/>
              <a:lumOff val="147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MY" sz="1000" kern="1200" dirty="0"/>
            <a:t>Assess the distribution of individual variables, such as energy consumption, GDP, and temperature.</a:t>
          </a:r>
        </a:p>
        <a:p>
          <a:pPr marL="57150" lvl="1" indent="-57150" algn="l" defTabSz="444500">
            <a:lnSpc>
              <a:spcPct val="90000"/>
            </a:lnSpc>
            <a:spcBef>
              <a:spcPct val="0"/>
            </a:spcBef>
            <a:spcAft>
              <a:spcPct val="15000"/>
            </a:spcAft>
            <a:buChar char="•"/>
          </a:pPr>
          <a:r>
            <a:rPr lang="en-MY" sz="1000" kern="1200"/>
            <a:t>a histogram of energy consumption might reveal a right-skewed distribution, indicating that a few periods have exceptionally high consumption.  </a:t>
          </a:r>
          <a:endParaRPr lang="en-MY" sz="1000" kern="1200" dirty="0"/>
        </a:p>
      </dsp:txBody>
      <dsp:txXfrm rot="-5400000">
        <a:off x="3813048" y="3997306"/>
        <a:ext cx="6742794" cy="664687"/>
      </dsp:txXfrm>
    </dsp:sp>
    <dsp:sp modelId="{53A8297A-CB10-488A-9593-E3E379535672}">
      <dsp:nvSpPr>
        <dsp:cNvPr id="0" name=""/>
        <dsp:cNvSpPr/>
      </dsp:nvSpPr>
      <dsp:spPr>
        <a:xfrm>
          <a:off x="0" y="3869273"/>
          <a:ext cx="3813048" cy="920754"/>
        </a:xfrm>
        <a:prstGeom prst="round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MY" sz="3000" b="1" kern="1200"/>
            <a:t>Histograms</a:t>
          </a:r>
          <a:endParaRPr lang="en-MY" sz="3000" kern="1200" dirty="0"/>
        </a:p>
      </dsp:txBody>
      <dsp:txXfrm>
        <a:off x="44948" y="3914221"/>
        <a:ext cx="3723152" cy="8308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05C72-2DBB-453D-9EFA-66A90FE44565}">
      <dsp:nvSpPr>
        <dsp:cNvPr id="0" name=""/>
        <dsp:cNvSpPr/>
      </dsp:nvSpPr>
      <dsp:spPr>
        <a:xfrm>
          <a:off x="4320" y="277881"/>
          <a:ext cx="2209756" cy="70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Font typeface="+mj-lt"/>
            <a:buNone/>
          </a:pPr>
          <a:r>
            <a:rPr lang="en-MY" sz="2100" b="1" kern="1200" dirty="0"/>
            <a:t>Trends and Seasonality</a:t>
          </a:r>
          <a:endParaRPr lang="en-MY" sz="2100" kern="1200" dirty="0"/>
        </a:p>
      </dsp:txBody>
      <dsp:txXfrm>
        <a:off x="4320" y="277881"/>
        <a:ext cx="2209756" cy="701662"/>
      </dsp:txXfrm>
    </dsp:sp>
    <dsp:sp modelId="{C474C203-8690-4896-9C94-43A91E1A3641}">
      <dsp:nvSpPr>
        <dsp:cNvPr id="0" name=""/>
        <dsp:cNvSpPr/>
      </dsp:nvSpPr>
      <dsp:spPr>
        <a:xfrm>
          <a:off x="2214076" y="102465"/>
          <a:ext cx="441951" cy="105249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8D49A1-D180-47ED-9AF1-7544F89C286E}">
      <dsp:nvSpPr>
        <dsp:cNvPr id="0" name=""/>
        <dsp:cNvSpPr/>
      </dsp:nvSpPr>
      <dsp:spPr>
        <a:xfrm>
          <a:off x="2832808" y="102465"/>
          <a:ext cx="6010538" cy="105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Font typeface="Arial" panose="020B0604020202020204" pitchFamily="34" charset="0"/>
            <a:buChar char="•"/>
          </a:pPr>
          <a:r>
            <a:rPr lang="en-MY" sz="2100" kern="1200" dirty="0"/>
            <a:t>Identification of long-term trends in various energy consumption in Malaysia, such as the pattern of increases or decreases.</a:t>
          </a:r>
        </a:p>
      </dsp:txBody>
      <dsp:txXfrm>
        <a:off x="2832808" y="102465"/>
        <a:ext cx="6010538" cy="1052493"/>
      </dsp:txXfrm>
    </dsp:sp>
    <dsp:sp modelId="{84742EEF-E4AA-4802-BD86-E7E178220A5A}">
      <dsp:nvSpPr>
        <dsp:cNvPr id="0" name=""/>
        <dsp:cNvSpPr/>
      </dsp:nvSpPr>
      <dsp:spPr>
        <a:xfrm>
          <a:off x="4320" y="1585451"/>
          <a:ext cx="2209756" cy="98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MY" sz="2100" b="1" kern="1200" dirty="0"/>
            <a:t>Relationships Between Variables</a:t>
          </a:r>
          <a:endParaRPr lang="en-MY" sz="2100" kern="1200" dirty="0"/>
        </a:p>
      </dsp:txBody>
      <dsp:txXfrm>
        <a:off x="4320" y="1585451"/>
        <a:ext cx="2209756" cy="987525"/>
      </dsp:txXfrm>
    </dsp:sp>
    <dsp:sp modelId="{A75D9AEA-B463-48DF-B63D-58661B2D65E5}">
      <dsp:nvSpPr>
        <dsp:cNvPr id="0" name=""/>
        <dsp:cNvSpPr/>
      </dsp:nvSpPr>
      <dsp:spPr>
        <a:xfrm>
          <a:off x="2214076" y="1230559"/>
          <a:ext cx="441951" cy="169730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346A4C-E814-46F8-9E7B-1898162730B5}">
      <dsp:nvSpPr>
        <dsp:cNvPr id="0" name=""/>
        <dsp:cNvSpPr/>
      </dsp:nvSpPr>
      <dsp:spPr>
        <a:xfrm>
          <a:off x="2832808" y="1230559"/>
          <a:ext cx="6010538" cy="16973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MY" sz="2100" kern="1200" dirty="0"/>
            <a:t>Strong correlations between energy consumption in Malaysia and economic factors such as GDP, industrial and residential.</a:t>
          </a:r>
        </a:p>
        <a:p>
          <a:pPr marL="228600" lvl="1" indent="-228600" algn="l" defTabSz="933450">
            <a:lnSpc>
              <a:spcPct val="90000"/>
            </a:lnSpc>
            <a:spcBef>
              <a:spcPct val="0"/>
            </a:spcBef>
            <a:spcAft>
              <a:spcPct val="15000"/>
            </a:spcAft>
            <a:buChar char="•"/>
          </a:pPr>
          <a:r>
            <a:rPr lang="en-MY" sz="2100" kern="1200"/>
            <a:t>The impact of climatic factors such as temperature and humidity on energy usage in Malaysia.</a:t>
          </a:r>
          <a:endParaRPr lang="en-MY" sz="2100" kern="1200" dirty="0"/>
        </a:p>
      </dsp:txBody>
      <dsp:txXfrm>
        <a:off x="2832808" y="1230559"/>
        <a:ext cx="6010538" cy="1697308"/>
      </dsp:txXfrm>
    </dsp:sp>
    <dsp:sp modelId="{F580E5C5-AB0F-4687-AD79-0878BEFBBE74}">
      <dsp:nvSpPr>
        <dsp:cNvPr id="0" name=""/>
        <dsp:cNvSpPr/>
      </dsp:nvSpPr>
      <dsp:spPr>
        <a:xfrm>
          <a:off x="4320" y="3343335"/>
          <a:ext cx="2209756" cy="701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MY" sz="2100" b="1" kern="1200" dirty="0"/>
            <a:t>Sector-Specific Insights</a:t>
          </a:r>
          <a:endParaRPr lang="en-MY" sz="2100" kern="1200" dirty="0"/>
        </a:p>
      </dsp:txBody>
      <dsp:txXfrm>
        <a:off x="4320" y="3343335"/>
        <a:ext cx="2209756" cy="701662"/>
      </dsp:txXfrm>
    </dsp:sp>
    <dsp:sp modelId="{E4C4D347-E8D9-419B-8BCC-044CBA37BCD6}">
      <dsp:nvSpPr>
        <dsp:cNvPr id="0" name=""/>
        <dsp:cNvSpPr/>
      </dsp:nvSpPr>
      <dsp:spPr>
        <a:xfrm>
          <a:off x="2214076" y="3003468"/>
          <a:ext cx="441951" cy="138139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0C7834-CFE7-4C64-8621-DF82AEAC7829}">
      <dsp:nvSpPr>
        <dsp:cNvPr id="0" name=""/>
        <dsp:cNvSpPr/>
      </dsp:nvSpPr>
      <dsp:spPr>
        <a:xfrm>
          <a:off x="2832808" y="3003468"/>
          <a:ext cx="6010538" cy="13813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MY" sz="2100" kern="1200" dirty="0"/>
            <a:t>Differences in energy consumption patterns across residential, industrial, and commercial sectors.</a:t>
          </a:r>
        </a:p>
        <a:p>
          <a:pPr marL="228600" lvl="1" indent="-228600" algn="l" defTabSz="933450">
            <a:lnSpc>
              <a:spcPct val="90000"/>
            </a:lnSpc>
            <a:spcBef>
              <a:spcPct val="0"/>
            </a:spcBef>
            <a:spcAft>
              <a:spcPct val="15000"/>
            </a:spcAft>
            <a:buChar char="•"/>
          </a:pPr>
          <a:r>
            <a:rPr lang="en-US" sz="2100" kern="1200" dirty="0"/>
            <a:t>Identification of high-consumption periods and potential causes.</a:t>
          </a:r>
          <a:endParaRPr lang="en-MY" sz="2100" kern="1200" dirty="0"/>
        </a:p>
      </dsp:txBody>
      <dsp:txXfrm>
        <a:off x="2832808" y="3003468"/>
        <a:ext cx="6010538" cy="1381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509BF-53EE-4D84-844F-BEC1430829BC}"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B6879-5321-45FF-A6AE-E6B1BB62CBAD}" type="slidenum">
              <a:rPr lang="en-US" smtClean="0"/>
              <a:t>‹#›</a:t>
            </a:fld>
            <a:endParaRPr lang="en-US"/>
          </a:p>
        </p:txBody>
      </p:sp>
    </p:spTree>
    <p:extLst>
      <p:ext uri="{BB962C8B-B14F-4D97-AF65-F5344CB8AC3E}">
        <p14:creationId xmlns:p14="http://schemas.microsoft.com/office/powerpoint/2010/main" val="338174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tiff"/><Relationship Id="rId5" Type="http://schemas.openxmlformats.org/officeDocument/2006/relationships/image" Target="../media/image6.svg"/><Relationship Id="rId10" Type="http://schemas.openxmlformats.org/officeDocument/2006/relationships/image" Target="../media/image10.svg"/><Relationship Id="rId4" Type="http://schemas.openxmlformats.org/officeDocument/2006/relationships/image" Target="../media/image5.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A77FC49-908E-7282-71D1-FF9B45CC794D}"/>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rot="16200000">
            <a:off x="1428041" y="-1428041"/>
            <a:ext cx="6880030" cy="9736110"/>
          </a:xfrm>
          <a:prstGeom prst="rect">
            <a:avLst/>
          </a:prstGeom>
        </p:spPr>
      </p:pic>
      <p:pic>
        <p:nvPicPr>
          <p:cNvPr id="11" name="Picture 10">
            <a:extLst>
              <a:ext uri="{FF2B5EF4-FFF2-40B4-BE49-F238E27FC236}">
                <a16:creationId xmlns:a16="http://schemas.microsoft.com/office/drawing/2014/main" id="{B9FB5ACA-D821-A539-94D6-EEC7337F3AF1}"/>
              </a:ext>
            </a:extLst>
          </p:cNvPr>
          <p:cNvPicPr>
            <a:picLocks noChangeAspect="1"/>
          </p:cNvPicPr>
          <p:nvPr userDrawn="1"/>
        </p:nvPicPr>
        <p:blipFill>
          <a:blip r:embed="rId3">
            <a:alphaModFix amt="99000"/>
          </a:blip>
          <a:stretch>
            <a:fillRect/>
          </a:stretch>
        </p:blipFill>
        <p:spPr>
          <a:xfrm rot="10800000" flipV="1">
            <a:off x="59093" y="0"/>
            <a:ext cx="12073813" cy="3109189"/>
          </a:xfrm>
          <a:prstGeom prst="rect">
            <a:avLst/>
          </a:prstGeom>
        </p:spPr>
      </p:pic>
      <p:sp>
        <p:nvSpPr>
          <p:cNvPr id="3" name="Rectangle 2">
            <a:extLst>
              <a:ext uri="{FF2B5EF4-FFF2-40B4-BE49-F238E27FC236}">
                <a16:creationId xmlns:a16="http://schemas.microsoft.com/office/drawing/2014/main" id="{6500D8EF-2DF1-88B7-4784-92F60D932A2D}"/>
              </a:ext>
            </a:extLst>
          </p:cNvPr>
          <p:cNvSpPr/>
          <p:nvPr userDrawn="1"/>
        </p:nvSpPr>
        <p:spPr>
          <a:xfrm rot="5400000">
            <a:off x="5953544" y="641578"/>
            <a:ext cx="28490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7418E44-B184-3318-E83E-1ED0427C4C32}"/>
              </a:ext>
            </a:extLst>
          </p:cNvPr>
          <p:cNvSpPr txBox="1"/>
          <p:nvPr userDrawn="1"/>
        </p:nvSpPr>
        <p:spPr>
          <a:xfrm>
            <a:off x="5479363" y="6595121"/>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spTree>
    <p:extLst>
      <p:ext uri="{BB962C8B-B14F-4D97-AF65-F5344CB8AC3E}">
        <p14:creationId xmlns:p14="http://schemas.microsoft.com/office/powerpoint/2010/main" val="295964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5A05E41-FECA-555C-4DA5-FBDABE88EAD3}"/>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grpSp>
        <p:nvGrpSpPr>
          <p:cNvPr id="13" name="Group 12">
            <a:extLst>
              <a:ext uri="{FF2B5EF4-FFF2-40B4-BE49-F238E27FC236}">
                <a16:creationId xmlns:a16="http://schemas.microsoft.com/office/drawing/2014/main" id="{6EFDB3D2-BABB-4614-ACBD-74206D54EFA7}"/>
              </a:ext>
            </a:extLst>
          </p:cNvPr>
          <p:cNvGrpSpPr/>
          <p:nvPr userDrawn="1"/>
        </p:nvGrpSpPr>
        <p:grpSpPr>
          <a:xfrm flipH="1">
            <a:off x="8896479" y="6438899"/>
            <a:ext cx="3295521" cy="419101"/>
            <a:chOff x="0" y="6438899"/>
            <a:chExt cx="4425450" cy="419100"/>
          </a:xfrm>
        </p:grpSpPr>
        <p:sp>
          <p:nvSpPr>
            <p:cNvPr id="14" name="Rectangle 13">
              <a:extLst>
                <a:ext uri="{FF2B5EF4-FFF2-40B4-BE49-F238E27FC236}">
                  <a16:creationId xmlns:a16="http://schemas.microsoft.com/office/drawing/2014/main" id="{B3C9DBE5-42FF-593C-82CE-C4B2774E3AD0}"/>
                </a:ext>
              </a:extLst>
            </p:cNvPr>
            <p:cNvSpPr/>
            <p:nvPr userDrawn="1"/>
          </p:nvSpPr>
          <p:spPr>
            <a:xfrm>
              <a:off x="0" y="6438900"/>
              <a:ext cx="4115884" cy="41909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D8516993-C2D5-28D4-6E6E-D3A5B19FD20F}"/>
                </a:ext>
              </a:extLst>
            </p:cNvPr>
            <p:cNvSpPr/>
            <p:nvPr userDrawn="1"/>
          </p:nvSpPr>
          <p:spPr>
            <a:xfrm>
              <a:off x="4115884" y="6438899"/>
              <a:ext cx="309566" cy="419100"/>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EB218D0-0E4A-6601-1430-D75D1D89819B}"/>
              </a:ext>
            </a:extLst>
          </p:cNvPr>
          <p:cNvSpPr>
            <a:spLocks noGrp="1"/>
          </p:cNvSpPr>
          <p:nvPr>
            <p:ph type="title"/>
          </p:nvPr>
        </p:nvSpPr>
        <p:spPr>
          <a:xfrm>
            <a:off x="1364974" y="2766218"/>
            <a:ext cx="10515600" cy="1325563"/>
          </a:xfrm>
        </p:spPr>
        <p:txBody>
          <a:bodyPr/>
          <a:lstStyle>
            <a:lvl1pPr>
              <a:defRPr>
                <a:latin typeface="+mn-lt"/>
              </a:defRPr>
            </a:lvl1pPr>
          </a:lstStyle>
          <a:p>
            <a:r>
              <a:rPr lang="en-US" dirty="0"/>
              <a:t>Click to edit Master title style</a:t>
            </a:r>
          </a:p>
        </p:txBody>
      </p:sp>
      <p:sp>
        <p:nvSpPr>
          <p:cNvPr id="3" name="Date Placeholder 2">
            <a:extLst>
              <a:ext uri="{FF2B5EF4-FFF2-40B4-BE49-F238E27FC236}">
                <a16:creationId xmlns:a16="http://schemas.microsoft.com/office/drawing/2014/main" id="{65407DD1-72E8-53B4-A8B5-16105BC66947}"/>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4" name="Footer Placeholder 3">
            <a:extLst>
              <a:ext uri="{FF2B5EF4-FFF2-40B4-BE49-F238E27FC236}">
                <a16:creationId xmlns:a16="http://schemas.microsoft.com/office/drawing/2014/main" id="{F3621DE3-618B-CDA6-C30A-1DB7F4E9C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568125-E5E8-EEE2-D064-3848DBBA63B9}"/>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0" name="Picture 9">
            <a:extLst>
              <a:ext uri="{FF2B5EF4-FFF2-40B4-BE49-F238E27FC236}">
                <a16:creationId xmlns:a16="http://schemas.microsoft.com/office/drawing/2014/main" id="{19F13517-FB38-BE9B-5A77-235BBF8CE8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6" name="Group 5">
            <a:extLst>
              <a:ext uri="{FF2B5EF4-FFF2-40B4-BE49-F238E27FC236}">
                <a16:creationId xmlns:a16="http://schemas.microsoft.com/office/drawing/2014/main" id="{715FA5D2-1257-770C-1E2F-2CCA5238FD2A}"/>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F29FA834-B150-3245-D347-588904243A5E}"/>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8EF11FA-4280-83FF-5E5F-70581310F2C4}"/>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161166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80EC996-29B5-35CD-CAA8-09FAAB535A3F}"/>
              </a:ext>
            </a:extLst>
          </p:cNvPr>
          <p:cNvPicPr>
            <a:picLocks noChangeAspect="1"/>
          </p:cNvPicPr>
          <p:nvPr userDrawn="1"/>
        </p:nvPicPr>
        <p:blipFill>
          <a:blip r:embed="rId2"/>
          <a:stretch>
            <a:fillRect/>
          </a:stretch>
        </p:blipFill>
        <p:spPr>
          <a:xfrm rot="10800000" flipV="1">
            <a:off x="4713261" y="1270"/>
            <a:ext cx="7112053" cy="1831461"/>
          </a:xfrm>
          <a:prstGeom prst="rect">
            <a:avLst/>
          </a:prstGeom>
        </p:spPr>
      </p:pic>
      <p:sp>
        <p:nvSpPr>
          <p:cNvPr id="10" name="Rectangle 9">
            <a:extLst>
              <a:ext uri="{FF2B5EF4-FFF2-40B4-BE49-F238E27FC236}">
                <a16:creationId xmlns:a16="http://schemas.microsoft.com/office/drawing/2014/main" id="{C4E085B5-6456-E991-6904-BB25D1005185}"/>
              </a:ext>
            </a:extLst>
          </p:cNvPr>
          <p:cNvSpPr/>
          <p:nvPr userDrawn="1"/>
        </p:nvSpPr>
        <p:spPr>
          <a:xfrm>
            <a:off x="-38099" y="0"/>
            <a:ext cx="4764088" cy="6858000"/>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5AF6C-3A58-DD89-B778-7C9B4E4937D6}"/>
              </a:ext>
            </a:extLst>
          </p:cNvPr>
          <p:cNvSpPr>
            <a:spLocks noGrp="1"/>
          </p:cNvSpPr>
          <p:nvPr>
            <p:ph type="title"/>
          </p:nvPr>
        </p:nvSpPr>
        <p:spPr>
          <a:xfrm>
            <a:off x="839788" y="457200"/>
            <a:ext cx="3771969" cy="1600200"/>
          </a:xfrm>
        </p:spPr>
        <p:txBody>
          <a:bodyPr anchor="b">
            <a:normAutofit/>
          </a:bodyPr>
          <a:lstStyle>
            <a:lvl1pPr>
              <a:defRPr sz="28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C730643-5DEF-0301-05FB-43BFE7810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84E7D-D23B-8AA6-561F-6482F0A1224C}"/>
              </a:ext>
            </a:extLst>
          </p:cNvPr>
          <p:cNvSpPr>
            <a:spLocks noGrp="1"/>
          </p:cNvSpPr>
          <p:nvPr>
            <p:ph type="body" sz="half" idx="2"/>
          </p:nvPr>
        </p:nvSpPr>
        <p:spPr>
          <a:xfrm>
            <a:off x="839788" y="2057400"/>
            <a:ext cx="377196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060D1C3-135E-09A0-2E54-EFBC9A5D9940}"/>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6" name="Footer Placeholder 5">
            <a:extLst>
              <a:ext uri="{FF2B5EF4-FFF2-40B4-BE49-F238E27FC236}">
                <a16:creationId xmlns:a16="http://schemas.microsoft.com/office/drawing/2014/main" id="{B1E11F67-329D-954C-CD5C-1AA093EC2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EB87E-06D7-61E3-D9E0-49BF14B3E008}"/>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9" name="Picture 8">
            <a:extLst>
              <a:ext uri="{FF2B5EF4-FFF2-40B4-BE49-F238E27FC236}">
                <a16:creationId xmlns:a16="http://schemas.microsoft.com/office/drawing/2014/main" id="{0C8EA7C3-CAA4-9F46-F633-CAA69D61B6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1" name="Rectangle 10">
            <a:extLst>
              <a:ext uri="{FF2B5EF4-FFF2-40B4-BE49-F238E27FC236}">
                <a16:creationId xmlns:a16="http://schemas.microsoft.com/office/drawing/2014/main" id="{7DD1F696-3383-CCD0-5F6F-4B9E89375262}"/>
              </a:ext>
            </a:extLst>
          </p:cNvPr>
          <p:cNvSpPr/>
          <p:nvPr userDrawn="1"/>
        </p:nvSpPr>
        <p:spPr>
          <a:xfrm rot="5400000">
            <a:off x="1324286" y="3399184"/>
            <a:ext cx="6858000" cy="5963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7DF8517-697A-D659-D645-CCC025297F18}"/>
              </a:ext>
            </a:extLst>
          </p:cNvPr>
          <p:cNvGrpSpPr/>
          <p:nvPr userDrawn="1"/>
        </p:nvGrpSpPr>
        <p:grpSpPr>
          <a:xfrm>
            <a:off x="11930388" y="4900065"/>
            <a:ext cx="261612" cy="1456285"/>
            <a:chOff x="-7479" y="4982614"/>
            <a:chExt cx="261612" cy="1456285"/>
          </a:xfrm>
        </p:grpSpPr>
        <p:sp>
          <p:nvSpPr>
            <p:cNvPr id="12" name="Rectangle 11">
              <a:extLst>
                <a:ext uri="{FF2B5EF4-FFF2-40B4-BE49-F238E27FC236}">
                  <a16:creationId xmlns:a16="http://schemas.microsoft.com/office/drawing/2014/main" id="{028F6DD2-968A-9801-9B22-22DBD1C894E0}"/>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F835E16-0810-A050-7387-E04FC0CFD8C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412010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BDE0F43-CB86-1C9B-53B1-54930B9BBDB8}"/>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2" name="Date Placeholder 1">
            <a:extLst>
              <a:ext uri="{FF2B5EF4-FFF2-40B4-BE49-F238E27FC236}">
                <a16:creationId xmlns:a16="http://schemas.microsoft.com/office/drawing/2014/main" id="{C938C0B1-8B0B-33DB-42B1-6BBD5950DE08}"/>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3" name="Footer Placeholder 2">
            <a:extLst>
              <a:ext uri="{FF2B5EF4-FFF2-40B4-BE49-F238E27FC236}">
                <a16:creationId xmlns:a16="http://schemas.microsoft.com/office/drawing/2014/main" id="{E07F86FD-0946-30C8-BC74-577779A4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CEAC2-352E-92E4-C579-C2A59B6940E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6" name="Picture 5">
            <a:extLst>
              <a:ext uri="{FF2B5EF4-FFF2-40B4-BE49-F238E27FC236}">
                <a16:creationId xmlns:a16="http://schemas.microsoft.com/office/drawing/2014/main" id="{ABA7D5CF-8052-62A2-8652-9E5660A058F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5" name="Group 4">
            <a:extLst>
              <a:ext uri="{FF2B5EF4-FFF2-40B4-BE49-F238E27FC236}">
                <a16:creationId xmlns:a16="http://schemas.microsoft.com/office/drawing/2014/main" id="{7CEA865B-9359-931D-9136-36413785F784}"/>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990C6828-16EB-91B9-7078-52ADFDC0F2F1}"/>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EA9D62-1A2E-5482-2A68-9FCEFEB913F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39961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colo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6208AF-0FB5-0709-9E4A-86BB9C81B267}"/>
              </a:ext>
            </a:extLst>
          </p:cNvPr>
          <p:cNvSpPr/>
          <p:nvPr userDrawn="1"/>
        </p:nvSpPr>
        <p:spPr>
          <a:xfrm>
            <a:off x="-38100" y="0"/>
            <a:ext cx="12230100" cy="6858000"/>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7D46B25-0C92-A630-DD9E-0DC228627926}"/>
              </a:ext>
            </a:extLst>
          </p:cNvPr>
          <p:cNvGrpSpPr/>
          <p:nvPr userDrawn="1"/>
        </p:nvGrpSpPr>
        <p:grpSpPr>
          <a:xfrm>
            <a:off x="7180119" y="6473574"/>
            <a:ext cx="5011881" cy="390911"/>
            <a:chOff x="7180118" y="6489891"/>
            <a:chExt cx="5011881" cy="390911"/>
          </a:xfrm>
        </p:grpSpPr>
        <p:sp>
          <p:nvSpPr>
            <p:cNvPr id="16" name="Rectangle 15">
              <a:extLst>
                <a:ext uri="{FF2B5EF4-FFF2-40B4-BE49-F238E27FC236}">
                  <a16:creationId xmlns:a16="http://schemas.microsoft.com/office/drawing/2014/main" id="{BA51D9DD-D54B-BD6E-1FC0-1E96064A7DD4}"/>
                </a:ext>
              </a:extLst>
            </p:cNvPr>
            <p:cNvSpPr/>
            <p:nvPr userDrawn="1"/>
          </p:nvSpPr>
          <p:spPr>
            <a:xfrm rot="10800000">
              <a:off x="7393415" y="6489891"/>
              <a:ext cx="4798584" cy="3909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Triangle 16">
              <a:extLst>
                <a:ext uri="{FF2B5EF4-FFF2-40B4-BE49-F238E27FC236}">
                  <a16:creationId xmlns:a16="http://schemas.microsoft.com/office/drawing/2014/main" id="{B12D63A4-B45F-D7EE-07AE-ED4F2AA9FBF6}"/>
                </a:ext>
              </a:extLst>
            </p:cNvPr>
            <p:cNvSpPr/>
            <p:nvPr userDrawn="1"/>
          </p:nvSpPr>
          <p:spPr>
            <a:xfrm rot="10800000" flipV="1">
              <a:off x="7180118" y="6489895"/>
              <a:ext cx="213299" cy="390907"/>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CE4DBBFF-D866-CE38-8CC8-48E42BA7EF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6220" y="283589"/>
            <a:ext cx="1470825" cy="497461"/>
          </a:xfrm>
          <a:prstGeom prst="rect">
            <a:avLst/>
          </a:prstGeom>
        </p:spPr>
      </p:pic>
      <p:sp>
        <p:nvSpPr>
          <p:cNvPr id="2" name="Date Placeholder 1">
            <a:extLst>
              <a:ext uri="{FF2B5EF4-FFF2-40B4-BE49-F238E27FC236}">
                <a16:creationId xmlns:a16="http://schemas.microsoft.com/office/drawing/2014/main" id="{C938C0B1-8B0B-33DB-42B1-6BBD5950DE08}"/>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3" name="Footer Placeholder 2">
            <a:extLst>
              <a:ext uri="{FF2B5EF4-FFF2-40B4-BE49-F238E27FC236}">
                <a16:creationId xmlns:a16="http://schemas.microsoft.com/office/drawing/2014/main" id="{E07F86FD-0946-30C8-BC74-577779A4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2CEAC2-352E-92E4-C579-C2A59B6940E0}"/>
              </a:ext>
            </a:extLst>
          </p:cNvPr>
          <p:cNvSpPr>
            <a:spLocks noGrp="1"/>
          </p:cNvSpPr>
          <p:nvPr>
            <p:ph type="sldNum" sz="quarter" idx="12"/>
          </p:nvPr>
        </p:nvSpPr>
        <p:spPr/>
        <p:txBody>
          <a:bodyPr/>
          <a:lstStyle/>
          <a:p>
            <a:fld id="{B5912E74-8957-4046-8937-1199D0665174}" type="slidenum">
              <a:rPr lang="en-US" smtClean="0"/>
              <a:t>‹#›</a:t>
            </a:fld>
            <a:endParaRPr lang="en-US"/>
          </a:p>
        </p:txBody>
      </p:sp>
      <p:grpSp>
        <p:nvGrpSpPr>
          <p:cNvPr id="10" name="Group 9">
            <a:extLst>
              <a:ext uri="{FF2B5EF4-FFF2-40B4-BE49-F238E27FC236}">
                <a16:creationId xmlns:a16="http://schemas.microsoft.com/office/drawing/2014/main" id="{DEECA337-96B6-AF15-88CE-5A1B9B8EBDB6}"/>
              </a:ext>
            </a:extLst>
          </p:cNvPr>
          <p:cNvGrpSpPr/>
          <p:nvPr userDrawn="1"/>
        </p:nvGrpSpPr>
        <p:grpSpPr>
          <a:xfrm>
            <a:off x="-58882" y="0"/>
            <a:ext cx="2130820" cy="390908"/>
            <a:chOff x="-58882" y="0"/>
            <a:chExt cx="2130820" cy="390908"/>
          </a:xfrm>
        </p:grpSpPr>
        <p:sp>
          <p:nvSpPr>
            <p:cNvPr id="13" name="Rectangle 12">
              <a:extLst>
                <a:ext uri="{FF2B5EF4-FFF2-40B4-BE49-F238E27FC236}">
                  <a16:creationId xmlns:a16="http://schemas.microsoft.com/office/drawing/2014/main" id="{755327DB-3941-6535-2638-26DDF5148B23}"/>
                </a:ext>
              </a:extLst>
            </p:cNvPr>
            <p:cNvSpPr/>
            <p:nvPr userDrawn="1"/>
          </p:nvSpPr>
          <p:spPr>
            <a:xfrm>
              <a:off x="-58882" y="1"/>
              <a:ext cx="1921715" cy="3909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Triangle 13">
              <a:extLst>
                <a:ext uri="{FF2B5EF4-FFF2-40B4-BE49-F238E27FC236}">
                  <a16:creationId xmlns:a16="http://schemas.microsoft.com/office/drawing/2014/main" id="{751988F2-DBDB-53FA-2E8B-DE674D6D2B6A}"/>
                </a:ext>
              </a:extLst>
            </p:cNvPr>
            <p:cNvSpPr/>
            <p:nvPr userDrawn="1"/>
          </p:nvSpPr>
          <p:spPr>
            <a:xfrm flipV="1">
              <a:off x="1858639" y="0"/>
              <a:ext cx="213299" cy="390907"/>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A5B451E3-7C30-F7E8-27F1-20A1711850CE}"/>
              </a:ext>
            </a:extLst>
          </p:cNvPr>
          <p:cNvGrpSpPr/>
          <p:nvPr userDrawn="1"/>
        </p:nvGrpSpPr>
        <p:grpSpPr>
          <a:xfrm>
            <a:off x="11930388" y="4900065"/>
            <a:ext cx="261612" cy="1456285"/>
            <a:chOff x="-7479" y="4982614"/>
            <a:chExt cx="261612" cy="1456285"/>
          </a:xfrm>
        </p:grpSpPr>
        <p:sp>
          <p:nvSpPr>
            <p:cNvPr id="7" name="Rectangle 6">
              <a:extLst>
                <a:ext uri="{FF2B5EF4-FFF2-40B4-BE49-F238E27FC236}">
                  <a16:creationId xmlns:a16="http://schemas.microsoft.com/office/drawing/2014/main" id="{2AF9E3A6-8792-EBEF-E21F-6506CA347F7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D7814D-56F3-7C85-157F-E73DAB5F0429}"/>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39282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450D105-3168-9AA2-1E36-18264E43F5DD}"/>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5" name="Date Placeholder 4">
            <a:extLst>
              <a:ext uri="{FF2B5EF4-FFF2-40B4-BE49-F238E27FC236}">
                <a16:creationId xmlns:a16="http://schemas.microsoft.com/office/drawing/2014/main" id="{EBC3EA9C-34EA-199C-CEF0-8463AAE7DDB7}"/>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6" name="Footer Placeholder 5">
            <a:extLst>
              <a:ext uri="{FF2B5EF4-FFF2-40B4-BE49-F238E27FC236}">
                <a16:creationId xmlns:a16="http://schemas.microsoft.com/office/drawing/2014/main" id="{A16D9ED6-2507-9043-2434-14990C290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5142B-2BCF-3584-CF46-5568AF2394B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8" name="Picture 7">
            <a:extLst>
              <a:ext uri="{FF2B5EF4-FFF2-40B4-BE49-F238E27FC236}">
                <a16:creationId xmlns:a16="http://schemas.microsoft.com/office/drawing/2014/main" id="{1E117FA9-E26A-4F12-3480-6499E26C73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9" name="Group 8">
            <a:extLst>
              <a:ext uri="{FF2B5EF4-FFF2-40B4-BE49-F238E27FC236}">
                <a16:creationId xmlns:a16="http://schemas.microsoft.com/office/drawing/2014/main" id="{C2F26ABC-4A2D-3F29-949F-D733E61C91B2}"/>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70ED001F-8063-F3C7-2FEF-E453A15D6F8A}"/>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584E66-4123-80C8-F229-404A09AEC33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
        <p:nvSpPr>
          <p:cNvPr id="12" name="Rectangle 11">
            <a:extLst>
              <a:ext uri="{FF2B5EF4-FFF2-40B4-BE49-F238E27FC236}">
                <a16:creationId xmlns:a16="http://schemas.microsoft.com/office/drawing/2014/main" id="{812957FA-0954-130C-016A-4BAA3351102F}"/>
              </a:ext>
            </a:extLst>
          </p:cNvPr>
          <p:cNvSpPr/>
          <p:nvPr userDrawn="1"/>
        </p:nvSpPr>
        <p:spPr>
          <a:xfrm rot="5400000">
            <a:off x="6073139" y="761174"/>
            <a:ext cx="4571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6B5F1816-5F6B-7928-15B1-1910931B275B}"/>
              </a:ext>
            </a:extLst>
          </p:cNvPr>
          <p:cNvSpPr>
            <a:spLocks noGrp="1"/>
          </p:cNvSpPr>
          <p:nvPr>
            <p:ph type="title"/>
          </p:nvPr>
        </p:nvSpPr>
        <p:spPr>
          <a:xfrm>
            <a:off x="838198" y="781051"/>
            <a:ext cx="10515600" cy="1325563"/>
          </a:xfrm>
        </p:spPr>
        <p:txBody>
          <a:bodyPr/>
          <a:lstStyle>
            <a:lvl1pPr>
              <a:defRPr>
                <a:latin typeface="+mn-lt"/>
              </a:defRPr>
            </a:lvl1pPr>
          </a:lstStyle>
          <a:p>
            <a:r>
              <a:rPr lang="en-US" dirty="0"/>
              <a:t>Click to edit Master title style</a:t>
            </a:r>
          </a:p>
        </p:txBody>
      </p:sp>
    </p:spTree>
    <p:extLst>
      <p:ext uri="{BB962C8B-B14F-4D97-AF65-F5344CB8AC3E}">
        <p14:creationId xmlns:p14="http://schemas.microsoft.com/office/powerpoint/2010/main" val="274335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450D105-3168-9AA2-1E36-18264E43F5DD}"/>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5" name="Date Placeholder 4">
            <a:extLst>
              <a:ext uri="{FF2B5EF4-FFF2-40B4-BE49-F238E27FC236}">
                <a16:creationId xmlns:a16="http://schemas.microsoft.com/office/drawing/2014/main" id="{EBC3EA9C-34EA-199C-CEF0-8463AAE7DDB7}"/>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6" name="Footer Placeholder 5">
            <a:extLst>
              <a:ext uri="{FF2B5EF4-FFF2-40B4-BE49-F238E27FC236}">
                <a16:creationId xmlns:a16="http://schemas.microsoft.com/office/drawing/2014/main" id="{A16D9ED6-2507-9043-2434-14990C290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5142B-2BCF-3584-CF46-5568AF2394B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8" name="Picture 7">
            <a:extLst>
              <a:ext uri="{FF2B5EF4-FFF2-40B4-BE49-F238E27FC236}">
                <a16:creationId xmlns:a16="http://schemas.microsoft.com/office/drawing/2014/main" id="{1E117FA9-E26A-4F12-3480-6499E26C73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9" name="Group 8">
            <a:extLst>
              <a:ext uri="{FF2B5EF4-FFF2-40B4-BE49-F238E27FC236}">
                <a16:creationId xmlns:a16="http://schemas.microsoft.com/office/drawing/2014/main" id="{C2F26ABC-4A2D-3F29-949F-D733E61C91B2}"/>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70ED001F-8063-F3C7-2FEF-E453A15D6F8A}"/>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8584E66-4123-80C8-F229-404A09AEC33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
        <p:nvSpPr>
          <p:cNvPr id="13" name="Rectangle 12">
            <a:extLst>
              <a:ext uri="{FF2B5EF4-FFF2-40B4-BE49-F238E27FC236}">
                <a16:creationId xmlns:a16="http://schemas.microsoft.com/office/drawing/2014/main" id="{CAE4AFB9-D289-5BB8-FC6E-3A98AE611BFD}"/>
              </a:ext>
            </a:extLst>
          </p:cNvPr>
          <p:cNvSpPr/>
          <p:nvPr userDrawn="1"/>
        </p:nvSpPr>
        <p:spPr>
          <a:xfrm rot="5400000">
            <a:off x="6079906" y="-6086095"/>
            <a:ext cx="45719" cy="12192000"/>
          </a:xfrm>
          <a:prstGeom prst="rect">
            <a:avLst/>
          </a:prstGeom>
          <a:solidFill>
            <a:srgbClr val="6C1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559C5E7F-48AB-BACC-5157-81B702629420}"/>
              </a:ext>
            </a:extLst>
          </p:cNvPr>
          <p:cNvSpPr>
            <a:spLocks noGrp="1"/>
          </p:cNvSpPr>
          <p:nvPr>
            <p:ph type="title"/>
          </p:nvPr>
        </p:nvSpPr>
        <p:spPr>
          <a:xfrm>
            <a:off x="838198" y="781051"/>
            <a:ext cx="10515600" cy="1325563"/>
          </a:xfrm>
        </p:spPr>
        <p:txBody>
          <a:bodyPr/>
          <a:lstStyle>
            <a:lvl1pPr>
              <a:defRPr>
                <a:latin typeface="+mn-lt"/>
              </a:defRPr>
            </a:lvl1pPr>
          </a:lstStyle>
          <a:p>
            <a:r>
              <a:rPr lang="en-US" dirty="0"/>
              <a:t>Click to edit Master title style</a:t>
            </a:r>
          </a:p>
        </p:txBody>
      </p:sp>
    </p:spTree>
    <p:extLst>
      <p:ext uri="{BB962C8B-B14F-4D97-AF65-F5344CB8AC3E}">
        <p14:creationId xmlns:p14="http://schemas.microsoft.com/office/powerpoint/2010/main" val="178866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20C8336-6E97-19E8-88CA-FE902FF18424}"/>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4" name="Footer Placeholder 3">
            <a:extLst>
              <a:ext uri="{FF2B5EF4-FFF2-40B4-BE49-F238E27FC236}">
                <a16:creationId xmlns:a16="http://schemas.microsoft.com/office/drawing/2014/main" id="{940694A3-909C-4BC7-8684-CF6A8DF611A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86F0-1709-92BF-CEC8-7DFA93F80910}"/>
              </a:ext>
            </a:extLst>
          </p:cNvPr>
          <p:cNvSpPr>
            <a:spLocks noGrp="1"/>
          </p:cNvSpPr>
          <p:nvPr>
            <p:ph type="sldNum" sz="quarter" idx="12"/>
          </p:nvPr>
        </p:nvSpPr>
        <p:spPr/>
        <p:txBody>
          <a:bodyPr/>
          <a:lstStyle/>
          <a:p>
            <a:fld id="{B5912E74-8957-4046-8937-1199D0665174}" type="slidenum">
              <a:rPr lang="en-US" smtClean="0"/>
              <a:t>‹#›</a:t>
            </a:fld>
            <a:endParaRPr lang="en-US"/>
          </a:p>
        </p:txBody>
      </p:sp>
      <p:grpSp>
        <p:nvGrpSpPr>
          <p:cNvPr id="10" name="Group 9">
            <a:extLst>
              <a:ext uri="{FF2B5EF4-FFF2-40B4-BE49-F238E27FC236}">
                <a16:creationId xmlns:a16="http://schemas.microsoft.com/office/drawing/2014/main" id="{C7993728-E209-C557-FA87-A687A2439D90}"/>
              </a:ext>
            </a:extLst>
          </p:cNvPr>
          <p:cNvGrpSpPr/>
          <p:nvPr userDrawn="1"/>
        </p:nvGrpSpPr>
        <p:grpSpPr>
          <a:xfrm>
            <a:off x="0" y="0"/>
            <a:ext cx="4323456" cy="7438348"/>
            <a:chOff x="0" y="0"/>
            <a:chExt cx="4323456" cy="7438348"/>
          </a:xfrm>
        </p:grpSpPr>
        <p:pic>
          <p:nvPicPr>
            <p:cNvPr id="12" name="Graphic 11">
              <a:extLst>
                <a:ext uri="{FF2B5EF4-FFF2-40B4-BE49-F238E27FC236}">
                  <a16:creationId xmlns:a16="http://schemas.microsoft.com/office/drawing/2014/main" id="{C291997A-C196-DCDE-0EA0-51D4FDEDAD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18649" cy="4463581"/>
            </a:xfrm>
            <a:prstGeom prst="rect">
              <a:avLst/>
            </a:prstGeom>
          </p:spPr>
        </p:pic>
        <p:sp>
          <p:nvSpPr>
            <p:cNvPr id="2" name="Parallelogram 1">
              <a:extLst>
                <a:ext uri="{FF2B5EF4-FFF2-40B4-BE49-F238E27FC236}">
                  <a16:creationId xmlns:a16="http://schemas.microsoft.com/office/drawing/2014/main" id="{14354985-0AB8-E860-28D0-17AD10E6B863}"/>
                </a:ext>
              </a:extLst>
            </p:cNvPr>
            <p:cNvSpPr/>
            <p:nvPr userDrawn="1"/>
          </p:nvSpPr>
          <p:spPr>
            <a:xfrm rot="8446488">
              <a:off x="1155879" y="3069975"/>
              <a:ext cx="2214654" cy="3120244"/>
            </a:xfrm>
            <a:prstGeom prst="parallelogram">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a:extLst>
                <a:ext uri="{FF2B5EF4-FFF2-40B4-BE49-F238E27FC236}">
                  <a16:creationId xmlns:a16="http://schemas.microsoft.com/office/drawing/2014/main" id="{9C95F9B9-2A5B-F93A-EA33-600D61519C46}"/>
                </a:ext>
              </a:extLst>
            </p:cNvPr>
            <p:cNvSpPr/>
            <p:nvPr userDrawn="1"/>
          </p:nvSpPr>
          <p:spPr>
            <a:xfrm rot="8446488">
              <a:off x="2539020" y="5497285"/>
              <a:ext cx="1784436" cy="1941063"/>
            </a:xfrm>
            <a:custGeom>
              <a:avLst/>
              <a:gdLst>
                <a:gd name="connsiteX0" fmla="*/ 0 w 2214654"/>
                <a:gd name="connsiteY0" fmla="*/ 3120244 h 3120244"/>
                <a:gd name="connsiteX1" fmla="*/ 553664 w 2214654"/>
                <a:gd name="connsiteY1" fmla="*/ 0 h 3120244"/>
                <a:gd name="connsiteX2" fmla="*/ 2214654 w 2214654"/>
                <a:gd name="connsiteY2" fmla="*/ 0 h 3120244"/>
                <a:gd name="connsiteX3" fmla="*/ 1660991 w 2214654"/>
                <a:gd name="connsiteY3" fmla="*/ 3120244 h 3120244"/>
                <a:gd name="connsiteX4" fmla="*/ 0 w 2214654"/>
                <a:gd name="connsiteY4" fmla="*/ 3120244 h 3120244"/>
                <a:gd name="connsiteX0" fmla="*/ 0 w 2214654"/>
                <a:gd name="connsiteY0" fmla="*/ 3120244 h 3120244"/>
                <a:gd name="connsiteX1" fmla="*/ 341522 w 2214654"/>
                <a:gd name="connsiteY1" fmla="*/ 1179181 h 3120244"/>
                <a:gd name="connsiteX2" fmla="*/ 2214654 w 2214654"/>
                <a:gd name="connsiteY2" fmla="*/ 0 h 3120244"/>
                <a:gd name="connsiteX3" fmla="*/ 1660991 w 2214654"/>
                <a:gd name="connsiteY3" fmla="*/ 3120244 h 3120244"/>
                <a:gd name="connsiteX4" fmla="*/ 0 w 2214654"/>
                <a:gd name="connsiteY4" fmla="*/ 3120244 h 3120244"/>
                <a:gd name="connsiteX0" fmla="*/ 0 w 1784436"/>
                <a:gd name="connsiteY0" fmla="*/ 1941063 h 1941063"/>
                <a:gd name="connsiteX1" fmla="*/ 341522 w 1784436"/>
                <a:gd name="connsiteY1" fmla="*/ 0 h 1941063"/>
                <a:gd name="connsiteX2" fmla="*/ 1784436 w 1784436"/>
                <a:gd name="connsiteY2" fmla="*/ 1205605 h 1941063"/>
                <a:gd name="connsiteX3" fmla="*/ 1660991 w 1784436"/>
                <a:gd name="connsiteY3" fmla="*/ 1941063 h 1941063"/>
                <a:gd name="connsiteX4" fmla="*/ 0 w 1784436"/>
                <a:gd name="connsiteY4" fmla="*/ 1941063 h 1941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436" h="1941063">
                  <a:moveTo>
                    <a:pt x="0" y="1941063"/>
                  </a:moveTo>
                  <a:lnTo>
                    <a:pt x="341522" y="0"/>
                  </a:lnTo>
                  <a:lnTo>
                    <a:pt x="1784436" y="1205605"/>
                  </a:lnTo>
                  <a:lnTo>
                    <a:pt x="1660991" y="1941063"/>
                  </a:lnTo>
                  <a:lnTo>
                    <a:pt x="0" y="1941063"/>
                  </a:lnTo>
                  <a:close/>
                </a:path>
              </a:pathLst>
            </a:cu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Graphic 14">
            <a:extLst>
              <a:ext uri="{FF2B5EF4-FFF2-40B4-BE49-F238E27FC236}">
                <a16:creationId xmlns:a16="http://schemas.microsoft.com/office/drawing/2014/main" id="{0B5606AF-41C6-0137-32A8-807A0A5D0D4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2126331" y="-1062392"/>
            <a:ext cx="2405080" cy="3385097"/>
          </a:xfrm>
          <a:prstGeom prst="rect">
            <a:avLst/>
          </a:prstGeom>
        </p:spPr>
      </p:pic>
      <p:pic>
        <p:nvPicPr>
          <p:cNvPr id="13" name="Picture 12">
            <a:extLst>
              <a:ext uri="{FF2B5EF4-FFF2-40B4-BE49-F238E27FC236}">
                <a16:creationId xmlns:a16="http://schemas.microsoft.com/office/drawing/2014/main" id="{9AF4D5AD-886B-F49D-187E-EF188BA5C869}"/>
              </a:ext>
            </a:extLst>
          </p:cNvPr>
          <p:cNvPicPr>
            <a:picLocks noChangeAspect="1"/>
          </p:cNvPicPr>
          <p:nvPr userDrawn="1"/>
        </p:nvPicPr>
        <p:blipFill>
          <a:blip r:embed="rId6">
            <a:alphaModFix amt="99000"/>
          </a:blip>
          <a:stretch>
            <a:fillRect/>
          </a:stretch>
        </p:blipFill>
        <p:spPr>
          <a:xfrm rot="5400000" flipV="1">
            <a:off x="-2602281" y="2616106"/>
            <a:ext cx="7046892" cy="1814681"/>
          </a:xfrm>
          <a:prstGeom prst="rect">
            <a:avLst/>
          </a:prstGeom>
        </p:spPr>
      </p:pic>
      <p:pic>
        <p:nvPicPr>
          <p:cNvPr id="16" name="Graphic 15">
            <a:extLst>
              <a:ext uri="{FF2B5EF4-FFF2-40B4-BE49-F238E27FC236}">
                <a16:creationId xmlns:a16="http://schemas.microsoft.com/office/drawing/2014/main" id="{ADB128DF-CD31-0CEB-4D7C-71A65806236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10800000">
            <a:off x="283211" y="3743462"/>
            <a:ext cx="2080701" cy="2978013"/>
          </a:xfrm>
          <a:prstGeom prst="rect">
            <a:avLst/>
          </a:prstGeom>
        </p:spPr>
      </p:pic>
      <p:pic>
        <p:nvPicPr>
          <p:cNvPr id="25" name="Graphic 24">
            <a:extLst>
              <a:ext uri="{FF2B5EF4-FFF2-40B4-BE49-F238E27FC236}">
                <a16:creationId xmlns:a16="http://schemas.microsoft.com/office/drawing/2014/main" id="{3FF214BE-EBD1-4C75-B559-2A68D3A7182D}"/>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rot="5400000">
            <a:off x="1830037" y="6046777"/>
            <a:ext cx="419100" cy="790575"/>
          </a:xfrm>
          <a:prstGeom prst="rect">
            <a:avLst/>
          </a:prstGeom>
        </p:spPr>
      </p:pic>
    </p:spTree>
    <p:extLst>
      <p:ext uri="{BB962C8B-B14F-4D97-AF65-F5344CB8AC3E}">
        <p14:creationId xmlns:p14="http://schemas.microsoft.com/office/powerpoint/2010/main" val="86424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E22F56BC-829B-3BC8-96F9-8B26B69F0FD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6333" b="7973"/>
          <a:stretch/>
        </p:blipFill>
        <p:spPr>
          <a:xfrm>
            <a:off x="0" y="0"/>
            <a:ext cx="12192000" cy="6858000"/>
          </a:xfrm>
          <a:prstGeom prst="rect">
            <a:avLst/>
          </a:prstGeom>
        </p:spPr>
      </p:pic>
      <p:sp>
        <p:nvSpPr>
          <p:cNvPr id="34" name="Rectangle 33">
            <a:extLst>
              <a:ext uri="{FF2B5EF4-FFF2-40B4-BE49-F238E27FC236}">
                <a16:creationId xmlns:a16="http://schemas.microsoft.com/office/drawing/2014/main" id="{6D44EBC3-45F4-19C6-0AEB-16C907B4BCB5}"/>
              </a:ext>
            </a:extLst>
          </p:cNvPr>
          <p:cNvSpPr/>
          <p:nvPr userDrawn="1"/>
        </p:nvSpPr>
        <p:spPr>
          <a:xfrm>
            <a:off x="0" y="1"/>
            <a:ext cx="12192000" cy="6858000"/>
          </a:xfrm>
          <a:prstGeom prst="rect">
            <a:avLst/>
          </a:prstGeom>
          <a:gradFill flip="none" rotWithShape="1">
            <a:gsLst>
              <a:gs pos="12000">
                <a:srgbClr val="6C1D35">
                  <a:alpha val="68000"/>
                </a:srgbClr>
              </a:gs>
              <a:gs pos="77000">
                <a:schemeClr val="accent1">
                  <a:lumMod val="75000"/>
                </a:scheme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6528AE63-F58B-C295-2F24-0E7B07553C61}"/>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4" name="Footer Placeholder 3">
            <a:extLst>
              <a:ext uri="{FF2B5EF4-FFF2-40B4-BE49-F238E27FC236}">
                <a16:creationId xmlns:a16="http://schemas.microsoft.com/office/drawing/2014/main" id="{62D40798-1691-00D6-C3D9-64CC3EB82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A835F-2749-4B9F-A9CB-5E0BF4302B20}"/>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41" name="Graphic 40">
            <a:extLst>
              <a:ext uri="{FF2B5EF4-FFF2-40B4-BE49-F238E27FC236}">
                <a16:creationId xmlns:a16="http://schemas.microsoft.com/office/drawing/2014/main" id="{BBA782F0-1339-9AD7-88E8-E482862A0C7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flipH="1">
            <a:off x="7112000" y="-35081"/>
            <a:ext cx="4917440" cy="6921189"/>
          </a:xfrm>
          <a:prstGeom prst="rect">
            <a:avLst/>
          </a:prstGeom>
        </p:spPr>
      </p:pic>
      <p:pic>
        <p:nvPicPr>
          <p:cNvPr id="42" name="Graphic 41">
            <a:extLst>
              <a:ext uri="{FF2B5EF4-FFF2-40B4-BE49-F238E27FC236}">
                <a16:creationId xmlns:a16="http://schemas.microsoft.com/office/drawing/2014/main" id="{955F31CF-FB2A-3612-E2CA-58665EF22E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flipH="1">
            <a:off x="11268262" y="349094"/>
            <a:ext cx="2010036" cy="2829081"/>
          </a:xfrm>
          <a:prstGeom prst="rect">
            <a:avLst/>
          </a:prstGeom>
        </p:spPr>
      </p:pic>
    </p:spTree>
    <p:extLst>
      <p:ext uri="{BB962C8B-B14F-4D97-AF65-F5344CB8AC3E}">
        <p14:creationId xmlns:p14="http://schemas.microsoft.com/office/powerpoint/2010/main" val="118688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9A0EB9F-5240-3366-0373-E8B7C3C2A4FE}"/>
              </a:ext>
            </a:extLst>
          </p:cNvPr>
          <p:cNvSpPr/>
          <p:nvPr userDrawn="1"/>
        </p:nvSpPr>
        <p:spPr>
          <a:xfrm>
            <a:off x="0" y="-2"/>
            <a:ext cx="12230100" cy="6858001"/>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AF7B2D7-FB34-55B3-113A-7F96DDA7A845}"/>
              </a:ext>
            </a:extLst>
          </p:cNvPr>
          <p:cNvPicPr>
            <a:picLocks noChangeAspect="1"/>
          </p:cNvPicPr>
          <p:nvPr userDrawn="1"/>
        </p:nvPicPr>
        <p:blipFill rotWithShape="1">
          <a:blip r:embed="rId2">
            <a:alphaModFix amt="32000"/>
            <a:extLst>
              <a:ext uri="{28A0092B-C50C-407E-A947-70E740481C1C}">
                <a14:useLocalDpi xmlns:a14="http://schemas.microsoft.com/office/drawing/2010/main" val="0"/>
              </a:ext>
            </a:extLst>
          </a:blip>
          <a:srcRect l="20647"/>
          <a:stretch/>
        </p:blipFill>
        <p:spPr>
          <a:xfrm rot="16200000">
            <a:off x="2686050" y="-2686050"/>
            <a:ext cx="6858000" cy="12230100"/>
          </a:xfrm>
          <a:prstGeom prst="rect">
            <a:avLst/>
          </a:prstGeom>
        </p:spPr>
      </p:pic>
      <p:sp>
        <p:nvSpPr>
          <p:cNvPr id="3" name="Date Placeholder 2">
            <a:extLst>
              <a:ext uri="{FF2B5EF4-FFF2-40B4-BE49-F238E27FC236}">
                <a16:creationId xmlns:a16="http://schemas.microsoft.com/office/drawing/2014/main" id="{837B2BBA-3015-27B9-D210-D15544F2C44D}"/>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4" name="Footer Placeholder 3">
            <a:extLst>
              <a:ext uri="{FF2B5EF4-FFF2-40B4-BE49-F238E27FC236}">
                <a16:creationId xmlns:a16="http://schemas.microsoft.com/office/drawing/2014/main" id="{02FAB71C-4835-3D07-2B7F-A7456A46C5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E7A9C-9AFC-99CF-42E5-627A58693AE1}"/>
              </a:ext>
            </a:extLst>
          </p:cNvPr>
          <p:cNvSpPr>
            <a:spLocks noGrp="1"/>
          </p:cNvSpPr>
          <p:nvPr>
            <p:ph type="sldNum" sz="quarter" idx="12"/>
          </p:nvPr>
        </p:nvSpPr>
        <p:spPr/>
        <p:txBody>
          <a:bodyPr/>
          <a:lstStyle/>
          <a:p>
            <a:fld id="{B5912E74-8957-4046-8937-1199D0665174}" type="slidenum">
              <a:rPr lang="en-US" smtClean="0"/>
              <a:t>‹#›</a:t>
            </a:fld>
            <a:endParaRPr lang="en-US"/>
          </a:p>
        </p:txBody>
      </p:sp>
    </p:spTree>
    <p:extLst>
      <p:ext uri="{BB962C8B-B14F-4D97-AF65-F5344CB8AC3E}">
        <p14:creationId xmlns:p14="http://schemas.microsoft.com/office/powerpoint/2010/main" val="23956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CAB3E7-A192-D902-B47D-B2CC33AF3A17}"/>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grpSp>
        <p:nvGrpSpPr>
          <p:cNvPr id="29" name="Group 28">
            <a:extLst>
              <a:ext uri="{FF2B5EF4-FFF2-40B4-BE49-F238E27FC236}">
                <a16:creationId xmlns:a16="http://schemas.microsoft.com/office/drawing/2014/main" id="{9956ED8E-CF4D-D756-5FA9-5F3263853A9C}"/>
              </a:ext>
            </a:extLst>
          </p:cNvPr>
          <p:cNvGrpSpPr/>
          <p:nvPr userDrawn="1"/>
        </p:nvGrpSpPr>
        <p:grpSpPr>
          <a:xfrm>
            <a:off x="0" y="6438899"/>
            <a:ext cx="4425450" cy="419100"/>
            <a:chOff x="0" y="6438899"/>
            <a:chExt cx="4425450" cy="419100"/>
          </a:xfrm>
        </p:grpSpPr>
        <p:sp>
          <p:nvSpPr>
            <p:cNvPr id="27" name="Rectangle 26">
              <a:extLst>
                <a:ext uri="{FF2B5EF4-FFF2-40B4-BE49-F238E27FC236}">
                  <a16:creationId xmlns:a16="http://schemas.microsoft.com/office/drawing/2014/main" id="{4185CCF7-2507-F40E-2E71-04B5C07C7F09}"/>
                </a:ext>
              </a:extLst>
            </p:cNvPr>
            <p:cNvSpPr/>
            <p:nvPr userDrawn="1"/>
          </p:nvSpPr>
          <p:spPr>
            <a:xfrm>
              <a:off x="0" y="6438900"/>
              <a:ext cx="4115884" cy="41909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891B4BFE-7090-CB15-ACE2-E76D3D5E6402}"/>
                </a:ext>
              </a:extLst>
            </p:cNvPr>
            <p:cNvSpPr/>
            <p:nvPr userDrawn="1"/>
          </p:nvSpPr>
          <p:spPr>
            <a:xfrm>
              <a:off x="4115884" y="6438899"/>
              <a:ext cx="309566" cy="419100"/>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1796ACF-1284-B0D3-20AC-1A411B0BC639}"/>
              </a:ext>
            </a:extLst>
          </p:cNvPr>
          <p:cNvSpPr>
            <a:spLocks noGrp="1"/>
          </p:cNvSpPr>
          <p:nvPr>
            <p:ph type="title"/>
          </p:nvPr>
        </p:nvSpPr>
        <p:spPr>
          <a:xfrm>
            <a:off x="831850" y="1047751"/>
            <a:ext cx="10515600" cy="1500187"/>
          </a:xfrm>
        </p:spPr>
        <p:txBody>
          <a:bodyPr anchor="t">
            <a:normAutofit/>
          </a:bodyPr>
          <a:lstStyle>
            <a:lvl1pPr>
              <a:defRPr sz="4000">
                <a:latin typeface="+mn-lt"/>
              </a:defRPr>
            </a:lvl1pPr>
          </a:lstStyle>
          <a:p>
            <a:r>
              <a:rPr lang="en-US" dirty="0"/>
              <a:t>Click to edit Master title style</a:t>
            </a:r>
          </a:p>
        </p:txBody>
      </p:sp>
      <p:sp>
        <p:nvSpPr>
          <p:cNvPr id="3" name="Text Placeholder 2">
            <a:extLst>
              <a:ext uri="{FF2B5EF4-FFF2-40B4-BE49-F238E27FC236}">
                <a16:creationId xmlns:a16="http://schemas.microsoft.com/office/drawing/2014/main" id="{CAE66E6B-CFF2-F241-A3D1-4FD4DAC4FAC5}"/>
              </a:ext>
            </a:extLst>
          </p:cNvPr>
          <p:cNvSpPr>
            <a:spLocks noGrp="1"/>
          </p:cNvSpPr>
          <p:nvPr>
            <p:ph type="body" idx="1"/>
          </p:nvPr>
        </p:nvSpPr>
        <p:spPr>
          <a:xfrm>
            <a:off x="831850" y="2814638"/>
            <a:ext cx="10515600" cy="33575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916DBAF-8EC8-76B5-BD68-4EE498D12AED}"/>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5" name="Footer Placeholder 4">
            <a:extLst>
              <a:ext uri="{FF2B5EF4-FFF2-40B4-BE49-F238E27FC236}">
                <a16:creationId xmlns:a16="http://schemas.microsoft.com/office/drawing/2014/main" id="{14FC1A71-0977-DB43-6672-9DD2B43F0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1AA75-9A52-677C-BAAB-361020BE450C}"/>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1" name="Picture 10">
            <a:extLst>
              <a:ext uri="{FF2B5EF4-FFF2-40B4-BE49-F238E27FC236}">
                <a16:creationId xmlns:a16="http://schemas.microsoft.com/office/drawing/2014/main" id="{14CA6469-707B-4B2D-CE38-C2E80563F8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24" name="Group 23">
            <a:extLst>
              <a:ext uri="{FF2B5EF4-FFF2-40B4-BE49-F238E27FC236}">
                <a16:creationId xmlns:a16="http://schemas.microsoft.com/office/drawing/2014/main" id="{DB94ABDC-D409-D0CF-BFD9-E874B46B7EEF}"/>
              </a:ext>
            </a:extLst>
          </p:cNvPr>
          <p:cNvGrpSpPr/>
          <p:nvPr userDrawn="1"/>
        </p:nvGrpSpPr>
        <p:grpSpPr>
          <a:xfrm>
            <a:off x="0" y="0"/>
            <a:ext cx="2135014" cy="390908"/>
            <a:chOff x="0" y="0"/>
            <a:chExt cx="2135014" cy="390908"/>
          </a:xfrm>
        </p:grpSpPr>
        <p:sp>
          <p:nvSpPr>
            <p:cNvPr id="21" name="Rectangle 20">
              <a:extLst>
                <a:ext uri="{FF2B5EF4-FFF2-40B4-BE49-F238E27FC236}">
                  <a16:creationId xmlns:a16="http://schemas.microsoft.com/office/drawing/2014/main" id="{15CC8F0A-14AF-F65B-6D14-A51CBEFF1729}"/>
                </a:ext>
              </a:extLst>
            </p:cNvPr>
            <p:cNvSpPr/>
            <p:nvPr userDrawn="1"/>
          </p:nvSpPr>
          <p:spPr>
            <a:xfrm>
              <a:off x="0" y="1"/>
              <a:ext cx="1921715" cy="3909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7D170A48-ED14-4722-ED48-412F8B7C44AA}"/>
                </a:ext>
              </a:extLst>
            </p:cNvPr>
            <p:cNvSpPr/>
            <p:nvPr userDrawn="1"/>
          </p:nvSpPr>
          <p:spPr>
            <a:xfrm flipV="1">
              <a:off x="1921715" y="0"/>
              <a:ext cx="213299" cy="390907"/>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A4B6D801-7EDC-E981-F405-040472A43AB5}"/>
              </a:ext>
            </a:extLst>
          </p:cNvPr>
          <p:cNvGrpSpPr/>
          <p:nvPr userDrawn="1"/>
        </p:nvGrpSpPr>
        <p:grpSpPr>
          <a:xfrm>
            <a:off x="11930388" y="4900065"/>
            <a:ext cx="261612" cy="1456285"/>
            <a:chOff x="-7479" y="4982614"/>
            <a:chExt cx="261612" cy="1456285"/>
          </a:xfrm>
        </p:grpSpPr>
        <p:sp>
          <p:nvSpPr>
            <p:cNvPr id="32" name="Rectangle 31">
              <a:extLst>
                <a:ext uri="{FF2B5EF4-FFF2-40B4-BE49-F238E27FC236}">
                  <a16:creationId xmlns:a16="http://schemas.microsoft.com/office/drawing/2014/main" id="{790F7BDA-9A67-4500-FC96-D0DCA5669FC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6D3808A-7510-8E14-D035-56A7CA6C58A0}"/>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18422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45FB79D-2789-2E82-ACD5-FA141CFFB85B}"/>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sp>
        <p:nvSpPr>
          <p:cNvPr id="2" name="Title 1">
            <a:extLst>
              <a:ext uri="{FF2B5EF4-FFF2-40B4-BE49-F238E27FC236}">
                <a16:creationId xmlns:a16="http://schemas.microsoft.com/office/drawing/2014/main" id="{D306C3F4-36B0-1561-8EFF-3B31A7774228}"/>
              </a:ext>
            </a:extLst>
          </p:cNvPr>
          <p:cNvSpPr>
            <a:spLocks noGrp="1"/>
          </p:cNvSpPr>
          <p:nvPr>
            <p:ph type="ctrTitle"/>
          </p:nvPr>
        </p:nvSpPr>
        <p:spPr>
          <a:xfrm>
            <a:off x="1524000" y="1122363"/>
            <a:ext cx="9144000" cy="1381125"/>
          </a:xfrm>
        </p:spPr>
        <p:txBody>
          <a:bodyPr anchor="t">
            <a:normAutofit/>
          </a:bodyPr>
          <a:lstStyle>
            <a:lvl1pPr algn="l">
              <a:defRPr sz="4000">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FDC4E23C-BC64-3E31-C7C9-1CCB71C593F3}"/>
              </a:ext>
            </a:extLst>
          </p:cNvPr>
          <p:cNvSpPr>
            <a:spLocks noGrp="1"/>
          </p:cNvSpPr>
          <p:nvPr>
            <p:ph type="subTitle" idx="1"/>
          </p:nvPr>
        </p:nvSpPr>
        <p:spPr>
          <a:xfrm>
            <a:off x="1524000" y="2601118"/>
            <a:ext cx="9144000" cy="3461751"/>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8BAAB4A-F681-D1CE-536F-A8600B878509}"/>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5" name="Footer Placeholder 4">
            <a:extLst>
              <a:ext uri="{FF2B5EF4-FFF2-40B4-BE49-F238E27FC236}">
                <a16:creationId xmlns:a16="http://schemas.microsoft.com/office/drawing/2014/main" id="{5872C815-2D69-C272-C63C-A195EBFE3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7A072-5E8E-BDBB-35CA-3A355E5D5FFB}"/>
              </a:ext>
            </a:extLst>
          </p:cNvPr>
          <p:cNvSpPr>
            <a:spLocks noGrp="1"/>
          </p:cNvSpPr>
          <p:nvPr>
            <p:ph type="sldNum" sz="quarter" idx="12"/>
          </p:nvPr>
        </p:nvSpPr>
        <p:spPr/>
        <p:txBody>
          <a:bodyPr/>
          <a:lstStyle>
            <a:lvl1pPr>
              <a:defRPr>
                <a:solidFill>
                  <a:srgbClr val="6C1D35"/>
                </a:solidFill>
              </a:defRPr>
            </a:lvl1pPr>
          </a:lstStyle>
          <a:p>
            <a:fld id="{B5912E74-8957-4046-8937-1199D0665174}" type="slidenum">
              <a:rPr lang="en-US" smtClean="0"/>
              <a:pPr/>
              <a:t>‹#›</a:t>
            </a:fld>
            <a:endParaRPr lang="en-US" dirty="0"/>
          </a:p>
        </p:txBody>
      </p:sp>
      <p:pic>
        <p:nvPicPr>
          <p:cNvPr id="7" name="Picture 6">
            <a:extLst>
              <a:ext uri="{FF2B5EF4-FFF2-40B4-BE49-F238E27FC236}">
                <a16:creationId xmlns:a16="http://schemas.microsoft.com/office/drawing/2014/main" id="{1AFB2FEB-1CDE-753F-3231-2131ED23FF1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24" name="Group 23">
            <a:extLst>
              <a:ext uri="{FF2B5EF4-FFF2-40B4-BE49-F238E27FC236}">
                <a16:creationId xmlns:a16="http://schemas.microsoft.com/office/drawing/2014/main" id="{60EA2A08-0768-E840-71C5-CB5BA198C844}"/>
              </a:ext>
            </a:extLst>
          </p:cNvPr>
          <p:cNvGrpSpPr/>
          <p:nvPr userDrawn="1"/>
        </p:nvGrpSpPr>
        <p:grpSpPr>
          <a:xfrm>
            <a:off x="0" y="336866"/>
            <a:ext cx="838200" cy="390908"/>
            <a:chOff x="0" y="585597"/>
            <a:chExt cx="838200" cy="390908"/>
          </a:xfrm>
        </p:grpSpPr>
        <p:sp>
          <p:nvSpPr>
            <p:cNvPr id="22" name="Rectangle 21">
              <a:extLst>
                <a:ext uri="{FF2B5EF4-FFF2-40B4-BE49-F238E27FC236}">
                  <a16:creationId xmlns:a16="http://schemas.microsoft.com/office/drawing/2014/main" id="{87FE56D3-CDFF-99C8-081E-21872711345C}"/>
                </a:ext>
              </a:extLst>
            </p:cNvPr>
            <p:cNvSpPr/>
            <p:nvPr userDrawn="1"/>
          </p:nvSpPr>
          <p:spPr>
            <a:xfrm>
              <a:off x="0" y="585598"/>
              <a:ext cx="624901" cy="3909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55D81439-E4CF-3498-4773-82E6A34DB949}"/>
                </a:ext>
              </a:extLst>
            </p:cNvPr>
            <p:cNvSpPr/>
            <p:nvPr userDrawn="1"/>
          </p:nvSpPr>
          <p:spPr>
            <a:xfrm flipV="1">
              <a:off x="624901" y="585597"/>
              <a:ext cx="213299" cy="390907"/>
            </a:xfrm>
            <a:prstGeom prst="rtTriangle">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F56CB3B-27D6-0844-017F-CFA08F52311B}"/>
              </a:ext>
            </a:extLst>
          </p:cNvPr>
          <p:cNvGrpSpPr/>
          <p:nvPr userDrawn="1"/>
        </p:nvGrpSpPr>
        <p:grpSpPr>
          <a:xfrm>
            <a:off x="11930388" y="4900065"/>
            <a:ext cx="261612" cy="1456285"/>
            <a:chOff x="-7479" y="4982614"/>
            <a:chExt cx="261612" cy="1456285"/>
          </a:xfrm>
        </p:grpSpPr>
        <p:sp>
          <p:nvSpPr>
            <p:cNvPr id="10" name="Rectangle 9">
              <a:extLst>
                <a:ext uri="{FF2B5EF4-FFF2-40B4-BE49-F238E27FC236}">
                  <a16:creationId xmlns:a16="http://schemas.microsoft.com/office/drawing/2014/main" id="{845E31CA-977D-9659-5E4D-1E4EC75ABA70}"/>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B4385F2-2245-0F8C-C446-564E2DE5084A}"/>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206598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5386308-8E2B-C701-D9C5-CFF5B6D9F8D4}"/>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2" name="Title 1">
            <a:extLst>
              <a:ext uri="{FF2B5EF4-FFF2-40B4-BE49-F238E27FC236}">
                <a16:creationId xmlns:a16="http://schemas.microsoft.com/office/drawing/2014/main" id="{048221F6-B30E-6574-4F98-77B2C4903734}"/>
              </a:ext>
            </a:extLst>
          </p:cNvPr>
          <p:cNvSpPr>
            <a:spLocks noGrp="1"/>
          </p:cNvSpPr>
          <p:nvPr>
            <p:ph type="title"/>
          </p:nvPr>
        </p:nvSpPr>
        <p:spPr/>
        <p:txBody>
          <a:bodyPr>
            <a:normAutofit/>
          </a:bodyPr>
          <a:lstStyle>
            <a:lvl1pPr algn="ctr">
              <a:defRPr sz="40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ADB6BEFF-E786-80CC-C462-EC9F1C9C357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B6CF37-673E-EFC4-46AD-C8B8CC64E1D0}"/>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5" name="Footer Placeholder 4">
            <a:extLst>
              <a:ext uri="{FF2B5EF4-FFF2-40B4-BE49-F238E27FC236}">
                <a16:creationId xmlns:a16="http://schemas.microsoft.com/office/drawing/2014/main" id="{9C3B8A85-2B88-6B89-6CF8-4D396AB7B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774E-879A-AA6A-5AEF-0FD775B9793F}"/>
              </a:ext>
            </a:extLst>
          </p:cNvPr>
          <p:cNvSpPr>
            <a:spLocks noGrp="1"/>
          </p:cNvSpPr>
          <p:nvPr>
            <p:ph type="sldNum" sz="quarter" idx="12"/>
          </p:nvPr>
        </p:nvSpPr>
        <p:spPr/>
        <p:txBody>
          <a:bodyPr/>
          <a:lstStyle/>
          <a:p>
            <a:fld id="{B5912E74-8957-4046-8937-1199D0665174}" type="slidenum">
              <a:rPr lang="en-US" smtClean="0"/>
              <a:t>‹#›</a:t>
            </a:fld>
            <a:endParaRPr lang="en-US"/>
          </a:p>
        </p:txBody>
      </p:sp>
      <p:sp>
        <p:nvSpPr>
          <p:cNvPr id="8" name="Rectangle 7">
            <a:extLst>
              <a:ext uri="{FF2B5EF4-FFF2-40B4-BE49-F238E27FC236}">
                <a16:creationId xmlns:a16="http://schemas.microsoft.com/office/drawing/2014/main" id="{68F9B18A-4C13-213C-5ECD-7D00902A82F8}"/>
              </a:ext>
            </a:extLst>
          </p:cNvPr>
          <p:cNvSpPr/>
          <p:nvPr userDrawn="1"/>
        </p:nvSpPr>
        <p:spPr>
          <a:xfrm>
            <a:off x="3894421" y="21431"/>
            <a:ext cx="4460168" cy="256507"/>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8A0DAC0-1D7C-425C-A3EA-189775AB00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1" name="Rectangle 10">
            <a:extLst>
              <a:ext uri="{FF2B5EF4-FFF2-40B4-BE49-F238E27FC236}">
                <a16:creationId xmlns:a16="http://schemas.microsoft.com/office/drawing/2014/main" id="{73A6FB34-FC21-998E-F2ED-B41CC15A4311}"/>
              </a:ext>
            </a:extLst>
          </p:cNvPr>
          <p:cNvSpPr/>
          <p:nvPr userDrawn="1"/>
        </p:nvSpPr>
        <p:spPr>
          <a:xfrm>
            <a:off x="-1" y="6808662"/>
            <a:ext cx="12249013" cy="10897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91E5DFC-83E6-86F2-21A3-C9353A831D94}"/>
              </a:ext>
            </a:extLst>
          </p:cNvPr>
          <p:cNvGrpSpPr/>
          <p:nvPr userDrawn="1"/>
        </p:nvGrpSpPr>
        <p:grpSpPr>
          <a:xfrm>
            <a:off x="11930388" y="4900065"/>
            <a:ext cx="261612" cy="1456285"/>
            <a:chOff x="-7479" y="4982614"/>
            <a:chExt cx="261612" cy="1456285"/>
          </a:xfrm>
        </p:grpSpPr>
        <p:sp>
          <p:nvSpPr>
            <p:cNvPr id="9" name="Rectangle 8">
              <a:extLst>
                <a:ext uri="{FF2B5EF4-FFF2-40B4-BE49-F238E27FC236}">
                  <a16:creationId xmlns:a16="http://schemas.microsoft.com/office/drawing/2014/main" id="{00E6CDA0-D409-8B80-7C3D-EE78328F12C7}"/>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1DCC3F2-36B2-C662-DECB-01503AFCAA9E}"/>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284806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60D2230-4C54-C188-62C4-95CC76262BA7}"/>
              </a:ext>
            </a:extLst>
          </p:cNvPr>
          <p:cNvPicPr>
            <a:picLocks noChangeAspect="1"/>
          </p:cNvPicPr>
          <p:nvPr userDrawn="1"/>
        </p:nvPicPr>
        <p:blipFill>
          <a:blip r:embed="rId2"/>
          <a:stretch>
            <a:fillRect/>
          </a:stretch>
        </p:blipFill>
        <p:spPr>
          <a:xfrm rot="10800000" flipV="1">
            <a:off x="6765" y="1270"/>
            <a:ext cx="7112053" cy="1831461"/>
          </a:xfrm>
          <a:prstGeom prst="rect">
            <a:avLst/>
          </a:prstGeom>
        </p:spPr>
      </p:pic>
      <p:sp>
        <p:nvSpPr>
          <p:cNvPr id="11" name="Rectangle 10">
            <a:extLst>
              <a:ext uri="{FF2B5EF4-FFF2-40B4-BE49-F238E27FC236}">
                <a16:creationId xmlns:a16="http://schemas.microsoft.com/office/drawing/2014/main" id="{1466CAA0-852B-2260-4E79-4DCDC5D3C474}"/>
              </a:ext>
            </a:extLst>
          </p:cNvPr>
          <p:cNvSpPr/>
          <p:nvPr userDrawn="1"/>
        </p:nvSpPr>
        <p:spPr>
          <a:xfrm>
            <a:off x="-38100" y="1690688"/>
            <a:ext cx="12230100" cy="5167312"/>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09984-B07C-717A-A1FC-A0212B127BE0}"/>
              </a:ext>
            </a:extLst>
          </p:cNvPr>
          <p:cNvSpPr>
            <a:spLocks noGrp="1"/>
          </p:cNvSpPr>
          <p:nvPr>
            <p:ph type="title"/>
          </p:nvPr>
        </p:nvSpPr>
        <p:spPr/>
        <p:txBody>
          <a:bodyPr>
            <a:normAutofit/>
          </a:bodyPr>
          <a:lstStyle>
            <a:lvl1pPr>
              <a:defRPr sz="4000">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D7D56CC2-F4AE-C871-25CA-0693B8E51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4C4D5-028B-CF4F-DB83-2E7DAE145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4ECB3-6230-1C4A-4271-8B1B329A9B88}"/>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6" name="Footer Placeholder 5">
            <a:extLst>
              <a:ext uri="{FF2B5EF4-FFF2-40B4-BE49-F238E27FC236}">
                <a16:creationId xmlns:a16="http://schemas.microsoft.com/office/drawing/2014/main" id="{A9D0EBE9-6EE3-30E5-37E9-966CEBBA4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42C9F-71DE-08A3-B2D8-60F040A88956}"/>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0" name="Picture 9">
            <a:extLst>
              <a:ext uri="{FF2B5EF4-FFF2-40B4-BE49-F238E27FC236}">
                <a16:creationId xmlns:a16="http://schemas.microsoft.com/office/drawing/2014/main" id="{431BACEB-C3CA-5C73-C1CD-7E28828923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grpSp>
        <p:nvGrpSpPr>
          <p:cNvPr id="8" name="Group 7">
            <a:extLst>
              <a:ext uri="{FF2B5EF4-FFF2-40B4-BE49-F238E27FC236}">
                <a16:creationId xmlns:a16="http://schemas.microsoft.com/office/drawing/2014/main" id="{F32450C2-7E85-EAB2-8C8F-8B13B9657507}"/>
              </a:ext>
            </a:extLst>
          </p:cNvPr>
          <p:cNvGrpSpPr/>
          <p:nvPr userDrawn="1"/>
        </p:nvGrpSpPr>
        <p:grpSpPr>
          <a:xfrm>
            <a:off x="11930388" y="4900065"/>
            <a:ext cx="261612" cy="1456285"/>
            <a:chOff x="-7479" y="4982614"/>
            <a:chExt cx="261612" cy="1456285"/>
          </a:xfrm>
        </p:grpSpPr>
        <p:sp>
          <p:nvSpPr>
            <p:cNvPr id="9" name="Rectangle 8">
              <a:extLst>
                <a:ext uri="{FF2B5EF4-FFF2-40B4-BE49-F238E27FC236}">
                  <a16:creationId xmlns:a16="http://schemas.microsoft.com/office/drawing/2014/main" id="{E593644A-0A35-6B8C-F216-AC1945DFC79E}"/>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A806244-EF9A-642C-8573-A2BFA17DB33E}"/>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1653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169F28-4F60-04EA-2355-80F723258DB7}"/>
              </a:ext>
            </a:extLst>
          </p:cNvPr>
          <p:cNvPicPr>
            <a:picLocks noChangeAspect="1"/>
          </p:cNvPicPr>
          <p:nvPr userDrawn="1"/>
        </p:nvPicPr>
        <p:blipFill>
          <a:blip r:embed="rId2">
            <a:alphaModFix amt="99000"/>
          </a:blip>
          <a:stretch>
            <a:fillRect/>
          </a:stretch>
        </p:blipFill>
        <p:spPr>
          <a:xfrm rot="10800000" flipV="1">
            <a:off x="6764" y="1270"/>
            <a:ext cx="12073813" cy="3109189"/>
          </a:xfrm>
          <a:prstGeom prst="rect">
            <a:avLst/>
          </a:prstGeom>
        </p:spPr>
      </p:pic>
      <p:sp>
        <p:nvSpPr>
          <p:cNvPr id="2" name="Title 1">
            <a:extLst>
              <a:ext uri="{FF2B5EF4-FFF2-40B4-BE49-F238E27FC236}">
                <a16:creationId xmlns:a16="http://schemas.microsoft.com/office/drawing/2014/main" id="{D7D3BD4A-F379-8CFF-EBD6-707DD0E70908}"/>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FD159623-7488-E134-22F1-5329048ED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D7D39-C4CD-9439-3408-FF0BFA1B1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50B8F-83C3-D985-5919-F1A3FDF4D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CF953-DD56-9B85-AB4B-B9C9F0FF0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D25C81-2863-04F8-8182-D218BA273C24}"/>
              </a:ext>
            </a:extLst>
          </p:cNvPr>
          <p:cNvSpPr>
            <a:spLocks noGrp="1"/>
          </p:cNvSpPr>
          <p:nvPr>
            <p:ph type="dt" sz="half" idx="10"/>
          </p:nvPr>
        </p:nvSpPr>
        <p:spPr/>
        <p:txBody>
          <a:bodyPr/>
          <a:lstStyle/>
          <a:p>
            <a:fld id="{EF9959E7-45DE-4A2D-ACFD-0D8C8BBAB79F}" type="datetimeFigureOut">
              <a:rPr lang="en-US" smtClean="0"/>
              <a:t>7/25/2024</a:t>
            </a:fld>
            <a:endParaRPr lang="en-US"/>
          </a:p>
        </p:txBody>
      </p:sp>
      <p:sp>
        <p:nvSpPr>
          <p:cNvPr id="8" name="Footer Placeholder 7">
            <a:extLst>
              <a:ext uri="{FF2B5EF4-FFF2-40B4-BE49-F238E27FC236}">
                <a16:creationId xmlns:a16="http://schemas.microsoft.com/office/drawing/2014/main" id="{A3A521E1-8180-A360-8696-A84620A87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3D6C59-8054-7190-9FD8-FAA596348D42}"/>
              </a:ext>
            </a:extLst>
          </p:cNvPr>
          <p:cNvSpPr>
            <a:spLocks noGrp="1"/>
          </p:cNvSpPr>
          <p:nvPr>
            <p:ph type="sldNum" sz="quarter" idx="12"/>
          </p:nvPr>
        </p:nvSpPr>
        <p:spPr/>
        <p:txBody>
          <a:bodyPr/>
          <a:lstStyle/>
          <a:p>
            <a:fld id="{B5912E74-8957-4046-8937-1199D0665174}" type="slidenum">
              <a:rPr lang="en-US" smtClean="0"/>
              <a:t>‹#›</a:t>
            </a:fld>
            <a:endParaRPr lang="en-US"/>
          </a:p>
        </p:txBody>
      </p:sp>
      <p:pic>
        <p:nvPicPr>
          <p:cNvPr id="12" name="Picture 11">
            <a:extLst>
              <a:ext uri="{FF2B5EF4-FFF2-40B4-BE49-F238E27FC236}">
                <a16:creationId xmlns:a16="http://schemas.microsoft.com/office/drawing/2014/main" id="{C023B567-24C2-C088-6F75-913992BE2D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78878" y="283590"/>
            <a:ext cx="1468167" cy="497461"/>
          </a:xfrm>
          <a:prstGeom prst="rect">
            <a:avLst/>
          </a:prstGeom>
        </p:spPr>
      </p:pic>
      <p:sp>
        <p:nvSpPr>
          <p:cNvPr id="15" name="Rectangle 14">
            <a:extLst>
              <a:ext uri="{FF2B5EF4-FFF2-40B4-BE49-F238E27FC236}">
                <a16:creationId xmlns:a16="http://schemas.microsoft.com/office/drawing/2014/main" id="{A32B20C0-22D4-422D-2940-7F540F191BF7}"/>
              </a:ext>
            </a:extLst>
          </p:cNvPr>
          <p:cNvSpPr/>
          <p:nvPr userDrawn="1"/>
        </p:nvSpPr>
        <p:spPr>
          <a:xfrm>
            <a:off x="6764" y="342265"/>
            <a:ext cx="10269639" cy="45719"/>
          </a:xfrm>
          <a:prstGeom prst="rect">
            <a:avLst/>
          </a:prstGeom>
          <a:solidFill>
            <a:srgbClr val="6C1D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870257A-EF80-EF1A-EE95-68EB9FBC2F71}"/>
              </a:ext>
            </a:extLst>
          </p:cNvPr>
          <p:cNvGrpSpPr/>
          <p:nvPr userDrawn="1"/>
        </p:nvGrpSpPr>
        <p:grpSpPr>
          <a:xfrm>
            <a:off x="11930388" y="4900065"/>
            <a:ext cx="261612" cy="1456285"/>
            <a:chOff x="-7479" y="4982614"/>
            <a:chExt cx="261612" cy="1456285"/>
          </a:xfrm>
        </p:grpSpPr>
        <p:sp>
          <p:nvSpPr>
            <p:cNvPr id="13" name="Rectangle 12">
              <a:extLst>
                <a:ext uri="{FF2B5EF4-FFF2-40B4-BE49-F238E27FC236}">
                  <a16:creationId xmlns:a16="http://schemas.microsoft.com/office/drawing/2014/main" id="{BAEA7E83-8757-44B8-B8ED-EFD855548FA2}"/>
                </a:ext>
              </a:extLst>
            </p:cNvPr>
            <p:cNvSpPr/>
            <p:nvPr userDrawn="1"/>
          </p:nvSpPr>
          <p:spPr>
            <a:xfrm>
              <a:off x="-7479" y="4982614"/>
              <a:ext cx="261612" cy="1456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603E4A3-2F29-E99E-59AA-19FD2D71718A}"/>
                </a:ext>
              </a:extLst>
            </p:cNvPr>
            <p:cNvSpPr txBox="1"/>
            <p:nvPr userDrawn="1"/>
          </p:nvSpPr>
          <p:spPr>
            <a:xfrm rot="16200000">
              <a:off x="-565323" y="5578170"/>
              <a:ext cx="1377301" cy="261610"/>
            </a:xfrm>
            <a:prstGeom prst="rect">
              <a:avLst/>
            </a:prstGeom>
            <a:noFill/>
          </p:spPr>
          <p:txBody>
            <a:bodyPr wrap="square" rtlCol="0">
              <a:spAutoFit/>
            </a:bodyPr>
            <a:lstStyle/>
            <a:p>
              <a:pPr algn="ctr"/>
              <a:r>
                <a:rPr lang="en-US" sz="1100" b="1" i="0" dirty="0">
                  <a:solidFill>
                    <a:schemeClr val="bg1">
                      <a:lumMod val="95000"/>
                    </a:schemeClr>
                  </a:solidFill>
                  <a:ea typeface="Montserrat Semi" charset="0"/>
                  <a:cs typeface="Montserrat Semi" charset="0"/>
                </a:rPr>
                <a:t>www.utm.my</a:t>
              </a:r>
              <a:endParaRPr lang="en-US" sz="1100" b="1" i="0" dirty="0">
                <a:solidFill>
                  <a:schemeClr val="accent4"/>
                </a:solidFill>
                <a:ea typeface="Montserrat Semi" charset="0"/>
                <a:cs typeface="Montserrat Semi" charset="0"/>
              </a:endParaRPr>
            </a:p>
          </p:txBody>
        </p:sp>
      </p:grpSp>
    </p:spTree>
    <p:extLst>
      <p:ext uri="{BB962C8B-B14F-4D97-AF65-F5344CB8AC3E}">
        <p14:creationId xmlns:p14="http://schemas.microsoft.com/office/powerpoint/2010/main" val="314019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9975F-708A-F234-4722-AEB234342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87F26E-314A-B65E-03F9-0EADD49DA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C2CC6-2915-3AF9-A194-796105577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959E7-45DE-4A2D-ACFD-0D8C8BBAB79F}" type="datetimeFigureOut">
              <a:rPr lang="en-US" smtClean="0"/>
              <a:t>7/25/2024</a:t>
            </a:fld>
            <a:endParaRPr lang="en-US"/>
          </a:p>
        </p:txBody>
      </p:sp>
      <p:sp>
        <p:nvSpPr>
          <p:cNvPr id="5" name="Footer Placeholder 4">
            <a:extLst>
              <a:ext uri="{FF2B5EF4-FFF2-40B4-BE49-F238E27FC236}">
                <a16:creationId xmlns:a16="http://schemas.microsoft.com/office/drawing/2014/main" id="{4994C745-1356-0A9F-002D-66D467AF4D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C9A2B0-BC9C-678A-D6F9-6A0D62CAA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12E74-8957-4046-8937-1199D0665174}" type="slidenum">
              <a:rPr lang="en-US" smtClean="0"/>
              <a:t>‹#›</a:t>
            </a:fld>
            <a:endParaRPr lang="en-US"/>
          </a:p>
        </p:txBody>
      </p:sp>
    </p:spTree>
    <p:extLst>
      <p:ext uri="{BB962C8B-B14F-4D97-AF65-F5344CB8AC3E}">
        <p14:creationId xmlns:p14="http://schemas.microsoft.com/office/powerpoint/2010/main" val="1015553595"/>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6" r:id="rId3"/>
    <p:sldLayoutId id="2147483662" r:id="rId4"/>
    <p:sldLayoutId id="2147483651" r:id="rId5"/>
    <p:sldLayoutId id="2147483649" r:id="rId6"/>
    <p:sldLayoutId id="2147483650" r:id="rId7"/>
    <p:sldLayoutId id="2147483652" r:id="rId8"/>
    <p:sldLayoutId id="2147483653" r:id="rId9"/>
    <p:sldLayoutId id="2147483654" r:id="rId10"/>
    <p:sldLayoutId id="2147483656" r:id="rId11"/>
    <p:sldLayoutId id="2147483655" r:id="rId12"/>
    <p:sldLayoutId id="2147483660" r:id="rId13"/>
    <p:sldLayoutId id="2147483657" r:id="rId14"/>
    <p:sldLayoutId id="2147483663" r:id="rId15"/>
  </p:sldLayoutIdLst>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9A31FEC-C1AB-A4DF-DA31-FC4B7684A9DD}"/>
              </a:ext>
            </a:extLst>
          </p:cNvPr>
          <p:cNvSpPr txBox="1"/>
          <p:nvPr/>
        </p:nvSpPr>
        <p:spPr>
          <a:xfrm>
            <a:off x="1249801" y="2576018"/>
            <a:ext cx="10073615" cy="1077218"/>
          </a:xfrm>
          <a:prstGeom prst="rect">
            <a:avLst/>
          </a:prstGeom>
          <a:noFill/>
        </p:spPr>
        <p:txBody>
          <a:bodyPr wrap="square" rtlCol="0">
            <a:spAutoFit/>
          </a:bodyPr>
          <a:lstStyle/>
          <a:p>
            <a:pPr algn="ctr"/>
            <a:r>
              <a:rPr lang="en-US" sz="3200" b="1" i="0" u="none" strike="noStrike" baseline="0" dirty="0">
                <a:solidFill>
                  <a:srgbClr val="FFFFFF"/>
                </a:solidFill>
              </a:rPr>
              <a:t>TIME SERIES FORECASTING FOR ENERGY CONSUMPTION IN MALAYSIA USING REGRESSION TECHNIQUE </a:t>
            </a:r>
          </a:p>
        </p:txBody>
      </p:sp>
      <p:pic>
        <p:nvPicPr>
          <p:cNvPr id="11" name="Picture 10">
            <a:extLst>
              <a:ext uri="{FF2B5EF4-FFF2-40B4-BE49-F238E27FC236}">
                <a16:creationId xmlns:a16="http://schemas.microsoft.com/office/drawing/2014/main" id="{E1FBF1DA-5BFF-1707-4D4A-FFFB821B0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82" y="179880"/>
            <a:ext cx="2139445" cy="723600"/>
          </a:xfrm>
          <a:prstGeom prst="rect">
            <a:avLst/>
          </a:prstGeom>
        </p:spPr>
      </p:pic>
      <p:grpSp>
        <p:nvGrpSpPr>
          <p:cNvPr id="19" name="Group 18">
            <a:extLst>
              <a:ext uri="{FF2B5EF4-FFF2-40B4-BE49-F238E27FC236}">
                <a16:creationId xmlns:a16="http://schemas.microsoft.com/office/drawing/2014/main" id="{8526A73A-E833-94D8-3B96-626DBBC27FC5}"/>
              </a:ext>
            </a:extLst>
          </p:cNvPr>
          <p:cNvGrpSpPr/>
          <p:nvPr/>
        </p:nvGrpSpPr>
        <p:grpSpPr>
          <a:xfrm>
            <a:off x="243682" y="3008152"/>
            <a:ext cx="838200" cy="841694"/>
            <a:chOff x="0" y="585597"/>
            <a:chExt cx="838200" cy="390908"/>
          </a:xfrm>
          <a:solidFill>
            <a:schemeClr val="bg1">
              <a:lumMod val="65000"/>
            </a:schemeClr>
          </a:solidFill>
        </p:grpSpPr>
        <p:sp>
          <p:nvSpPr>
            <p:cNvPr id="20" name="Rectangle 19">
              <a:extLst>
                <a:ext uri="{FF2B5EF4-FFF2-40B4-BE49-F238E27FC236}">
                  <a16:creationId xmlns:a16="http://schemas.microsoft.com/office/drawing/2014/main" id="{AF9D891E-647D-0389-6628-4EE6EB7D852C}"/>
                </a:ext>
              </a:extLst>
            </p:cNvPr>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Right Triangle 20">
              <a:extLst>
                <a:ext uri="{FF2B5EF4-FFF2-40B4-BE49-F238E27FC236}">
                  <a16:creationId xmlns:a16="http://schemas.microsoft.com/office/drawing/2014/main" id="{D91420ED-5903-A743-073E-ED4B56F92DD2}"/>
                </a:ext>
              </a:extLst>
            </p:cNvPr>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6" name="Group 15">
            <a:extLst>
              <a:ext uri="{FF2B5EF4-FFF2-40B4-BE49-F238E27FC236}">
                <a16:creationId xmlns:a16="http://schemas.microsoft.com/office/drawing/2014/main" id="{C20E858A-4845-23C9-B443-2E55F05FAEF2}"/>
              </a:ext>
            </a:extLst>
          </p:cNvPr>
          <p:cNvGrpSpPr/>
          <p:nvPr/>
        </p:nvGrpSpPr>
        <p:grpSpPr>
          <a:xfrm>
            <a:off x="0" y="3008153"/>
            <a:ext cx="838200" cy="841694"/>
            <a:chOff x="0" y="585597"/>
            <a:chExt cx="838200" cy="390908"/>
          </a:xfrm>
          <a:solidFill>
            <a:schemeClr val="bg1"/>
          </a:solidFill>
        </p:grpSpPr>
        <p:sp>
          <p:nvSpPr>
            <p:cNvPr id="17" name="Rectangle 16">
              <a:extLst>
                <a:ext uri="{FF2B5EF4-FFF2-40B4-BE49-F238E27FC236}">
                  <a16:creationId xmlns:a16="http://schemas.microsoft.com/office/drawing/2014/main" id="{BAE28CBC-C49B-EEF2-721E-8E91D122E2BA}"/>
                </a:ext>
              </a:extLst>
            </p:cNvPr>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ight Triangle 17">
              <a:extLst>
                <a:ext uri="{FF2B5EF4-FFF2-40B4-BE49-F238E27FC236}">
                  <a16:creationId xmlns:a16="http://schemas.microsoft.com/office/drawing/2014/main" id="{C51E1D26-9907-4A93-EEED-313B135BF054}"/>
                </a:ext>
              </a:extLst>
            </p:cNvPr>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pic>
        <p:nvPicPr>
          <p:cNvPr id="2" name="Picture 1">
            <a:extLst>
              <a:ext uri="{FF2B5EF4-FFF2-40B4-BE49-F238E27FC236}">
                <a16:creationId xmlns:a16="http://schemas.microsoft.com/office/drawing/2014/main" id="{A0B02FD5-EB1B-0B91-AD16-E933188FD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513" y="6383329"/>
            <a:ext cx="2525487" cy="190060"/>
          </a:xfrm>
          <a:prstGeom prst="rect">
            <a:avLst/>
          </a:prstGeom>
        </p:spPr>
      </p:pic>
      <p:cxnSp>
        <p:nvCxnSpPr>
          <p:cNvPr id="5" name="Straight Connector 4">
            <a:extLst>
              <a:ext uri="{FF2B5EF4-FFF2-40B4-BE49-F238E27FC236}">
                <a16:creationId xmlns:a16="http://schemas.microsoft.com/office/drawing/2014/main" id="{B811AF99-4926-2858-7547-4E76321CA805}"/>
              </a:ext>
            </a:extLst>
          </p:cNvPr>
          <p:cNvCxnSpPr>
            <a:cxnSpLocks/>
            <a:endCxn id="2" idx="1"/>
          </p:cNvCxnSpPr>
          <p:nvPr/>
        </p:nvCxnSpPr>
        <p:spPr>
          <a:xfrm>
            <a:off x="-46838" y="6448292"/>
            <a:ext cx="9713351" cy="30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AECBB5-A38E-58B3-125E-29822A4BB34E}"/>
              </a:ext>
            </a:extLst>
          </p:cNvPr>
          <p:cNvSpPr txBox="1"/>
          <p:nvPr/>
        </p:nvSpPr>
        <p:spPr>
          <a:xfrm>
            <a:off x="312450" y="4444337"/>
            <a:ext cx="9860316" cy="1938992"/>
          </a:xfrm>
          <a:prstGeom prst="rect">
            <a:avLst/>
          </a:prstGeom>
          <a:noFill/>
        </p:spPr>
        <p:txBody>
          <a:bodyPr wrap="square" rtlCol="0">
            <a:spAutoFit/>
          </a:bodyPr>
          <a:lstStyle/>
          <a:p>
            <a:r>
              <a:rPr lang="en-US" sz="2400" b="1" i="0" u="none" strike="noStrike" baseline="0" dirty="0">
                <a:solidFill>
                  <a:srgbClr val="FFFFFF"/>
                </a:solidFill>
              </a:rPr>
              <a:t>PRESENTED BY   : NURAMIRA SHAFINAZ BINTI ZULAILEE</a:t>
            </a:r>
          </a:p>
          <a:p>
            <a:r>
              <a:rPr lang="en-US" sz="2400" b="1" i="0" u="none" strike="noStrike" baseline="0" dirty="0">
                <a:solidFill>
                  <a:srgbClr val="FFFFFF"/>
                </a:solidFill>
              </a:rPr>
              <a:t>MATRIC NO         : MCS231031</a:t>
            </a:r>
          </a:p>
          <a:p>
            <a:r>
              <a:rPr lang="en-US" sz="2400" b="1" dirty="0">
                <a:solidFill>
                  <a:srgbClr val="FFFFFF"/>
                </a:solidFill>
              </a:rPr>
              <a:t>VENUE                  : DISCUSSION ROOM 4, LEVEL 2, BLOCK N28A</a:t>
            </a:r>
          </a:p>
          <a:p>
            <a:r>
              <a:rPr lang="en-US" sz="2400" b="1" i="0" u="none" strike="noStrike" baseline="0" dirty="0">
                <a:solidFill>
                  <a:srgbClr val="FFFFFF"/>
                </a:solidFill>
              </a:rPr>
              <a:t>DATE                     : 25</a:t>
            </a:r>
            <a:r>
              <a:rPr lang="en-US" sz="2400" b="1" i="0" u="none" strike="noStrike" baseline="30000" dirty="0">
                <a:solidFill>
                  <a:srgbClr val="FFFFFF"/>
                </a:solidFill>
              </a:rPr>
              <a:t>TH</a:t>
            </a:r>
            <a:r>
              <a:rPr lang="en-US" sz="2400" b="1" i="0" u="none" strike="noStrike" baseline="0" dirty="0">
                <a:solidFill>
                  <a:srgbClr val="FFFFFF"/>
                </a:solidFill>
              </a:rPr>
              <a:t> JULY 2024</a:t>
            </a:r>
          </a:p>
          <a:p>
            <a:r>
              <a:rPr lang="en-US" sz="2400" b="1" dirty="0">
                <a:solidFill>
                  <a:srgbClr val="FFFFFF"/>
                </a:solidFill>
              </a:rPr>
              <a:t>LECTURER            : ASSOC. PROF. DR MOHD SHAHIZAN BIN OTHMAN</a:t>
            </a:r>
            <a:endParaRPr lang="en-US" sz="2400" b="1" i="0" u="none" strike="noStrike" baseline="0" dirty="0">
              <a:solidFill>
                <a:srgbClr val="FFFFFF"/>
              </a:solidFill>
            </a:endParaRPr>
          </a:p>
        </p:txBody>
      </p:sp>
      <p:sp>
        <p:nvSpPr>
          <p:cNvPr id="6" name="TextBox 5">
            <a:extLst>
              <a:ext uri="{FF2B5EF4-FFF2-40B4-BE49-F238E27FC236}">
                <a16:creationId xmlns:a16="http://schemas.microsoft.com/office/drawing/2014/main" id="{BE08582A-EBED-4EE6-BBEE-EEC0BA63E285}"/>
              </a:ext>
            </a:extLst>
          </p:cNvPr>
          <p:cNvSpPr txBox="1"/>
          <p:nvPr/>
        </p:nvSpPr>
        <p:spPr>
          <a:xfrm>
            <a:off x="1249801" y="1441029"/>
            <a:ext cx="10073615" cy="584775"/>
          </a:xfrm>
          <a:prstGeom prst="rect">
            <a:avLst/>
          </a:prstGeom>
          <a:noFill/>
        </p:spPr>
        <p:txBody>
          <a:bodyPr wrap="square" rtlCol="0">
            <a:spAutoFit/>
          </a:bodyPr>
          <a:lstStyle/>
          <a:p>
            <a:pPr algn="ctr"/>
            <a:r>
              <a:rPr lang="en-US" sz="3200" b="1" i="0" u="none" strike="noStrike" baseline="0" dirty="0">
                <a:solidFill>
                  <a:srgbClr val="FFFFFF"/>
                </a:solidFill>
              </a:rPr>
              <a:t>PROJECT PROPOSAL PRESENTATION</a:t>
            </a:r>
          </a:p>
        </p:txBody>
      </p:sp>
    </p:spTree>
    <p:extLst>
      <p:ext uri="{BB962C8B-B14F-4D97-AF65-F5344CB8AC3E}">
        <p14:creationId xmlns:p14="http://schemas.microsoft.com/office/powerpoint/2010/main" val="2103540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9CE9-7C42-4BBF-2F5C-7BD1161FC177}"/>
              </a:ext>
            </a:extLst>
          </p:cNvPr>
          <p:cNvSpPr>
            <a:spLocks noGrp="1"/>
          </p:cNvSpPr>
          <p:nvPr>
            <p:ph type="title"/>
          </p:nvPr>
        </p:nvSpPr>
        <p:spPr>
          <a:xfrm>
            <a:off x="100542" y="82285"/>
            <a:ext cx="10515600" cy="764381"/>
          </a:xfrm>
        </p:spPr>
        <p:txBody>
          <a:bodyPr/>
          <a:lstStyle/>
          <a:p>
            <a:r>
              <a:rPr lang="en-US" b="1" dirty="0"/>
              <a:t>DATA SCIENCE LIFE CYCLE</a:t>
            </a:r>
            <a:endParaRPr lang="en-MY" b="1" dirty="0"/>
          </a:p>
        </p:txBody>
      </p:sp>
      <p:graphicFrame>
        <p:nvGraphicFramePr>
          <p:cNvPr id="3" name="Diagram 2">
            <a:extLst>
              <a:ext uri="{FF2B5EF4-FFF2-40B4-BE49-F238E27FC236}">
                <a16:creationId xmlns:a16="http://schemas.microsoft.com/office/drawing/2014/main" id="{BE689B6D-1637-E7B9-8BE8-AB26071709F4}"/>
              </a:ext>
            </a:extLst>
          </p:cNvPr>
          <p:cNvGraphicFramePr/>
          <p:nvPr>
            <p:extLst>
              <p:ext uri="{D42A27DB-BD31-4B8C-83A1-F6EECF244321}">
                <p14:modId xmlns:p14="http://schemas.microsoft.com/office/powerpoint/2010/main" val="187950344"/>
              </p:ext>
            </p:extLst>
          </p:nvPr>
        </p:nvGraphicFramePr>
        <p:xfrm>
          <a:off x="2277534" y="948267"/>
          <a:ext cx="6993466" cy="466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287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4931CB2C-AB2D-FE49-FDDE-278360E7BD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234" y="66448"/>
            <a:ext cx="4758011" cy="6725103"/>
          </a:xfrm>
          <a:prstGeom prst="rect">
            <a:avLst/>
          </a:prstGeom>
        </p:spPr>
      </p:pic>
      <p:sp>
        <p:nvSpPr>
          <p:cNvPr id="3" name="TextBox 2">
            <a:extLst>
              <a:ext uri="{FF2B5EF4-FFF2-40B4-BE49-F238E27FC236}">
                <a16:creationId xmlns:a16="http://schemas.microsoft.com/office/drawing/2014/main" id="{4EF5DF53-C4EF-55FA-D5C6-37B2F4435437}"/>
              </a:ext>
            </a:extLst>
          </p:cNvPr>
          <p:cNvSpPr txBox="1"/>
          <p:nvPr/>
        </p:nvSpPr>
        <p:spPr>
          <a:xfrm>
            <a:off x="6249821" y="2133600"/>
            <a:ext cx="3941529" cy="1569660"/>
          </a:xfrm>
          <a:prstGeom prst="rect">
            <a:avLst/>
          </a:prstGeom>
          <a:noFill/>
        </p:spPr>
        <p:txBody>
          <a:bodyPr wrap="square" rtlCol="0">
            <a:spAutoFit/>
          </a:bodyPr>
          <a:lstStyle/>
          <a:p>
            <a:pPr algn="ctr"/>
            <a:r>
              <a:rPr lang="en-US" sz="2400" b="1" dirty="0"/>
              <a:t>A research framework for time series forecasting of </a:t>
            </a:r>
          </a:p>
          <a:p>
            <a:pPr algn="ctr"/>
            <a:r>
              <a:rPr lang="en-US" sz="2400" b="1" dirty="0"/>
              <a:t>energy consumption using Regression methods</a:t>
            </a:r>
            <a:endParaRPr lang="en-MY" sz="2400" b="1" dirty="0"/>
          </a:p>
        </p:txBody>
      </p:sp>
    </p:spTree>
    <p:extLst>
      <p:ext uri="{BB962C8B-B14F-4D97-AF65-F5344CB8AC3E}">
        <p14:creationId xmlns:p14="http://schemas.microsoft.com/office/powerpoint/2010/main" val="61193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5F43-DD1E-39D5-4366-6C42E637FBD8}"/>
              </a:ext>
            </a:extLst>
          </p:cNvPr>
          <p:cNvSpPr>
            <a:spLocks noGrp="1"/>
          </p:cNvSpPr>
          <p:nvPr>
            <p:ph type="title"/>
          </p:nvPr>
        </p:nvSpPr>
        <p:spPr>
          <a:xfrm>
            <a:off x="169332" y="568060"/>
            <a:ext cx="10270068" cy="794281"/>
          </a:xfrm>
        </p:spPr>
        <p:txBody>
          <a:bodyPr>
            <a:noAutofit/>
          </a:bodyPr>
          <a:lstStyle/>
          <a:p>
            <a:r>
              <a:rPr lang="en-MY" sz="3600" b="1" dirty="0">
                <a:effectLst/>
                <a:ea typeface="Aptos" panose="020B0004020202020204" pitchFamily="34" charset="0"/>
              </a:rPr>
              <a:t>DATA SOURCES AND COLLECTION METHODS</a:t>
            </a:r>
            <a:endParaRPr lang="en-MY" sz="3600" dirty="0"/>
          </a:p>
        </p:txBody>
      </p:sp>
      <p:graphicFrame>
        <p:nvGraphicFramePr>
          <p:cNvPr id="5" name="Diagram 4">
            <a:extLst>
              <a:ext uri="{FF2B5EF4-FFF2-40B4-BE49-F238E27FC236}">
                <a16:creationId xmlns:a16="http://schemas.microsoft.com/office/drawing/2014/main" id="{AFDFDF50-89F0-4168-3670-8BC74CC02E72}"/>
              </a:ext>
            </a:extLst>
          </p:cNvPr>
          <p:cNvGraphicFramePr/>
          <p:nvPr>
            <p:extLst>
              <p:ext uri="{D42A27DB-BD31-4B8C-83A1-F6EECF244321}">
                <p14:modId xmlns:p14="http://schemas.microsoft.com/office/powerpoint/2010/main" val="3112285839"/>
              </p:ext>
            </p:extLst>
          </p:nvPr>
        </p:nvGraphicFramePr>
        <p:xfrm>
          <a:off x="1011767" y="965201"/>
          <a:ext cx="10168466" cy="4732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09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C127-7C8E-D40C-09CD-91E527573640}"/>
              </a:ext>
            </a:extLst>
          </p:cNvPr>
          <p:cNvSpPr>
            <a:spLocks noGrp="1"/>
          </p:cNvSpPr>
          <p:nvPr>
            <p:ph type="title"/>
          </p:nvPr>
        </p:nvSpPr>
        <p:spPr>
          <a:xfrm>
            <a:off x="838200" y="365126"/>
            <a:ext cx="10515600" cy="837142"/>
          </a:xfrm>
        </p:spPr>
        <p:txBody>
          <a:bodyPr/>
          <a:lstStyle/>
          <a:p>
            <a:pPr algn="l"/>
            <a:r>
              <a:rPr lang="en-US" b="1" dirty="0"/>
              <a:t>DATA CLEANING</a:t>
            </a:r>
            <a:endParaRPr lang="en-MY" b="1" dirty="0"/>
          </a:p>
        </p:txBody>
      </p:sp>
      <p:sp>
        <p:nvSpPr>
          <p:cNvPr id="3" name="Content Placeholder 2">
            <a:extLst>
              <a:ext uri="{FF2B5EF4-FFF2-40B4-BE49-F238E27FC236}">
                <a16:creationId xmlns:a16="http://schemas.microsoft.com/office/drawing/2014/main" id="{B4A90C53-7E86-53A4-F2BD-1E2A0B400922}"/>
              </a:ext>
            </a:extLst>
          </p:cNvPr>
          <p:cNvSpPr>
            <a:spLocks noGrp="1"/>
          </p:cNvSpPr>
          <p:nvPr>
            <p:ph idx="1"/>
          </p:nvPr>
        </p:nvSpPr>
        <p:spPr>
          <a:xfrm>
            <a:off x="838200" y="1422400"/>
            <a:ext cx="10515600" cy="4754563"/>
          </a:xfrm>
        </p:spPr>
        <p:txBody>
          <a:bodyPr/>
          <a:lstStyle/>
          <a:p>
            <a:r>
              <a:rPr lang="en-US" dirty="0"/>
              <a:t>Handle missing values within the dataset.</a:t>
            </a:r>
          </a:p>
          <a:p>
            <a:r>
              <a:rPr lang="en-US" dirty="0"/>
              <a:t>Remove the duplicate data. It is essential to check and eliminate duplicate data to avoid redundancy and ensure that the data is unique. </a:t>
            </a:r>
          </a:p>
          <a:p>
            <a:r>
              <a:rPr lang="en-US" dirty="0"/>
              <a:t>Outlier detection and treatment are other essential aspects of data cleaning. These are treated to prevent them from skewing the analysis, and this can be done either by removing them or capping their values to a more reasonable range</a:t>
            </a:r>
          </a:p>
          <a:p>
            <a:endParaRPr lang="en-MY" dirty="0"/>
          </a:p>
        </p:txBody>
      </p:sp>
    </p:spTree>
    <p:extLst>
      <p:ext uri="{BB962C8B-B14F-4D97-AF65-F5344CB8AC3E}">
        <p14:creationId xmlns:p14="http://schemas.microsoft.com/office/powerpoint/2010/main" val="146893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9EF1-DD10-1093-775C-87F09E338FFC}"/>
              </a:ext>
            </a:extLst>
          </p:cNvPr>
          <p:cNvSpPr>
            <a:spLocks noGrp="1"/>
          </p:cNvSpPr>
          <p:nvPr>
            <p:ph type="title"/>
          </p:nvPr>
        </p:nvSpPr>
        <p:spPr>
          <a:xfrm>
            <a:off x="747183" y="675218"/>
            <a:ext cx="10515600" cy="730249"/>
          </a:xfrm>
        </p:spPr>
        <p:txBody>
          <a:bodyPr/>
          <a:lstStyle/>
          <a:p>
            <a:r>
              <a:rPr lang="en-US" b="1" dirty="0"/>
              <a:t>FUTURE ENGINEERING</a:t>
            </a:r>
            <a:endParaRPr lang="en-MY" b="1" dirty="0"/>
          </a:p>
        </p:txBody>
      </p:sp>
      <p:sp>
        <p:nvSpPr>
          <p:cNvPr id="3" name="Text Placeholder 2">
            <a:extLst>
              <a:ext uri="{FF2B5EF4-FFF2-40B4-BE49-F238E27FC236}">
                <a16:creationId xmlns:a16="http://schemas.microsoft.com/office/drawing/2014/main" id="{B3FDC9F5-5C3C-4F0B-6EA0-1B49CB841262}"/>
              </a:ext>
            </a:extLst>
          </p:cNvPr>
          <p:cNvSpPr>
            <a:spLocks noGrp="1"/>
          </p:cNvSpPr>
          <p:nvPr>
            <p:ph type="body" idx="1"/>
          </p:nvPr>
        </p:nvSpPr>
        <p:spPr>
          <a:xfrm>
            <a:off x="747183" y="1578239"/>
            <a:ext cx="10515600" cy="3357562"/>
          </a:xfrm>
        </p:spPr>
        <p:txBody>
          <a:bodyPr/>
          <a:lstStyle/>
          <a:p>
            <a:pPr marL="342900" indent="-342900">
              <a:buFont typeface="Arial" panose="020B0604020202020204" pitchFamily="34" charset="0"/>
              <a:buChar char="•"/>
            </a:pPr>
            <a:r>
              <a:rPr lang="en-US" dirty="0">
                <a:solidFill>
                  <a:schemeClr val="tx1"/>
                </a:solidFill>
              </a:rPr>
              <a:t>Generate lagged variables to capture temporal dependencies in time series data</a:t>
            </a:r>
          </a:p>
          <a:p>
            <a:pPr marL="342900" indent="-342900">
              <a:buFont typeface="Arial" panose="020B0604020202020204" pitchFamily="34" charset="0"/>
              <a:buChar char="•"/>
            </a:pPr>
            <a:r>
              <a:rPr lang="en-US" dirty="0">
                <a:solidFill>
                  <a:schemeClr val="tx1"/>
                </a:solidFill>
              </a:rPr>
              <a:t>Create interactions between features to capture the combined effects</a:t>
            </a:r>
          </a:p>
          <a:p>
            <a:pPr marL="342900" indent="-342900">
              <a:buFont typeface="Arial" panose="020B0604020202020204" pitchFamily="34" charset="0"/>
              <a:buChar char="•"/>
            </a:pPr>
            <a:r>
              <a:rPr lang="en-US" dirty="0">
                <a:solidFill>
                  <a:schemeClr val="tx1"/>
                </a:solidFill>
              </a:rPr>
              <a:t>Develop polynomial features to non-linear relationships, calculate rolling to smooth out the short-term fluctuations</a:t>
            </a:r>
          </a:p>
          <a:p>
            <a:pPr marL="342900" indent="-342900">
              <a:buFont typeface="Arial" panose="020B0604020202020204" pitchFamily="34" charset="0"/>
              <a:buChar char="•"/>
            </a:pPr>
            <a:r>
              <a:rPr lang="en-US" dirty="0">
                <a:solidFill>
                  <a:schemeClr val="tx1"/>
                </a:solidFill>
              </a:rPr>
              <a:t>Create dummy variables to capture seasonal effects such as months, quarters, or seasons.</a:t>
            </a:r>
            <a:endParaRPr lang="en-MY" dirty="0">
              <a:solidFill>
                <a:schemeClr val="tx1"/>
              </a:solidFill>
            </a:endParaRPr>
          </a:p>
        </p:txBody>
      </p:sp>
    </p:spTree>
    <p:extLst>
      <p:ext uri="{BB962C8B-B14F-4D97-AF65-F5344CB8AC3E}">
        <p14:creationId xmlns:p14="http://schemas.microsoft.com/office/powerpoint/2010/main" val="229172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29E7-BF9E-12FE-7681-6D958A381D1E}"/>
              </a:ext>
            </a:extLst>
          </p:cNvPr>
          <p:cNvSpPr>
            <a:spLocks noGrp="1"/>
          </p:cNvSpPr>
          <p:nvPr>
            <p:ph type="title"/>
          </p:nvPr>
        </p:nvSpPr>
        <p:spPr>
          <a:xfrm>
            <a:off x="527050" y="685800"/>
            <a:ext cx="10515600" cy="645582"/>
          </a:xfrm>
        </p:spPr>
        <p:txBody>
          <a:bodyPr/>
          <a:lstStyle/>
          <a:p>
            <a:r>
              <a:rPr lang="en-US" b="1" dirty="0"/>
              <a:t>VISUALISATIONS</a:t>
            </a:r>
            <a:endParaRPr lang="en-MY" b="1" dirty="0"/>
          </a:p>
        </p:txBody>
      </p:sp>
      <p:graphicFrame>
        <p:nvGraphicFramePr>
          <p:cNvPr id="4" name="Diagram 3">
            <a:extLst>
              <a:ext uri="{FF2B5EF4-FFF2-40B4-BE49-F238E27FC236}">
                <a16:creationId xmlns:a16="http://schemas.microsoft.com/office/drawing/2014/main" id="{E2AB3638-9F1D-FE93-2D40-446835FA1CA9}"/>
              </a:ext>
            </a:extLst>
          </p:cNvPr>
          <p:cNvGraphicFramePr/>
          <p:nvPr>
            <p:extLst>
              <p:ext uri="{D42A27DB-BD31-4B8C-83A1-F6EECF244321}">
                <p14:modId xmlns:p14="http://schemas.microsoft.com/office/powerpoint/2010/main" val="851033279"/>
              </p:ext>
            </p:extLst>
          </p:nvPr>
        </p:nvGraphicFramePr>
        <p:xfrm>
          <a:off x="668865" y="1439333"/>
          <a:ext cx="10591801" cy="4792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34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657D-5F94-D2DD-4FA1-430AA669E491}"/>
              </a:ext>
            </a:extLst>
          </p:cNvPr>
          <p:cNvSpPr>
            <a:spLocks noGrp="1"/>
          </p:cNvSpPr>
          <p:nvPr>
            <p:ph type="ctrTitle"/>
          </p:nvPr>
        </p:nvSpPr>
        <p:spPr>
          <a:xfrm>
            <a:off x="279400" y="885297"/>
            <a:ext cx="9144000" cy="765704"/>
          </a:xfrm>
        </p:spPr>
        <p:txBody>
          <a:bodyPr>
            <a:normAutofit/>
          </a:bodyPr>
          <a:lstStyle/>
          <a:p>
            <a:r>
              <a:rPr lang="en-MY" b="1" dirty="0">
                <a:effectLst/>
                <a:ea typeface="Aptos" panose="020B0004020202020204" pitchFamily="34" charset="0"/>
              </a:rPr>
              <a:t>INITIAL INSIGHTS</a:t>
            </a:r>
            <a:endParaRPr lang="en-MY" dirty="0"/>
          </a:p>
        </p:txBody>
      </p:sp>
      <p:graphicFrame>
        <p:nvGraphicFramePr>
          <p:cNvPr id="4" name="Diagram 3">
            <a:extLst>
              <a:ext uri="{FF2B5EF4-FFF2-40B4-BE49-F238E27FC236}">
                <a16:creationId xmlns:a16="http://schemas.microsoft.com/office/drawing/2014/main" id="{EB2F6CCD-BD3F-7763-2B1F-3E5B044C403F}"/>
              </a:ext>
            </a:extLst>
          </p:cNvPr>
          <p:cNvGraphicFramePr/>
          <p:nvPr>
            <p:extLst>
              <p:ext uri="{D42A27DB-BD31-4B8C-83A1-F6EECF244321}">
                <p14:modId xmlns:p14="http://schemas.microsoft.com/office/powerpoint/2010/main" val="118529217"/>
              </p:ext>
            </p:extLst>
          </p:nvPr>
        </p:nvGraphicFramePr>
        <p:xfrm>
          <a:off x="1007533" y="1676402"/>
          <a:ext cx="8847667" cy="4487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37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4820F6-6C26-1EBF-5C42-FA03DE41E161}"/>
              </a:ext>
            </a:extLst>
          </p:cNvPr>
          <p:cNvSpPr txBox="1"/>
          <p:nvPr/>
        </p:nvSpPr>
        <p:spPr bwMode="auto">
          <a:xfrm>
            <a:off x="3647115" y="2649752"/>
            <a:ext cx="4706938" cy="1015663"/>
          </a:xfrm>
          <a:prstGeom prst="rect">
            <a:avLst/>
          </a:prstGeom>
          <a:noFill/>
        </p:spPr>
        <p:txBody>
          <a:bodyPr anchor="ctr">
            <a:spAutoFit/>
          </a:bodyPr>
          <a:lstStyle/>
          <a:p>
            <a:pPr algn="ctr" eaLnBrk="1" fontAlgn="auto" hangingPunct="1">
              <a:spcBef>
                <a:spcPts val="0"/>
              </a:spcBef>
              <a:spcAft>
                <a:spcPts val="0"/>
              </a:spcAft>
              <a:defRPr/>
            </a:pPr>
            <a:r>
              <a:rPr lang="en-US" sz="6000" b="1" dirty="0">
                <a:solidFill>
                  <a:schemeClr val="bg1"/>
                </a:solidFill>
                <a:cs typeface="Arial" panose="020B0604020202020204" pitchFamily="34" charset="0"/>
              </a:rPr>
              <a:t>THANK YOU</a:t>
            </a:r>
          </a:p>
        </p:txBody>
      </p:sp>
      <p:sp>
        <p:nvSpPr>
          <p:cNvPr id="16" name="TextBox 15">
            <a:extLst>
              <a:ext uri="{FF2B5EF4-FFF2-40B4-BE49-F238E27FC236}">
                <a16:creationId xmlns:a16="http://schemas.microsoft.com/office/drawing/2014/main" id="{ADC1C89C-415D-8541-332A-2F542D81F044}"/>
              </a:ext>
            </a:extLst>
          </p:cNvPr>
          <p:cNvSpPr txBox="1"/>
          <p:nvPr/>
        </p:nvSpPr>
        <p:spPr>
          <a:xfrm>
            <a:off x="4434467" y="4076956"/>
            <a:ext cx="1661533" cy="276999"/>
          </a:xfrm>
          <a:prstGeom prst="rect">
            <a:avLst/>
          </a:prstGeom>
          <a:noFill/>
        </p:spPr>
        <p:txBody>
          <a:bodyPr wrap="square" rtlCol="0">
            <a:spAutoFit/>
          </a:bodyPr>
          <a:lstStyle/>
          <a:p>
            <a:r>
              <a:rPr lang="en-MY" sz="1200" dirty="0">
                <a:solidFill>
                  <a:schemeClr val="bg1"/>
                </a:solidFill>
              </a:rPr>
              <a:t>univteknologimalaysia</a:t>
            </a:r>
          </a:p>
        </p:txBody>
      </p:sp>
      <p:grpSp>
        <p:nvGrpSpPr>
          <p:cNvPr id="17" name="Group 16">
            <a:extLst>
              <a:ext uri="{FF2B5EF4-FFF2-40B4-BE49-F238E27FC236}">
                <a16:creationId xmlns:a16="http://schemas.microsoft.com/office/drawing/2014/main" id="{7136870D-2DAD-C7DB-DE9D-5E9D14D472AB}"/>
              </a:ext>
            </a:extLst>
          </p:cNvPr>
          <p:cNvGrpSpPr/>
          <p:nvPr/>
        </p:nvGrpSpPr>
        <p:grpSpPr>
          <a:xfrm>
            <a:off x="3366240" y="4067101"/>
            <a:ext cx="280228" cy="281958"/>
            <a:chOff x="2163763" y="-1266825"/>
            <a:chExt cx="1028700" cy="1035050"/>
          </a:xfrm>
          <a:solidFill>
            <a:schemeClr val="bg1">
              <a:lumMod val="95000"/>
            </a:schemeClr>
          </a:solidFill>
        </p:grpSpPr>
        <p:sp>
          <p:nvSpPr>
            <p:cNvPr id="18" name="Freeform 5">
              <a:extLst>
                <a:ext uri="{FF2B5EF4-FFF2-40B4-BE49-F238E27FC236}">
                  <a16:creationId xmlns:a16="http://schemas.microsoft.com/office/drawing/2014/main" id="{9CA6BC94-EC3A-003F-BBFA-332A294D5FB2}"/>
                </a:ext>
              </a:extLst>
            </p:cNvPr>
            <p:cNvSpPr>
              <a:spLocks noEditPoints="1"/>
            </p:cNvSpPr>
            <p:nvPr/>
          </p:nvSpPr>
          <p:spPr bwMode="auto">
            <a:xfrm>
              <a:off x="2163763"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ED93D63C-4E6A-702C-8FFD-729BB391A998}"/>
                </a:ext>
              </a:extLst>
            </p:cNvPr>
            <p:cNvSpPr>
              <a:spLocks/>
            </p:cNvSpPr>
            <p:nvPr/>
          </p:nvSpPr>
          <p:spPr bwMode="auto">
            <a:xfrm>
              <a:off x="2554288" y="-1014413"/>
              <a:ext cx="246063" cy="528638"/>
            </a:xfrm>
            <a:custGeom>
              <a:avLst/>
              <a:gdLst>
                <a:gd name="T0" fmla="*/ 63 w 95"/>
                <a:gd name="T1" fmla="*/ 60 h 202"/>
                <a:gd name="T2" fmla="*/ 63 w 95"/>
                <a:gd name="T3" fmla="*/ 44 h 202"/>
                <a:gd name="T4" fmla="*/ 72 w 95"/>
                <a:gd name="T5" fmla="*/ 34 h 202"/>
                <a:gd name="T6" fmla="*/ 94 w 95"/>
                <a:gd name="T7" fmla="*/ 34 h 202"/>
                <a:gd name="T8" fmla="*/ 94 w 95"/>
                <a:gd name="T9" fmla="*/ 0 h 202"/>
                <a:gd name="T10" fmla="*/ 63 w 95"/>
                <a:gd name="T11" fmla="*/ 0 h 202"/>
                <a:gd name="T12" fmla="*/ 21 w 95"/>
                <a:gd name="T13" fmla="*/ 42 h 202"/>
                <a:gd name="T14" fmla="*/ 21 w 95"/>
                <a:gd name="T15" fmla="*/ 60 h 202"/>
                <a:gd name="T16" fmla="*/ 0 w 95"/>
                <a:gd name="T17" fmla="*/ 60 h 202"/>
                <a:gd name="T18" fmla="*/ 0 w 95"/>
                <a:gd name="T19" fmla="*/ 85 h 202"/>
                <a:gd name="T20" fmla="*/ 0 w 95"/>
                <a:gd name="T21" fmla="*/ 101 h 202"/>
                <a:gd name="T22" fmla="*/ 21 w 95"/>
                <a:gd name="T23" fmla="*/ 101 h 202"/>
                <a:gd name="T24" fmla="*/ 21 w 95"/>
                <a:gd name="T25" fmla="*/ 202 h 202"/>
                <a:gd name="T26" fmla="*/ 61 w 95"/>
                <a:gd name="T27" fmla="*/ 202 h 202"/>
                <a:gd name="T28" fmla="*/ 61 w 95"/>
                <a:gd name="T29" fmla="*/ 101 h 202"/>
                <a:gd name="T30" fmla="*/ 91 w 95"/>
                <a:gd name="T31" fmla="*/ 101 h 202"/>
                <a:gd name="T32" fmla="*/ 92 w 95"/>
                <a:gd name="T33" fmla="*/ 85 h 202"/>
                <a:gd name="T34" fmla="*/ 95 w 95"/>
                <a:gd name="T35" fmla="*/ 60 h 202"/>
                <a:gd name="T36" fmla="*/ 63 w 95"/>
                <a:gd name="T37" fmla="*/ 6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202">
                  <a:moveTo>
                    <a:pt x="63" y="60"/>
                  </a:moveTo>
                  <a:cubicBezTo>
                    <a:pt x="63" y="44"/>
                    <a:pt x="63" y="44"/>
                    <a:pt x="63" y="44"/>
                  </a:cubicBezTo>
                  <a:cubicBezTo>
                    <a:pt x="63" y="36"/>
                    <a:pt x="68" y="34"/>
                    <a:pt x="72" y="34"/>
                  </a:cubicBezTo>
                  <a:cubicBezTo>
                    <a:pt x="75" y="34"/>
                    <a:pt x="94" y="34"/>
                    <a:pt x="94" y="34"/>
                  </a:cubicBezTo>
                  <a:cubicBezTo>
                    <a:pt x="94" y="0"/>
                    <a:pt x="94" y="0"/>
                    <a:pt x="94" y="0"/>
                  </a:cubicBezTo>
                  <a:cubicBezTo>
                    <a:pt x="63" y="0"/>
                    <a:pt x="63" y="0"/>
                    <a:pt x="63" y="0"/>
                  </a:cubicBezTo>
                  <a:cubicBezTo>
                    <a:pt x="28" y="0"/>
                    <a:pt x="21" y="25"/>
                    <a:pt x="21" y="42"/>
                  </a:cubicBezTo>
                  <a:cubicBezTo>
                    <a:pt x="21" y="60"/>
                    <a:pt x="21" y="60"/>
                    <a:pt x="21" y="60"/>
                  </a:cubicBezTo>
                  <a:cubicBezTo>
                    <a:pt x="0" y="60"/>
                    <a:pt x="0" y="60"/>
                    <a:pt x="0" y="60"/>
                  </a:cubicBezTo>
                  <a:cubicBezTo>
                    <a:pt x="0" y="85"/>
                    <a:pt x="0" y="85"/>
                    <a:pt x="0" y="85"/>
                  </a:cubicBezTo>
                  <a:cubicBezTo>
                    <a:pt x="0" y="101"/>
                    <a:pt x="0" y="101"/>
                    <a:pt x="0" y="101"/>
                  </a:cubicBezTo>
                  <a:cubicBezTo>
                    <a:pt x="21" y="101"/>
                    <a:pt x="21" y="101"/>
                    <a:pt x="21" y="101"/>
                  </a:cubicBezTo>
                  <a:cubicBezTo>
                    <a:pt x="21" y="147"/>
                    <a:pt x="21" y="202"/>
                    <a:pt x="21" y="202"/>
                  </a:cubicBezTo>
                  <a:cubicBezTo>
                    <a:pt x="61" y="202"/>
                    <a:pt x="61" y="202"/>
                    <a:pt x="61" y="202"/>
                  </a:cubicBezTo>
                  <a:cubicBezTo>
                    <a:pt x="61" y="202"/>
                    <a:pt x="61" y="146"/>
                    <a:pt x="61" y="101"/>
                  </a:cubicBezTo>
                  <a:cubicBezTo>
                    <a:pt x="91" y="101"/>
                    <a:pt x="91" y="101"/>
                    <a:pt x="91" y="101"/>
                  </a:cubicBezTo>
                  <a:cubicBezTo>
                    <a:pt x="92" y="85"/>
                    <a:pt x="92" y="85"/>
                    <a:pt x="92" y="85"/>
                  </a:cubicBezTo>
                  <a:cubicBezTo>
                    <a:pt x="95" y="60"/>
                    <a:pt x="95" y="60"/>
                    <a:pt x="95" y="60"/>
                  </a:cubicBezTo>
                  <a:lnTo>
                    <a:pt x="6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309B19F7-B624-3ABA-C567-5166FD20AAE7}"/>
              </a:ext>
            </a:extLst>
          </p:cNvPr>
          <p:cNvGrpSpPr/>
          <p:nvPr/>
        </p:nvGrpSpPr>
        <p:grpSpPr>
          <a:xfrm>
            <a:off x="7531144" y="4077067"/>
            <a:ext cx="279796" cy="281958"/>
            <a:chOff x="3470276" y="-1266825"/>
            <a:chExt cx="1027113" cy="1035050"/>
          </a:xfrm>
          <a:solidFill>
            <a:schemeClr val="bg1">
              <a:lumMod val="95000"/>
            </a:schemeClr>
          </a:solidFill>
        </p:grpSpPr>
        <p:sp>
          <p:nvSpPr>
            <p:cNvPr id="21" name="Freeform 6">
              <a:extLst>
                <a:ext uri="{FF2B5EF4-FFF2-40B4-BE49-F238E27FC236}">
                  <a16:creationId xmlns:a16="http://schemas.microsoft.com/office/drawing/2014/main" id="{1D2869D3-FA80-AF09-B200-6780D06BD571}"/>
                </a:ext>
              </a:extLst>
            </p:cNvPr>
            <p:cNvSpPr>
              <a:spLocks noEditPoints="1"/>
            </p:cNvSpPr>
            <p:nvPr/>
          </p:nvSpPr>
          <p:spPr bwMode="auto">
            <a:xfrm>
              <a:off x="3470276"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8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8 w 396"/>
                <a:gd name="T31" fmla="*/ 327 h 396"/>
                <a:gd name="T32" fmla="*/ 381 w 396"/>
                <a:gd name="T33" fmla="*/ 198 h 396"/>
                <a:gd name="T34" fmla="*/ 328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8"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8" y="327"/>
                  </a:cubicBezTo>
                  <a:cubicBezTo>
                    <a:pt x="361" y="294"/>
                    <a:pt x="381" y="248"/>
                    <a:pt x="381" y="198"/>
                  </a:cubicBezTo>
                  <a:cubicBezTo>
                    <a:pt x="381" y="147"/>
                    <a:pt x="361" y="102"/>
                    <a:pt x="328"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
              <a:extLst>
                <a:ext uri="{FF2B5EF4-FFF2-40B4-BE49-F238E27FC236}">
                  <a16:creationId xmlns:a16="http://schemas.microsoft.com/office/drawing/2014/main" id="{D2E0A07B-CE26-AFAB-9272-1F467B6A0A9B}"/>
                </a:ext>
              </a:extLst>
            </p:cNvPr>
            <p:cNvSpPr>
              <a:spLocks noEditPoints="1"/>
            </p:cNvSpPr>
            <p:nvPr/>
          </p:nvSpPr>
          <p:spPr bwMode="auto">
            <a:xfrm>
              <a:off x="3727451" y="-1011238"/>
              <a:ext cx="515938" cy="520700"/>
            </a:xfrm>
            <a:custGeom>
              <a:avLst/>
              <a:gdLst>
                <a:gd name="T0" fmla="*/ 49 w 199"/>
                <a:gd name="T1" fmla="*/ 100 h 199"/>
                <a:gd name="T2" fmla="*/ 99 w 199"/>
                <a:gd name="T3" fmla="*/ 49 h 199"/>
                <a:gd name="T4" fmla="*/ 150 w 199"/>
                <a:gd name="T5" fmla="*/ 100 h 199"/>
                <a:gd name="T6" fmla="*/ 99 w 199"/>
                <a:gd name="T7" fmla="*/ 150 h 199"/>
                <a:gd name="T8" fmla="*/ 49 w 199"/>
                <a:gd name="T9" fmla="*/ 100 h 199"/>
                <a:gd name="T10" fmla="*/ 152 w 199"/>
                <a:gd name="T11" fmla="*/ 0 h 199"/>
                <a:gd name="T12" fmla="*/ 47 w 199"/>
                <a:gd name="T13" fmla="*/ 0 h 199"/>
                <a:gd name="T14" fmla="*/ 0 w 199"/>
                <a:gd name="T15" fmla="*/ 47 h 199"/>
                <a:gd name="T16" fmla="*/ 0 w 199"/>
                <a:gd name="T17" fmla="*/ 152 h 199"/>
                <a:gd name="T18" fmla="*/ 47 w 199"/>
                <a:gd name="T19" fmla="*/ 199 h 199"/>
                <a:gd name="T20" fmla="*/ 152 w 199"/>
                <a:gd name="T21" fmla="*/ 199 h 199"/>
                <a:gd name="T22" fmla="*/ 199 w 199"/>
                <a:gd name="T23" fmla="*/ 152 h 199"/>
                <a:gd name="T24" fmla="*/ 199 w 199"/>
                <a:gd name="T25" fmla="*/ 47 h 199"/>
                <a:gd name="T26" fmla="*/ 152 w 199"/>
                <a:gd name="T27" fmla="*/ 0 h 199"/>
                <a:gd name="T28" fmla="*/ 47 w 199"/>
                <a:gd name="T29" fmla="*/ 12 h 199"/>
                <a:gd name="T30" fmla="*/ 152 w 199"/>
                <a:gd name="T31" fmla="*/ 12 h 199"/>
                <a:gd name="T32" fmla="*/ 187 w 199"/>
                <a:gd name="T33" fmla="*/ 47 h 199"/>
                <a:gd name="T34" fmla="*/ 187 w 199"/>
                <a:gd name="T35" fmla="*/ 152 h 199"/>
                <a:gd name="T36" fmla="*/ 152 w 199"/>
                <a:gd name="T37" fmla="*/ 187 h 199"/>
                <a:gd name="T38" fmla="*/ 47 w 199"/>
                <a:gd name="T39" fmla="*/ 187 h 199"/>
                <a:gd name="T40" fmla="*/ 12 w 199"/>
                <a:gd name="T41" fmla="*/ 152 h 199"/>
                <a:gd name="T42" fmla="*/ 12 w 199"/>
                <a:gd name="T43" fmla="*/ 47 h 199"/>
                <a:gd name="T44" fmla="*/ 47 w 199"/>
                <a:gd name="T45" fmla="*/ 12 h 199"/>
                <a:gd name="T46" fmla="*/ 162 w 199"/>
                <a:gd name="T47" fmla="*/ 27 h 199"/>
                <a:gd name="T48" fmla="*/ 152 w 199"/>
                <a:gd name="T49" fmla="*/ 37 h 199"/>
                <a:gd name="T50" fmla="*/ 162 w 199"/>
                <a:gd name="T51" fmla="*/ 48 h 199"/>
                <a:gd name="T52" fmla="*/ 173 w 199"/>
                <a:gd name="T53" fmla="*/ 37 h 199"/>
                <a:gd name="T54" fmla="*/ 162 w 199"/>
                <a:gd name="T55" fmla="*/ 27 h 199"/>
                <a:gd name="T56" fmla="*/ 163 w 199"/>
                <a:gd name="T57" fmla="*/ 100 h 199"/>
                <a:gd name="T58" fmla="*/ 99 w 199"/>
                <a:gd name="T59" fmla="*/ 36 h 199"/>
                <a:gd name="T60" fmla="*/ 35 w 199"/>
                <a:gd name="T61" fmla="*/ 100 h 199"/>
                <a:gd name="T62" fmla="*/ 99 w 199"/>
                <a:gd name="T63" fmla="*/ 164 h 199"/>
                <a:gd name="T64" fmla="*/ 163 w 199"/>
                <a:gd name="T65" fmla="*/ 10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9" h="199">
                  <a:moveTo>
                    <a:pt x="49" y="100"/>
                  </a:moveTo>
                  <a:cubicBezTo>
                    <a:pt x="49" y="72"/>
                    <a:pt x="71" y="49"/>
                    <a:pt x="99" y="49"/>
                  </a:cubicBezTo>
                  <a:cubicBezTo>
                    <a:pt x="127" y="49"/>
                    <a:pt x="150" y="72"/>
                    <a:pt x="150" y="100"/>
                  </a:cubicBezTo>
                  <a:cubicBezTo>
                    <a:pt x="150" y="128"/>
                    <a:pt x="127" y="150"/>
                    <a:pt x="99" y="150"/>
                  </a:cubicBezTo>
                  <a:cubicBezTo>
                    <a:pt x="71" y="150"/>
                    <a:pt x="49" y="128"/>
                    <a:pt x="49" y="100"/>
                  </a:cubicBezTo>
                  <a:close/>
                  <a:moveTo>
                    <a:pt x="152" y="0"/>
                  </a:moveTo>
                  <a:cubicBezTo>
                    <a:pt x="47" y="0"/>
                    <a:pt x="47" y="0"/>
                    <a:pt x="47" y="0"/>
                  </a:cubicBezTo>
                  <a:cubicBezTo>
                    <a:pt x="21" y="0"/>
                    <a:pt x="0" y="21"/>
                    <a:pt x="0" y="47"/>
                  </a:cubicBezTo>
                  <a:cubicBezTo>
                    <a:pt x="0" y="152"/>
                    <a:pt x="0" y="152"/>
                    <a:pt x="0" y="152"/>
                  </a:cubicBezTo>
                  <a:cubicBezTo>
                    <a:pt x="0" y="178"/>
                    <a:pt x="21" y="199"/>
                    <a:pt x="47" y="199"/>
                  </a:cubicBezTo>
                  <a:cubicBezTo>
                    <a:pt x="152" y="199"/>
                    <a:pt x="152" y="199"/>
                    <a:pt x="152" y="199"/>
                  </a:cubicBezTo>
                  <a:cubicBezTo>
                    <a:pt x="178" y="199"/>
                    <a:pt x="199" y="178"/>
                    <a:pt x="199" y="152"/>
                  </a:cubicBezTo>
                  <a:cubicBezTo>
                    <a:pt x="199" y="47"/>
                    <a:pt x="199" y="47"/>
                    <a:pt x="199" y="47"/>
                  </a:cubicBezTo>
                  <a:cubicBezTo>
                    <a:pt x="199" y="21"/>
                    <a:pt x="178" y="0"/>
                    <a:pt x="152" y="0"/>
                  </a:cubicBezTo>
                  <a:close/>
                  <a:moveTo>
                    <a:pt x="47" y="12"/>
                  </a:moveTo>
                  <a:cubicBezTo>
                    <a:pt x="152" y="12"/>
                    <a:pt x="152" y="12"/>
                    <a:pt x="152" y="12"/>
                  </a:cubicBezTo>
                  <a:cubicBezTo>
                    <a:pt x="171" y="12"/>
                    <a:pt x="187" y="28"/>
                    <a:pt x="187" y="47"/>
                  </a:cubicBezTo>
                  <a:cubicBezTo>
                    <a:pt x="187" y="152"/>
                    <a:pt x="187" y="152"/>
                    <a:pt x="187" y="152"/>
                  </a:cubicBezTo>
                  <a:cubicBezTo>
                    <a:pt x="187" y="171"/>
                    <a:pt x="171" y="187"/>
                    <a:pt x="152" y="187"/>
                  </a:cubicBezTo>
                  <a:cubicBezTo>
                    <a:pt x="47" y="187"/>
                    <a:pt x="47" y="187"/>
                    <a:pt x="47" y="187"/>
                  </a:cubicBezTo>
                  <a:cubicBezTo>
                    <a:pt x="28" y="187"/>
                    <a:pt x="12" y="171"/>
                    <a:pt x="12" y="152"/>
                  </a:cubicBezTo>
                  <a:cubicBezTo>
                    <a:pt x="12" y="47"/>
                    <a:pt x="12" y="47"/>
                    <a:pt x="12" y="47"/>
                  </a:cubicBezTo>
                  <a:cubicBezTo>
                    <a:pt x="12" y="28"/>
                    <a:pt x="28" y="12"/>
                    <a:pt x="47" y="12"/>
                  </a:cubicBezTo>
                  <a:close/>
                  <a:moveTo>
                    <a:pt x="162" y="27"/>
                  </a:moveTo>
                  <a:cubicBezTo>
                    <a:pt x="156" y="27"/>
                    <a:pt x="152" y="32"/>
                    <a:pt x="152" y="37"/>
                  </a:cubicBezTo>
                  <a:cubicBezTo>
                    <a:pt x="152" y="43"/>
                    <a:pt x="156" y="48"/>
                    <a:pt x="162" y="48"/>
                  </a:cubicBezTo>
                  <a:cubicBezTo>
                    <a:pt x="168" y="48"/>
                    <a:pt x="173" y="43"/>
                    <a:pt x="173" y="37"/>
                  </a:cubicBezTo>
                  <a:cubicBezTo>
                    <a:pt x="173" y="32"/>
                    <a:pt x="168" y="27"/>
                    <a:pt x="162" y="27"/>
                  </a:cubicBezTo>
                  <a:close/>
                  <a:moveTo>
                    <a:pt x="163" y="100"/>
                  </a:moveTo>
                  <a:cubicBezTo>
                    <a:pt x="163" y="64"/>
                    <a:pt x="135" y="36"/>
                    <a:pt x="99" y="36"/>
                  </a:cubicBezTo>
                  <a:cubicBezTo>
                    <a:pt x="64" y="36"/>
                    <a:pt x="35" y="64"/>
                    <a:pt x="35" y="100"/>
                  </a:cubicBezTo>
                  <a:cubicBezTo>
                    <a:pt x="35" y="135"/>
                    <a:pt x="64" y="164"/>
                    <a:pt x="99" y="164"/>
                  </a:cubicBezTo>
                  <a:cubicBezTo>
                    <a:pt x="135" y="164"/>
                    <a:pt x="163" y="135"/>
                    <a:pt x="163"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a:extLst>
              <a:ext uri="{FF2B5EF4-FFF2-40B4-BE49-F238E27FC236}">
                <a16:creationId xmlns:a16="http://schemas.microsoft.com/office/drawing/2014/main" id="{601DB2CC-6680-AB58-44EA-DF265753FC9C}"/>
              </a:ext>
            </a:extLst>
          </p:cNvPr>
          <p:cNvSpPr txBox="1"/>
          <p:nvPr/>
        </p:nvSpPr>
        <p:spPr>
          <a:xfrm>
            <a:off x="6711844" y="4072060"/>
            <a:ext cx="3029941" cy="276999"/>
          </a:xfrm>
          <a:prstGeom prst="rect">
            <a:avLst/>
          </a:prstGeom>
          <a:noFill/>
        </p:spPr>
        <p:txBody>
          <a:bodyPr wrap="square" rtlCol="0">
            <a:spAutoFit/>
          </a:bodyPr>
          <a:lstStyle/>
          <a:p>
            <a:r>
              <a:rPr lang="en-MY" sz="1200" dirty="0">
                <a:solidFill>
                  <a:schemeClr val="bg1"/>
                </a:solidFill>
              </a:rPr>
              <a:t>utm.my</a:t>
            </a:r>
          </a:p>
        </p:txBody>
      </p:sp>
      <p:sp>
        <p:nvSpPr>
          <p:cNvPr id="25" name="Shape 2865">
            <a:extLst>
              <a:ext uri="{FF2B5EF4-FFF2-40B4-BE49-F238E27FC236}">
                <a16:creationId xmlns:a16="http://schemas.microsoft.com/office/drawing/2014/main" id="{123F8921-49CA-90DB-32D1-C5AA4C985D01}"/>
              </a:ext>
            </a:extLst>
          </p:cNvPr>
          <p:cNvSpPr/>
          <p:nvPr/>
        </p:nvSpPr>
        <p:spPr>
          <a:xfrm>
            <a:off x="3720466" y="40769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bg1"/>
          </a:solidFill>
          <a:ln w="12700">
            <a:miter lim="400000"/>
          </a:ln>
        </p:spPr>
        <p:txBody>
          <a:bodyPr lIns="19045" tIns="19045" rIns="19045" bIns="1904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26" name="Shape 2861">
            <a:extLst>
              <a:ext uri="{FF2B5EF4-FFF2-40B4-BE49-F238E27FC236}">
                <a16:creationId xmlns:a16="http://schemas.microsoft.com/office/drawing/2014/main" id="{1380BA52-67A1-3ED5-42D9-2A461EBA05A8}"/>
              </a:ext>
            </a:extLst>
          </p:cNvPr>
          <p:cNvSpPr/>
          <p:nvPr/>
        </p:nvSpPr>
        <p:spPr>
          <a:xfrm>
            <a:off x="4072196" y="40769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chemeClr val="bg1"/>
          </a:solidFill>
          <a:ln w="12700">
            <a:miter lim="400000"/>
          </a:ln>
        </p:spPr>
        <p:txBody>
          <a:bodyPr lIns="19045" tIns="19045" rIns="19045" bIns="1904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pic>
        <p:nvPicPr>
          <p:cNvPr id="30" name="Graphic 29">
            <a:extLst>
              <a:ext uri="{FF2B5EF4-FFF2-40B4-BE49-F238E27FC236}">
                <a16:creationId xmlns:a16="http://schemas.microsoft.com/office/drawing/2014/main" id="{970F175F-7AF7-89EA-112A-720572DAAB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53684" y="4070864"/>
            <a:ext cx="289182" cy="289182"/>
          </a:xfrm>
          <a:prstGeom prst="rect">
            <a:avLst/>
          </a:prstGeom>
        </p:spPr>
      </p:pic>
      <p:sp>
        <p:nvSpPr>
          <p:cNvPr id="31" name="TextBox 30">
            <a:extLst>
              <a:ext uri="{FF2B5EF4-FFF2-40B4-BE49-F238E27FC236}">
                <a16:creationId xmlns:a16="http://schemas.microsoft.com/office/drawing/2014/main" id="{8BBE6196-BF2A-FEBF-C038-9FC0BED4A868}"/>
              </a:ext>
            </a:extLst>
          </p:cNvPr>
          <p:cNvSpPr txBox="1"/>
          <p:nvPr/>
        </p:nvSpPr>
        <p:spPr>
          <a:xfrm>
            <a:off x="7819166" y="4069364"/>
            <a:ext cx="1861503" cy="276999"/>
          </a:xfrm>
          <a:prstGeom prst="rect">
            <a:avLst/>
          </a:prstGeom>
          <a:noFill/>
        </p:spPr>
        <p:txBody>
          <a:bodyPr wrap="square" rtlCol="0">
            <a:spAutoFit/>
          </a:bodyPr>
          <a:lstStyle/>
          <a:p>
            <a:r>
              <a:rPr lang="en-MY" sz="1200" dirty="0" err="1">
                <a:solidFill>
                  <a:schemeClr val="bg1"/>
                </a:solidFill>
              </a:rPr>
              <a:t>utmofficial</a:t>
            </a:r>
            <a:endParaRPr lang="en-MY" sz="1200" dirty="0">
              <a:solidFill>
                <a:schemeClr val="bg1"/>
              </a:solidFill>
            </a:endParaRPr>
          </a:p>
        </p:txBody>
      </p:sp>
      <p:pic>
        <p:nvPicPr>
          <p:cNvPr id="33" name="Graphic 32">
            <a:extLst>
              <a:ext uri="{FF2B5EF4-FFF2-40B4-BE49-F238E27FC236}">
                <a16:creationId xmlns:a16="http://schemas.microsoft.com/office/drawing/2014/main" id="{B08DA86B-1F79-234F-1249-1C05AE9EA6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9397" y="4076956"/>
            <a:ext cx="289182" cy="289182"/>
          </a:xfrm>
          <a:prstGeom prst="rect">
            <a:avLst/>
          </a:prstGeom>
        </p:spPr>
      </p:pic>
    </p:spTree>
    <p:extLst>
      <p:ext uri="{BB962C8B-B14F-4D97-AF65-F5344CB8AC3E}">
        <p14:creationId xmlns:p14="http://schemas.microsoft.com/office/powerpoint/2010/main" val="14705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1403F-32AD-8337-C3E7-35564BF734D5}"/>
              </a:ext>
            </a:extLst>
          </p:cNvPr>
          <p:cNvSpPr txBox="1"/>
          <p:nvPr/>
        </p:nvSpPr>
        <p:spPr>
          <a:xfrm>
            <a:off x="0" y="2844225"/>
            <a:ext cx="12192000" cy="1015663"/>
          </a:xfrm>
          <a:prstGeom prst="rect">
            <a:avLst/>
          </a:prstGeom>
          <a:solidFill>
            <a:srgbClr val="FFFFFF"/>
          </a:solidFill>
        </p:spPr>
        <p:txBody>
          <a:bodyPr wrap="square" rtlCol="0">
            <a:spAutoFit/>
          </a:bodyPr>
          <a:lstStyle/>
          <a:p>
            <a:pPr algn="ctr"/>
            <a:r>
              <a:rPr lang="en-US" sz="6000" b="1" i="0" u="none" strike="noStrike" baseline="0" dirty="0">
                <a:solidFill>
                  <a:srgbClr val="6C1D35"/>
                </a:solidFill>
              </a:rPr>
              <a:t>INTRODUCTION</a:t>
            </a:r>
          </a:p>
        </p:txBody>
      </p:sp>
    </p:spTree>
    <p:extLst>
      <p:ext uri="{BB962C8B-B14F-4D97-AF65-F5344CB8AC3E}">
        <p14:creationId xmlns:p14="http://schemas.microsoft.com/office/powerpoint/2010/main" val="247330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91ED-C16A-6973-DAC9-6BA7EEAFF997}"/>
              </a:ext>
            </a:extLst>
          </p:cNvPr>
          <p:cNvSpPr>
            <a:spLocks noGrp="1"/>
          </p:cNvSpPr>
          <p:nvPr>
            <p:ph type="title"/>
          </p:nvPr>
        </p:nvSpPr>
        <p:spPr>
          <a:xfrm>
            <a:off x="831850" y="1047752"/>
            <a:ext cx="10515600" cy="847724"/>
          </a:xfrm>
        </p:spPr>
        <p:txBody>
          <a:bodyPr/>
          <a:lstStyle/>
          <a:p>
            <a:r>
              <a:rPr lang="en-US" b="1" dirty="0"/>
              <a:t>BACKGROUND</a:t>
            </a:r>
            <a:endParaRPr lang="en-MY" b="1" dirty="0"/>
          </a:p>
        </p:txBody>
      </p:sp>
      <p:sp>
        <p:nvSpPr>
          <p:cNvPr id="3" name="Text Placeholder 2">
            <a:extLst>
              <a:ext uri="{FF2B5EF4-FFF2-40B4-BE49-F238E27FC236}">
                <a16:creationId xmlns:a16="http://schemas.microsoft.com/office/drawing/2014/main" id="{55AF2AA4-6836-2026-62F6-41D3F16D33B1}"/>
              </a:ext>
            </a:extLst>
          </p:cNvPr>
          <p:cNvSpPr>
            <a:spLocks noGrp="1"/>
          </p:cNvSpPr>
          <p:nvPr>
            <p:ph type="body" idx="1"/>
          </p:nvPr>
        </p:nvSpPr>
        <p:spPr>
          <a:xfrm>
            <a:off x="831850" y="1971675"/>
            <a:ext cx="10515600" cy="3838573"/>
          </a:xfrm>
        </p:spPr>
        <p:txBody>
          <a:bodyPr/>
          <a:lstStyle/>
          <a:p>
            <a:pPr marL="342900" indent="-342900">
              <a:buFont typeface="Arial" panose="020B0604020202020204" pitchFamily="34" charset="0"/>
              <a:buChar char="•"/>
            </a:pPr>
            <a:r>
              <a:rPr lang="en-US" dirty="0">
                <a:solidFill>
                  <a:schemeClr val="tx1">
                    <a:lumMod val="95000"/>
                    <a:lumOff val="5000"/>
                  </a:schemeClr>
                </a:solidFill>
              </a:rPr>
              <a:t>Malaysia's energy landscape has undergone significant changes over the past few decades. </a:t>
            </a:r>
          </a:p>
          <a:p>
            <a:pPr marL="342900" indent="-342900">
              <a:buFont typeface="Arial" panose="020B0604020202020204" pitchFamily="34" charset="0"/>
              <a:buChar char="•"/>
            </a:pPr>
            <a:r>
              <a:rPr lang="en-US" dirty="0">
                <a:solidFill>
                  <a:schemeClr val="tx1">
                    <a:lumMod val="95000"/>
                    <a:lumOff val="5000"/>
                  </a:schemeClr>
                </a:solidFill>
              </a:rPr>
              <a:t>The country's energy sector, characterized by a diverse mix of fossil fuels (natural gas, coal, oil) and renewable energy sources (hydropower, solar, biomass), has seen substantial growth in demand due to industrial expansion, urban development, and population growth. </a:t>
            </a:r>
          </a:p>
          <a:p>
            <a:pPr marL="342900" indent="-342900">
              <a:buFont typeface="Arial" panose="020B0604020202020204" pitchFamily="34" charset="0"/>
              <a:buChar char="•"/>
            </a:pPr>
            <a:r>
              <a:rPr lang="en-US" dirty="0">
                <a:solidFill>
                  <a:schemeClr val="tx1">
                    <a:lumMod val="95000"/>
                    <a:lumOff val="5000"/>
                  </a:schemeClr>
                </a:solidFill>
              </a:rPr>
              <a:t>Accurate forecasting is essential for ensuring energy security, economic efficiency, and environmental sustainability.</a:t>
            </a:r>
            <a:endParaRPr lang="en-MY" dirty="0">
              <a:solidFill>
                <a:schemeClr val="tx1">
                  <a:lumMod val="95000"/>
                  <a:lumOff val="5000"/>
                </a:schemeClr>
              </a:solidFill>
            </a:endParaRPr>
          </a:p>
        </p:txBody>
      </p:sp>
    </p:spTree>
    <p:extLst>
      <p:ext uri="{BB962C8B-B14F-4D97-AF65-F5344CB8AC3E}">
        <p14:creationId xmlns:p14="http://schemas.microsoft.com/office/powerpoint/2010/main" val="328061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9853-6FE6-A816-FA22-930F5643657C}"/>
              </a:ext>
            </a:extLst>
          </p:cNvPr>
          <p:cNvSpPr>
            <a:spLocks noGrp="1"/>
          </p:cNvSpPr>
          <p:nvPr>
            <p:ph type="title"/>
          </p:nvPr>
        </p:nvSpPr>
        <p:spPr>
          <a:xfrm>
            <a:off x="831850" y="1047751"/>
            <a:ext cx="10515600" cy="838199"/>
          </a:xfrm>
        </p:spPr>
        <p:txBody>
          <a:bodyPr/>
          <a:lstStyle/>
          <a:p>
            <a:r>
              <a:rPr lang="en-US" b="1" dirty="0"/>
              <a:t>PROBLEM STATEMENT</a:t>
            </a:r>
            <a:endParaRPr lang="en-MY" b="1" dirty="0"/>
          </a:p>
        </p:txBody>
      </p:sp>
      <p:sp>
        <p:nvSpPr>
          <p:cNvPr id="3" name="Text Placeholder 2">
            <a:extLst>
              <a:ext uri="{FF2B5EF4-FFF2-40B4-BE49-F238E27FC236}">
                <a16:creationId xmlns:a16="http://schemas.microsoft.com/office/drawing/2014/main" id="{E6F5C106-A368-4F07-ED3E-2EE6CDBB8814}"/>
              </a:ext>
            </a:extLst>
          </p:cNvPr>
          <p:cNvSpPr>
            <a:spLocks noGrp="1"/>
          </p:cNvSpPr>
          <p:nvPr>
            <p:ph type="body" idx="1"/>
          </p:nvPr>
        </p:nvSpPr>
        <p:spPr>
          <a:xfrm>
            <a:off x="831850" y="2095500"/>
            <a:ext cx="10515600" cy="4076700"/>
          </a:xfrm>
        </p:spPr>
        <p:txBody>
          <a:bodyPr/>
          <a:lstStyle/>
          <a:p>
            <a:pPr marL="342900" indent="-342900">
              <a:buFont typeface="Arial" panose="020B0604020202020204" pitchFamily="34" charset="0"/>
              <a:buChar char="•"/>
            </a:pPr>
            <a:r>
              <a:rPr lang="en-US" dirty="0">
                <a:solidFill>
                  <a:schemeClr val="tx1">
                    <a:lumMod val="95000"/>
                    <a:lumOff val="5000"/>
                  </a:schemeClr>
                </a:solidFill>
              </a:rPr>
              <a:t>Forecasting energy consumption in Malaysia presents several challenges. Economic growth, technological advancements, climate variations, and policy changes all impact energy demand. Traditional forecasting methods often need to capture these complexities, leading to inaccurate predictions. Accurate forecasts are vital for managing energy demands, preventing deficits and wastage, and formulating effective energy policies.</a:t>
            </a:r>
            <a:endParaRPr lang="en-MY" dirty="0">
              <a:solidFill>
                <a:schemeClr val="tx1">
                  <a:lumMod val="95000"/>
                  <a:lumOff val="5000"/>
                </a:schemeClr>
              </a:solidFill>
            </a:endParaRPr>
          </a:p>
        </p:txBody>
      </p:sp>
    </p:spTree>
    <p:extLst>
      <p:ext uri="{BB962C8B-B14F-4D97-AF65-F5344CB8AC3E}">
        <p14:creationId xmlns:p14="http://schemas.microsoft.com/office/powerpoint/2010/main" val="138973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8A43-C528-037F-F364-2122F4F51347}"/>
              </a:ext>
            </a:extLst>
          </p:cNvPr>
          <p:cNvSpPr>
            <a:spLocks noGrp="1"/>
          </p:cNvSpPr>
          <p:nvPr>
            <p:ph type="title"/>
          </p:nvPr>
        </p:nvSpPr>
        <p:spPr/>
        <p:txBody>
          <a:bodyPr/>
          <a:lstStyle/>
          <a:p>
            <a:r>
              <a:rPr lang="en-US" b="1" dirty="0"/>
              <a:t>RESEARCH QUESTIONS &amp; OBJECTIVES</a:t>
            </a:r>
            <a:endParaRPr lang="en-MY" b="1" dirty="0"/>
          </a:p>
        </p:txBody>
      </p:sp>
      <p:sp>
        <p:nvSpPr>
          <p:cNvPr id="3" name="Content Placeholder 2">
            <a:extLst>
              <a:ext uri="{FF2B5EF4-FFF2-40B4-BE49-F238E27FC236}">
                <a16:creationId xmlns:a16="http://schemas.microsoft.com/office/drawing/2014/main" id="{C627A244-9A30-1A7F-B858-FF2E9AD8F1DB}"/>
              </a:ext>
            </a:extLst>
          </p:cNvPr>
          <p:cNvSpPr>
            <a:spLocks noGrp="1"/>
          </p:cNvSpPr>
          <p:nvPr>
            <p:ph sz="half" idx="1"/>
          </p:nvPr>
        </p:nvSpPr>
        <p:spPr>
          <a:xfrm>
            <a:off x="838200" y="2343150"/>
            <a:ext cx="5181600" cy="3981449"/>
          </a:xfrm>
        </p:spPr>
        <p:txBody>
          <a:bodyPr>
            <a:normAutofit fontScale="70000" lnSpcReduction="20000"/>
          </a:bodyPr>
          <a:lstStyle/>
          <a:p>
            <a:pPr algn="l"/>
            <a:endParaRPr lang="en-MY" sz="2400" b="0" i="0" u="none" strike="noStrike" baseline="0" dirty="0">
              <a:solidFill>
                <a:schemeClr val="bg1"/>
              </a:solidFill>
              <a:latin typeface="Times New Roman" panose="02020603050405020304" pitchFamily="18" charset="0"/>
            </a:endParaRPr>
          </a:p>
          <a:p>
            <a:r>
              <a:rPr lang="en-US" sz="2900" b="1" dirty="0">
                <a:solidFill>
                  <a:schemeClr val="bg1"/>
                </a:solidFill>
              </a:rPr>
              <a:t>RQ 1</a:t>
            </a:r>
            <a:r>
              <a:rPr lang="en-US" sz="2900" dirty="0">
                <a:solidFill>
                  <a:schemeClr val="bg1"/>
                </a:solidFill>
              </a:rPr>
              <a:t>:</a:t>
            </a:r>
            <a:r>
              <a:rPr lang="en-US" sz="2900" b="0" i="0" u="none" strike="noStrike" baseline="0" dirty="0">
                <a:solidFill>
                  <a:schemeClr val="bg1"/>
                </a:solidFill>
              </a:rPr>
              <a:t> How effective are different regression techniques (linear, polynomial, multiple linear regression) in forecasting energy consumption in Malaysia? </a:t>
            </a:r>
          </a:p>
          <a:p>
            <a:r>
              <a:rPr lang="en-US" sz="2900" b="1" i="0" u="none" strike="noStrike" baseline="0" dirty="0">
                <a:solidFill>
                  <a:schemeClr val="bg1"/>
                </a:solidFill>
              </a:rPr>
              <a:t>RQ2</a:t>
            </a:r>
            <a:r>
              <a:rPr lang="en-US" sz="2900" b="0" i="0" u="none" strike="noStrike" baseline="0" dirty="0">
                <a:solidFill>
                  <a:schemeClr val="bg1"/>
                </a:solidFill>
              </a:rPr>
              <a:t>: How do advanced regression models compare to traditional time series forecasting methods regarding accuracy and reliability? </a:t>
            </a:r>
          </a:p>
          <a:p>
            <a:r>
              <a:rPr lang="en-US" sz="2900" b="1" i="0" u="none" strike="noStrike" baseline="0" dirty="0">
                <a:solidFill>
                  <a:schemeClr val="bg1"/>
                </a:solidFill>
              </a:rPr>
              <a:t>RQ 3</a:t>
            </a:r>
            <a:r>
              <a:rPr lang="en-US" sz="2900" b="0" i="0" u="none" strike="noStrike" baseline="0" dirty="0">
                <a:solidFill>
                  <a:schemeClr val="bg1"/>
                </a:solidFill>
              </a:rPr>
              <a:t>: What are the potential impacts of implementing energy efficiency measures on future energy consumption in Malaysia? </a:t>
            </a:r>
          </a:p>
          <a:p>
            <a:r>
              <a:rPr lang="en-US" sz="2900" b="1" i="0" u="none" strike="noStrike" baseline="0" dirty="0">
                <a:solidFill>
                  <a:schemeClr val="bg1"/>
                </a:solidFill>
              </a:rPr>
              <a:t>RQ 4</a:t>
            </a:r>
            <a:r>
              <a:rPr lang="en-US" sz="2900" b="0" i="0" u="none" strike="noStrike" baseline="0" dirty="0">
                <a:solidFill>
                  <a:schemeClr val="bg1"/>
                </a:solidFill>
              </a:rPr>
              <a:t>: What are the potential future trends in energy consumption in Malaysia based on current data and regression model predictions? </a:t>
            </a:r>
          </a:p>
          <a:p>
            <a:endParaRPr lang="en-MY" dirty="0"/>
          </a:p>
        </p:txBody>
      </p:sp>
      <p:sp>
        <p:nvSpPr>
          <p:cNvPr id="4" name="Content Placeholder 3">
            <a:extLst>
              <a:ext uri="{FF2B5EF4-FFF2-40B4-BE49-F238E27FC236}">
                <a16:creationId xmlns:a16="http://schemas.microsoft.com/office/drawing/2014/main" id="{E8F5926F-85D6-855C-EC82-7FDEDB123C4C}"/>
              </a:ext>
            </a:extLst>
          </p:cNvPr>
          <p:cNvSpPr>
            <a:spLocks noGrp="1"/>
          </p:cNvSpPr>
          <p:nvPr>
            <p:ph sz="half" idx="2"/>
          </p:nvPr>
        </p:nvSpPr>
        <p:spPr>
          <a:xfrm>
            <a:off x="6172200" y="2476499"/>
            <a:ext cx="5181600" cy="3700463"/>
          </a:xfrm>
        </p:spPr>
        <p:txBody>
          <a:bodyPr>
            <a:normAutofit fontScale="70000" lnSpcReduction="20000"/>
          </a:bodyPr>
          <a:lstStyle/>
          <a:p>
            <a:pPr marL="0" indent="0">
              <a:buNone/>
            </a:pPr>
            <a:endParaRPr lang="en-US" dirty="0">
              <a:solidFill>
                <a:schemeClr val="bg1"/>
              </a:solidFill>
            </a:endParaRPr>
          </a:p>
          <a:p>
            <a:r>
              <a:rPr lang="en-MY" b="1" dirty="0">
                <a:solidFill>
                  <a:schemeClr val="bg1"/>
                </a:solidFill>
              </a:rPr>
              <a:t>Data Analysis: </a:t>
            </a:r>
            <a:r>
              <a:rPr lang="en-US" dirty="0">
                <a:solidFill>
                  <a:schemeClr val="bg1"/>
                </a:solidFill>
              </a:rPr>
              <a:t>To collect and </a:t>
            </a:r>
            <a:r>
              <a:rPr lang="en-US" dirty="0" err="1">
                <a:solidFill>
                  <a:schemeClr val="bg1"/>
                </a:solidFill>
              </a:rPr>
              <a:t>analyse</a:t>
            </a:r>
            <a:r>
              <a:rPr lang="en-US" dirty="0">
                <a:solidFill>
                  <a:schemeClr val="bg1"/>
                </a:solidFill>
              </a:rPr>
              <a:t> historical data on energy consumption in Malaysia to identify trends, patterns, and seasonal variations.</a:t>
            </a:r>
          </a:p>
          <a:p>
            <a:r>
              <a:rPr lang="en-US" b="1" dirty="0">
                <a:solidFill>
                  <a:schemeClr val="bg1"/>
                </a:solidFill>
              </a:rPr>
              <a:t>Model Development: </a:t>
            </a:r>
            <a:r>
              <a:rPr lang="en-US" dirty="0">
                <a:solidFill>
                  <a:schemeClr val="bg1"/>
                </a:solidFill>
              </a:rPr>
              <a:t>To develop regression models (linear, polynomial, multiple linear regression) for forecasting future energy consumption in Malaysia.</a:t>
            </a:r>
          </a:p>
          <a:p>
            <a:r>
              <a:rPr lang="en-US" b="1" dirty="0">
                <a:solidFill>
                  <a:schemeClr val="bg1"/>
                </a:solidFill>
              </a:rPr>
              <a:t>Model Evaluation: </a:t>
            </a:r>
            <a:r>
              <a:rPr lang="en-US" dirty="0">
                <a:solidFill>
                  <a:schemeClr val="bg1"/>
                </a:solidFill>
              </a:rPr>
              <a:t>To evaluate the performance of different regression models using metrics such as Mean Absolute Error (MAE), Mean Squared Error (MSE), and Root Mean Squared Error (RMSE).</a:t>
            </a:r>
            <a:endParaRPr lang="en-MY" dirty="0">
              <a:solidFill>
                <a:schemeClr val="bg1"/>
              </a:solidFill>
            </a:endParaRPr>
          </a:p>
        </p:txBody>
      </p:sp>
      <p:sp>
        <p:nvSpPr>
          <p:cNvPr id="5" name="Rectangle: Rounded Corners 4">
            <a:extLst>
              <a:ext uri="{FF2B5EF4-FFF2-40B4-BE49-F238E27FC236}">
                <a16:creationId xmlns:a16="http://schemas.microsoft.com/office/drawing/2014/main" id="{05074424-AC54-9F71-4B1C-BACEBC1AD814}"/>
              </a:ext>
            </a:extLst>
          </p:cNvPr>
          <p:cNvSpPr/>
          <p:nvPr/>
        </p:nvSpPr>
        <p:spPr>
          <a:xfrm>
            <a:off x="838200" y="1911350"/>
            <a:ext cx="4552950" cy="431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accent1"/>
                </a:solidFill>
                <a:effectLst>
                  <a:outerShdw blurRad="38100" dist="25400" dir="5400000" algn="ctr" rotWithShape="0">
                    <a:srgbClr val="6E747A">
                      <a:alpha val="43000"/>
                    </a:srgbClr>
                  </a:outerShdw>
                </a:effectLst>
              </a:rPr>
              <a:t>Research Question</a:t>
            </a:r>
            <a:endParaRPr lang="en-MY" sz="2400" b="1" dirty="0">
              <a:ln w="0"/>
              <a:solidFill>
                <a:schemeClr val="accent1"/>
              </a:solidFill>
              <a:effectLst>
                <a:outerShdw blurRad="38100" dist="25400" dir="5400000" algn="ctr" rotWithShape="0">
                  <a:srgbClr val="6E747A">
                    <a:alpha val="43000"/>
                  </a:srgbClr>
                </a:outerShdw>
              </a:effectLst>
            </a:endParaRPr>
          </a:p>
        </p:txBody>
      </p:sp>
      <p:sp>
        <p:nvSpPr>
          <p:cNvPr id="6" name="Rectangle: Rounded Corners 5">
            <a:extLst>
              <a:ext uri="{FF2B5EF4-FFF2-40B4-BE49-F238E27FC236}">
                <a16:creationId xmlns:a16="http://schemas.microsoft.com/office/drawing/2014/main" id="{611952EA-1F8F-74B3-8BC6-4D6895B6016D}"/>
              </a:ext>
            </a:extLst>
          </p:cNvPr>
          <p:cNvSpPr/>
          <p:nvPr/>
        </p:nvSpPr>
        <p:spPr>
          <a:xfrm>
            <a:off x="6172200" y="1911350"/>
            <a:ext cx="4552950" cy="431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n w="0"/>
                <a:solidFill>
                  <a:schemeClr val="accent1"/>
                </a:solidFill>
                <a:effectLst>
                  <a:outerShdw blurRad="38100" dist="25400" dir="5400000" algn="ctr" rotWithShape="0">
                    <a:srgbClr val="6E747A">
                      <a:alpha val="43000"/>
                    </a:srgbClr>
                  </a:outerShdw>
                </a:effectLst>
              </a:rPr>
              <a:t>Research Objectives</a:t>
            </a:r>
            <a:endParaRPr lang="en-MY" sz="24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5573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E57-857C-12D9-A23A-BAAB49C4361C}"/>
              </a:ext>
            </a:extLst>
          </p:cNvPr>
          <p:cNvSpPr>
            <a:spLocks noGrp="1"/>
          </p:cNvSpPr>
          <p:nvPr>
            <p:ph type="title"/>
          </p:nvPr>
        </p:nvSpPr>
        <p:spPr>
          <a:xfrm>
            <a:off x="717550" y="542926"/>
            <a:ext cx="10515600" cy="819149"/>
          </a:xfrm>
        </p:spPr>
        <p:txBody>
          <a:bodyPr/>
          <a:lstStyle/>
          <a:p>
            <a:r>
              <a:rPr lang="en-MY" b="1" dirty="0"/>
              <a:t>SCOPE OF THE STUDY</a:t>
            </a:r>
          </a:p>
        </p:txBody>
      </p:sp>
      <p:graphicFrame>
        <p:nvGraphicFramePr>
          <p:cNvPr id="4" name="Diagram 3">
            <a:extLst>
              <a:ext uri="{FF2B5EF4-FFF2-40B4-BE49-F238E27FC236}">
                <a16:creationId xmlns:a16="http://schemas.microsoft.com/office/drawing/2014/main" id="{65592973-A46A-3E46-BDF6-A0EB1D8A87D2}"/>
              </a:ext>
            </a:extLst>
          </p:cNvPr>
          <p:cNvGraphicFramePr/>
          <p:nvPr>
            <p:extLst>
              <p:ext uri="{D42A27DB-BD31-4B8C-83A1-F6EECF244321}">
                <p14:modId xmlns:p14="http://schemas.microsoft.com/office/powerpoint/2010/main" val="274174264"/>
              </p:ext>
            </p:extLst>
          </p:nvPr>
        </p:nvGraphicFramePr>
        <p:xfrm>
          <a:off x="800100" y="1295400"/>
          <a:ext cx="10433050" cy="4842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257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1403F-32AD-8337-C3E7-35564BF734D5}"/>
              </a:ext>
            </a:extLst>
          </p:cNvPr>
          <p:cNvSpPr txBox="1"/>
          <p:nvPr/>
        </p:nvSpPr>
        <p:spPr>
          <a:xfrm>
            <a:off x="0" y="2844225"/>
            <a:ext cx="12192000" cy="1015663"/>
          </a:xfrm>
          <a:prstGeom prst="rect">
            <a:avLst/>
          </a:prstGeom>
          <a:solidFill>
            <a:srgbClr val="FFFFFF"/>
          </a:solidFill>
        </p:spPr>
        <p:txBody>
          <a:bodyPr wrap="square" rtlCol="0">
            <a:spAutoFit/>
          </a:bodyPr>
          <a:lstStyle/>
          <a:p>
            <a:pPr algn="ctr"/>
            <a:r>
              <a:rPr lang="en-US" sz="6000" b="1" i="0" u="none" strike="noStrike" baseline="0" dirty="0">
                <a:solidFill>
                  <a:srgbClr val="6C1D35"/>
                </a:solidFill>
              </a:rPr>
              <a:t>LITERATURE REVIEW</a:t>
            </a:r>
          </a:p>
        </p:txBody>
      </p:sp>
    </p:spTree>
    <p:extLst>
      <p:ext uri="{BB962C8B-B14F-4D97-AF65-F5344CB8AC3E}">
        <p14:creationId xmlns:p14="http://schemas.microsoft.com/office/powerpoint/2010/main" val="93787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0556-69CC-9DF8-8866-BCE495CAF36C}"/>
              </a:ext>
            </a:extLst>
          </p:cNvPr>
          <p:cNvSpPr>
            <a:spLocks noGrp="1"/>
          </p:cNvSpPr>
          <p:nvPr>
            <p:ph type="title"/>
          </p:nvPr>
        </p:nvSpPr>
        <p:spPr>
          <a:xfrm>
            <a:off x="161923" y="142875"/>
            <a:ext cx="10515600" cy="1087438"/>
          </a:xfrm>
        </p:spPr>
        <p:txBody>
          <a:bodyPr/>
          <a:lstStyle/>
          <a:p>
            <a:r>
              <a:rPr lang="en-US" b="1" dirty="0"/>
              <a:t>LITERATURE REVIEW</a:t>
            </a:r>
            <a:endParaRPr lang="en-MY" b="1" dirty="0"/>
          </a:p>
        </p:txBody>
      </p:sp>
      <p:cxnSp>
        <p:nvCxnSpPr>
          <p:cNvPr id="10" name="Straight Arrow Connector 9">
            <a:extLst>
              <a:ext uri="{FF2B5EF4-FFF2-40B4-BE49-F238E27FC236}">
                <a16:creationId xmlns:a16="http://schemas.microsoft.com/office/drawing/2014/main" id="{6E836853-E2C6-6F4A-FFF6-7EC466712537}"/>
              </a:ext>
            </a:extLst>
          </p:cNvPr>
          <p:cNvCxnSpPr>
            <a:cxnSpLocks/>
          </p:cNvCxnSpPr>
          <p:nvPr/>
        </p:nvCxnSpPr>
        <p:spPr>
          <a:xfrm flipV="1">
            <a:off x="6396796" y="2425924"/>
            <a:ext cx="785021" cy="459693"/>
          </a:xfrm>
          <a:prstGeom prst="straightConnector1">
            <a:avLst/>
          </a:prstGeom>
          <a:ln w="28575">
            <a:solidFill>
              <a:srgbClr val="F2D86C"/>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4B6AE9-A14F-7336-AB54-07D5F3FC7C4C}"/>
              </a:ext>
            </a:extLst>
          </p:cNvPr>
          <p:cNvCxnSpPr>
            <a:cxnSpLocks/>
          </p:cNvCxnSpPr>
          <p:nvPr/>
        </p:nvCxnSpPr>
        <p:spPr>
          <a:xfrm flipH="1" flipV="1">
            <a:off x="3894345" y="2189018"/>
            <a:ext cx="1516931" cy="671669"/>
          </a:xfrm>
          <a:prstGeom prst="straightConnector1">
            <a:avLst/>
          </a:prstGeom>
          <a:ln w="28575">
            <a:solidFill>
              <a:srgbClr val="C2364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24717ED-0D5C-BBAF-5EF1-1B7FC6E0F32C}"/>
              </a:ext>
            </a:extLst>
          </p:cNvPr>
          <p:cNvCxnSpPr>
            <a:cxnSpLocks/>
          </p:cNvCxnSpPr>
          <p:nvPr/>
        </p:nvCxnSpPr>
        <p:spPr>
          <a:xfrm flipH="1">
            <a:off x="4491446" y="3663157"/>
            <a:ext cx="846704" cy="1081094"/>
          </a:xfrm>
          <a:prstGeom prst="straightConnector1">
            <a:avLst/>
          </a:prstGeom>
          <a:ln w="28575">
            <a:solidFill>
              <a:srgbClr val="B036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1A640A4-7C8D-0FDE-CBAF-B4C58ACAA2B3}"/>
              </a:ext>
            </a:extLst>
          </p:cNvPr>
          <p:cNvCxnSpPr>
            <a:cxnSpLocks/>
          </p:cNvCxnSpPr>
          <p:nvPr/>
        </p:nvCxnSpPr>
        <p:spPr>
          <a:xfrm>
            <a:off x="6650141" y="3663157"/>
            <a:ext cx="406125" cy="691383"/>
          </a:xfrm>
          <a:prstGeom prst="straightConnector1">
            <a:avLst/>
          </a:prstGeom>
          <a:ln w="28575">
            <a:solidFill>
              <a:srgbClr val="FFBF7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9B0E870-B686-6E67-EFE8-8AA03B80B6C1}"/>
              </a:ext>
            </a:extLst>
          </p:cNvPr>
          <p:cNvPicPr>
            <a:picLocks noChangeAspect="1"/>
          </p:cNvPicPr>
          <p:nvPr/>
        </p:nvPicPr>
        <p:blipFill rotWithShape="1">
          <a:blip r:embed="rId2"/>
          <a:srcRect l="72205" t="24320" r="2958" b="64050"/>
          <a:stretch/>
        </p:blipFill>
        <p:spPr>
          <a:xfrm>
            <a:off x="4861676" y="2860687"/>
            <a:ext cx="2013250" cy="822184"/>
          </a:xfrm>
          <a:prstGeom prst="rect">
            <a:avLst/>
          </a:prstGeom>
        </p:spPr>
      </p:pic>
      <p:sp>
        <p:nvSpPr>
          <p:cNvPr id="18" name="TextBox 17">
            <a:extLst>
              <a:ext uri="{FF2B5EF4-FFF2-40B4-BE49-F238E27FC236}">
                <a16:creationId xmlns:a16="http://schemas.microsoft.com/office/drawing/2014/main" id="{B091EDE6-AEFF-B0C4-8C8A-AD9F16ED66BF}"/>
              </a:ext>
            </a:extLst>
          </p:cNvPr>
          <p:cNvSpPr txBox="1"/>
          <p:nvPr/>
        </p:nvSpPr>
        <p:spPr>
          <a:xfrm>
            <a:off x="7386466" y="2167763"/>
            <a:ext cx="1417376"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Trends</a:t>
            </a:r>
          </a:p>
          <a:p>
            <a:pPr marL="285750" indent="-285750">
              <a:buFont typeface="Arial" panose="020B0604020202020204" pitchFamily="34" charset="0"/>
              <a:buChar char="•"/>
            </a:pPr>
            <a:r>
              <a:rPr lang="en-US" sz="1600" dirty="0"/>
              <a:t>Seasonality</a:t>
            </a:r>
          </a:p>
          <a:p>
            <a:pPr marL="285750" indent="-285750">
              <a:buFont typeface="Arial" panose="020B0604020202020204" pitchFamily="34" charset="0"/>
              <a:buChar char="•"/>
            </a:pPr>
            <a:r>
              <a:rPr lang="en-US" sz="1600" dirty="0"/>
              <a:t>Noise</a:t>
            </a:r>
            <a:endParaRPr lang="en-MY" sz="1600" dirty="0"/>
          </a:p>
        </p:txBody>
      </p:sp>
      <p:sp>
        <p:nvSpPr>
          <p:cNvPr id="19" name="TextBox 18">
            <a:extLst>
              <a:ext uri="{FF2B5EF4-FFF2-40B4-BE49-F238E27FC236}">
                <a16:creationId xmlns:a16="http://schemas.microsoft.com/office/drawing/2014/main" id="{2C221E2A-F338-71B3-0177-1F07ED640C8B}"/>
              </a:ext>
            </a:extLst>
          </p:cNvPr>
          <p:cNvSpPr txBox="1"/>
          <p:nvPr/>
        </p:nvSpPr>
        <p:spPr>
          <a:xfrm>
            <a:off x="7181817" y="1667296"/>
            <a:ext cx="3601570" cy="374571"/>
          </a:xfrm>
          <a:prstGeom prst="roundRect">
            <a:avLst/>
          </a:prstGeom>
          <a:solidFill>
            <a:schemeClr val="accent1">
              <a:lumMod val="20000"/>
              <a:lumOff val="80000"/>
            </a:schemeClr>
          </a:solidFill>
        </p:spPr>
        <p:txBody>
          <a:bodyPr wrap="square" rtlCol="0">
            <a:spAutoFit/>
          </a:bodyPr>
          <a:lstStyle/>
          <a:p>
            <a:pPr algn="ctr"/>
            <a:r>
              <a:rPr lang="en-US" sz="1600" b="1" dirty="0"/>
              <a:t>Definition &amp; Concept Time Series</a:t>
            </a:r>
            <a:endParaRPr lang="en-MY" sz="1600" b="1" dirty="0"/>
          </a:p>
        </p:txBody>
      </p:sp>
      <p:sp>
        <p:nvSpPr>
          <p:cNvPr id="20" name="TextBox 19">
            <a:extLst>
              <a:ext uri="{FF2B5EF4-FFF2-40B4-BE49-F238E27FC236}">
                <a16:creationId xmlns:a16="http://schemas.microsoft.com/office/drawing/2014/main" id="{9AA7D39D-F57F-7A1E-1D57-C9895E7E23C7}"/>
              </a:ext>
            </a:extLst>
          </p:cNvPr>
          <p:cNvSpPr txBox="1"/>
          <p:nvPr/>
        </p:nvSpPr>
        <p:spPr>
          <a:xfrm>
            <a:off x="791131" y="1836573"/>
            <a:ext cx="2538002"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Linear Regression</a:t>
            </a:r>
          </a:p>
          <a:p>
            <a:pPr marL="285750" indent="-285750">
              <a:buFont typeface="Arial" panose="020B0604020202020204" pitchFamily="34" charset="0"/>
              <a:buChar char="•"/>
            </a:pPr>
            <a:r>
              <a:rPr lang="en-US" sz="1600" dirty="0"/>
              <a:t>Polynomial Regression</a:t>
            </a:r>
          </a:p>
          <a:p>
            <a:pPr marL="285750" indent="-285750">
              <a:buFont typeface="Arial" panose="020B0604020202020204" pitchFamily="34" charset="0"/>
              <a:buChar char="•"/>
            </a:pPr>
            <a:r>
              <a:rPr lang="en-US" sz="1600" dirty="0"/>
              <a:t>Multiple Regression</a:t>
            </a:r>
          </a:p>
          <a:p>
            <a:pPr marL="285750" indent="-285750">
              <a:buFont typeface="Arial" panose="020B0604020202020204" pitchFamily="34" charset="0"/>
              <a:buChar char="•"/>
            </a:pPr>
            <a:r>
              <a:rPr lang="en-MY" sz="1600" dirty="0"/>
              <a:t>Regularization technique</a:t>
            </a:r>
          </a:p>
        </p:txBody>
      </p:sp>
      <p:sp>
        <p:nvSpPr>
          <p:cNvPr id="21" name="TextBox 20">
            <a:extLst>
              <a:ext uri="{FF2B5EF4-FFF2-40B4-BE49-F238E27FC236}">
                <a16:creationId xmlns:a16="http://schemas.microsoft.com/office/drawing/2014/main" id="{9EFB78B6-FA1A-08D5-0EB5-B08CF3E09976}"/>
              </a:ext>
            </a:extLst>
          </p:cNvPr>
          <p:cNvSpPr txBox="1"/>
          <p:nvPr/>
        </p:nvSpPr>
        <p:spPr>
          <a:xfrm>
            <a:off x="583190" y="1211906"/>
            <a:ext cx="4836533" cy="646986"/>
          </a:xfrm>
          <a:prstGeom prst="roundRect">
            <a:avLst/>
          </a:prstGeom>
          <a:solidFill>
            <a:schemeClr val="accent1">
              <a:lumMod val="20000"/>
              <a:lumOff val="80000"/>
            </a:schemeClr>
          </a:solidFill>
        </p:spPr>
        <p:txBody>
          <a:bodyPr wrap="square" rtlCol="0">
            <a:spAutoFit/>
          </a:bodyPr>
          <a:lstStyle/>
          <a:p>
            <a:pPr algn="ctr"/>
            <a:r>
              <a:rPr lang="en-US" sz="1600" b="1" i="0" u="none" strike="noStrike" baseline="0" dirty="0">
                <a:solidFill>
                  <a:srgbClr val="000000"/>
                </a:solidFill>
              </a:rPr>
              <a:t>Regression Techniques and Their Application in Time Series Analysis </a:t>
            </a:r>
            <a:endParaRPr lang="en-MY" sz="1600" b="1" dirty="0"/>
          </a:p>
        </p:txBody>
      </p:sp>
      <p:sp>
        <p:nvSpPr>
          <p:cNvPr id="23" name="TextBox 22">
            <a:extLst>
              <a:ext uri="{FF2B5EF4-FFF2-40B4-BE49-F238E27FC236}">
                <a16:creationId xmlns:a16="http://schemas.microsoft.com/office/drawing/2014/main" id="{E58F9314-3683-856B-D58D-75B7C521EF0D}"/>
              </a:ext>
            </a:extLst>
          </p:cNvPr>
          <p:cNvSpPr txBox="1"/>
          <p:nvPr/>
        </p:nvSpPr>
        <p:spPr>
          <a:xfrm>
            <a:off x="649679" y="4206703"/>
            <a:ext cx="4175630" cy="1815882"/>
          </a:xfrm>
          <a:prstGeom prst="rect">
            <a:avLst/>
          </a:prstGeom>
          <a:noFill/>
        </p:spPr>
        <p:txBody>
          <a:bodyPr wrap="none" rtlCol="0">
            <a:spAutoFit/>
          </a:bodyPr>
          <a:lstStyle/>
          <a:p>
            <a:pPr marL="285750" indent="-285750">
              <a:buFont typeface="Arial" panose="020B0604020202020204" pitchFamily="34" charset="0"/>
              <a:buChar char="•"/>
            </a:pPr>
            <a:r>
              <a:rPr lang="en-US" sz="1600" dirty="0"/>
              <a:t>Increasing rapidly due to economic </a:t>
            </a:r>
          </a:p>
          <a:p>
            <a:r>
              <a:rPr lang="en-US" sz="1600" dirty="0"/>
              <a:t>      development, </a:t>
            </a:r>
            <a:r>
              <a:rPr lang="en-US" sz="1600" dirty="0" err="1"/>
              <a:t>industrialisation</a:t>
            </a:r>
            <a:r>
              <a:rPr lang="en-US" sz="1600" dirty="0"/>
              <a:t>, </a:t>
            </a:r>
          </a:p>
          <a:p>
            <a:r>
              <a:rPr lang="en-US" sz="1600" dirty="0"/>
              <a:t>      and </a:t>
            </a:r>
            <a:r>
              <a:rPr lang="en-US" sz="1600" dirty="0" err="1"/>
              <a:t>urbanisation</a:t>
            </a:r>
            <a:r>
              <a:rPr lang="en-US" sz="1600" dirty="0"/>
              <a:t>.</a:t>
            </a:r>
          </a:p>
          <a:p>
            <a:pPr marL="285750" indent="-285750">
              <a:buFont typeface="Arial" panose="020B0604020202020204" pitchFamily="34" charset="0"/>
              <a:buChar char="•"/>
            </a:pPr>
            <a:r>
              <a:rPr lang="en-US" sz="1600" dirty="0"/>
              <a:t>population growth in the urban area </a:t>
            </a:r>
          </a:p>
          <a:p>
            <a:r>
              <a:rPr lang="en-US" sz="1600" dirty="0"/>
              <a:t>      high use of energy on-premises</a:t>
            </a:r>
          </a:p>
          <a:p>
            <a:pPr marL="285750" indent="-285750">
              <a:buFont typeface="Arial" panose="020B0604020202020204" pitchFamily="34" charset="0"/>
              <a:buChar char="•"/>
            </a:pPr>
            <a:r>
              <a:rPr lang="en-US" sz="1600" dirty="0"/>
              <a:t>Industrial growth triggered high commercial </a:t>
            </a:r>
          </a:p>
          <a:p>
            <a:r>
              <a:rPr lang="en-US" sz="1600" dirty="0"/>
              <a:t>      and industrial energy usage.</a:t>
            </a:r>
            <a:endParaRPr lang="en-MY" sz="1600" dirty="0"/>
          </a:p>
        </p:txBody>
      </p:sp>
      <p:sp>
        <p:nvSpPr>
          <p:cNvPr id="24" name="TextBox 23">
            <a:extLst>
              <a:ext uri="{FF2B5EF4-FFF2-40B4-BE49-F238E27FC236}">
                <a16:creationId xmlns:a16="http://schemas.microsoft.com/office/drawing/2014/main" id="{2751B7BF-7542-C711-FE67-7226B31CF67E}"/>
              </a:ext>
            </a:extLst>
          </p:cNvPr>
          <p:cNvSpPr txBox="1"/>
          <p:nvPr/>
        </p:nvSpPr>
        <p:spPr>
          <a:xfrm>
            <a:off x="406400" y="3828037"/>
            <a:ext cx="4085046" cy="374571"/>
          </a:xfrm>
          <a:prstGeom prst="roundRect">
            <a:avLst/>
          </a:prstGeom>
          <a:solidFill>
            <a:schemeClr val="accent1">
              <a:lumMod val="20000"/>
              <a:lumOff val="80000"/>
            </a:schemeClr>
          </a:solidFill>
        </p:spPr>
        <p:txBody>
          <a:bodyPr wrap="square" rtlCol="0">
            <a:spAutoFit/>
          </a:bodyPr>
          <a:lstStyle/>
          <a:p>
            <a:pPr algn="ctr"/>
            <a:r>
              <a:rPr lang="en-US" sz="1600" b="1" i="0" u="none" strike="noStrike" baseline="0" dirty="0">
                <a:solidFill>
                  <a:srgbClr val="000000"/>
                </a:solidFill>
              </a:rPr>
              <a:t>Energy Consumption Trends in Malaysia</a:t>
            </a:r>
            <a:endParaRPr lang="en-MY" sz="1600" b="1" dirty="0"/>
          </a:p>
        </p:txBody>
      </p:sp>
      <p:sp>
        <p:nvSpPr>
          <p:cNvPr id="25" name="TextBox 24">
            <a:extLst>
              <a:ext uri="{FF2B5EF4-FFF2-40B4-BE49-F238E27FC236}">
                <a16:creationId xmlns:a16="http://schemas.microsoft.com/office/drawing/2014/main" id="{3FE7FF07-BFDF-3E52-32D3-660F11FA6366}"/>
              </a:ext>
            </a:extLst>
          </p:cNvPr>
          <p:cNvSpPr txBox="1"/>
          <p:nvPr/>
        </p:nvSpPr>
        <p:spPr>
          <a:xfrm>
            <a:off x="7225241" y="4744251"/>
            <a:ext cx="2229265"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Economic Factors</a:t>
            </a:r>
          </a:p>
          <a:p>
            <a:pPr marL="285750" indent="-285750">
              <a:buFont typeface="Arial" panose="020B0604020202020204" pitchFamily="34" charset="0"/>
              <a:buChar char="•"/>
            </a:pPr>
            <a:r>
              <a:rPr lang="en-US" sz="1600" dirty="0"/>
              <a:t>Demographic Factors</a:t>
            </a:r>
          </a:p>
          <a:p>
            <a:pPr marL="285750" indent="-285750">
              <a:buFont typeface="Arial" panose="020B0604020202020204" pitchFamily="34" charset="0"/>
              <a:buChar char="•"/>
            </a:pPr>
            <a:r>
              <a:rPr lang="en-US" sz="1600" dirty="0"/>
              <a:t>Climatic Factors</a:t>
            </a:r>
          </a:p>
        </p:txBody>
      </p:sp>
      <p:sp>
        <p:nvSpPr>
          <p:cNvPr id="26" name="TextBox 25">
            <a:extLst>
              <a:ext uri="{FF2B5EF4-FFF2-40B4-BE49-F238E27FC236}">
                <a16:creationId xmlns:a16="http://schemas.microsoft.com/office/drawing/2014/main" id="{55E67C71-F7F3-7AFF-8472-830C5BA6EBEA}"/>
              </a:ext>
            </a:extLst>
          </p:cNvPr>
          <p:cNvSpPr txBox="1"/>
          <p:nvPr/>
        </p:nvSpPr>
        <p:spPr>
          <a:xfrm>
            <a:off x="6564336" y="4405697"/>
            <a:ext cx="4836533" cy="374571"/>
          </a:xfrm>
          <a:prstGeom prst="roundRect">
            <a:avLst/>
          </a:prstGeom>
          <a:solidFill>
            <a:schemeClr val="accent1">
              <a:lumMod val="20000"/>
              <a:lumOff val="80000"/>
            </a:schemeClr>
          </a:solidFill>
        </p:spPr>
        <p:txBody>
          <a:bodyPr wrap="square" rtlCol="0">
            <a:spAutoFit/>
          </a:bodyPr>
          <a:lstStyle/>
          <a:p>
            <a:pPr algn="ctr"/>
            <a:r>
              <a:rPr lang="en-US" sz="1600" b="1" i="0" u="none" strike="noStrike" baseline="0" dirty="0">
                <a:solidFill>
                  <a:srgbClr val="000000"/>
                </a:solidFill>
              </a:rPr>
              <a:t>Key Influencing Factors on Energy Consumption</a:t>
            </a:r>
          </a:p>
        </p:txBody>
      </p:sp>
    </p:spTree>
    <p:extLst>
      <p:ext uri="{BB962C8B-B14F-4D97-AF65-F5344CB8AC3E}">
        <p14:creationId xmlns:p14="http://schemas.microsoft.com/office/powerpoint/2010/main" val="192723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1403F-32AD-8337-C3E7-35564BF734D5}"/>
              </a:ext>
            </a:extLst>
          </p:cNvPr>
          <p:cNvSpPr txBox="1"/>
          <p:nvPr/>
        </p:nvSpPr>
        <p:spPr>
          <a:xfrm>
            <a:off x="0" y="2844225"/>
            <a:ext cx="12192000" cy="1015663"/>
          </a:xfrm>
          <a:prstGeom prst="rect">
            <a:avLst/>
          </a:prstGeom>
          <a:solidFill>
            <a:srgbClr val="FFFFFF"/>
          </a:solidFill>
        </p:spPr>
        <p:txBody>
          <a:bodyPr wrap="square" rtlCol="0">
            <a:spAutoFit/>
          </a:bodyPr>
          <a:lstStyle/>
          <a:p>
            <a:pPr algn="ctr"/>
            <a:r>
              <a:rPr lang="en-US" sz="6000" b="1" dirty="0">
                <a:solidFill>
                  <a:srgbClr val="6C1D35"/>
                </a:solidFill>
              </a:rPr>
              <a:t>METHODOLOGY</a:t>
            </a:r>
            <a:endParaRPr lang="en-US" sz="6000" b="1" i="0" u="none" strike="noStrike" baseline="0" dirty="0">
              <a:solidFill>
                <a:srgbClr val="6C1D35"/>
              </a:solidFill>
            </a:endParaRPr>
          </a:p>
        </p:txBody>
      </p:sp>
    </p:spTree>
    <p:extLst>
      <p:ext uri="{BB962C8B-B14F-4D97-AF65-F5344CB8AC3E}">
        <p14:creationId xmlns:p14="http://schemas.microsoft.com/office/powerpoint/2010/main" val="742501739"/>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696464"/>
      </a:dk2>
      <a:lt2>
        <a:srgbClr val="E9E5DC"/>
      </a:lt2>
      <a:accent1>
        <a:srgbClr val="6C1D35"/>
      </a:accent1>
      <a:accent2>
        <a:srgbClr val="9B2D1F"/>
      </a:accent2>
      <a:accent3>
        <a:srgbClr val="A28E6A"/>
      </a:accent3>
      <a:accent4>
        <a:srgbClr val="956251"/>
      </a:accent4>
      <a:accent5>
        <a:srgbClr val="918485"/>
      </a:accent5>
      <a:accent6>
        <a:srgbClr val="6C3636"/>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7526</TotalTime>
  <Words>1210</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Montserrat Semi</vt:lpstr>
      <vt:lpstr>Source Sans Pro Light</vt:lpstr>
      <vt:lpstr>Times New Roman</vt:lpstr>
      <vt:lpstr>Office Theme</vt:lpstr>
      <vt:lpstr>PowerPoint Presentation</vt:lpstr>
      <vt:lpstr>PowerPoint Presentation</vt:lpstr>
      <vt:lpstr>BACKGROUND</vt:lpstr>
      <vt:lpstr>PROBLEM STATEMENT</vt:lpstr>
      <vt:lpstr>RESEARCH QUESTIONS &amp; OBJECTIVES</vt:lpstr>
      <vt:lpstr>SCOPE OF THE STUDY</vt:lpstr>
      <vt:lpstr>PowerPoint Presentation</vt:lpstr>
      <vt:lpstr>LITERATURE REVIEW</vt:lpstr>
      <vt:lpstr>PowerPoint Presentation</vt:lpstr>
      <vt:lpstr>DATA SCIENCE LIFE CYCLE</vt:lpstr>
      <vt:lpstr>PowerPoint Presentation</vt:lpstr>
      <vt:lpstr>DATA SOURCES AND COLLECTION METHODS</vt:lpstr>
      <vt:lpstr>DATA CLEANING</vt:lpstr>
      <vt:lpstr>FUTURE ENGINEERING</vt:lpstr>
      <vt:lpstr>VISUALISATIONS</vt:lpstr>
      <vt:lpstr>INITIAL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 AMALINA BINTI HAMIDI</dc:creator>
  <cp:lastModifiedBy>NURAMIRA SHAFINAZ BINTI ZULAILEE</cp:lastModifiedBy>
  <cp:revision>48</cp:revision>
  <dcterms:created xsi:type="dcterms:W3CDTF">2023-12-31T03:09:43Z</dcterms:created>
  <dcterms:modified xsi:type="dcterms:W3CDTF">2024-07-25T02:55:42Z</dcterms:modified>
</cp:coreProperties>
</file>