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media/image4.jpg" ContentType="image/jpeg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317" r:id="rId3"/>
    <p:sldId id="258" r:id="rId4"/>
    <p:sldId id="259" r:id="rId5"/>
    <p:sldId id="260" r:id="rId6"/>
    <p:sldId id="261" r:id="rId7"/>
    <p:sldId id="262" r:id="rId8"/>
    <p:sldId id="263" r:id="rId9"/>
    <p:sldId id="326" r:id="rId10"/>
    <p:sldId id="266" r:id="rId11"/>
    <p:sldId id="268" r:id="rId12"/>
    <p:sldId id="269" r:id="rId13"/>
    <p:sldId id="270" r:id="rId14"/>
    <p:sldId id="271" r:id="rId15"/>
    <p:sldId id="272" r:id="rId16"/>
    <p:sldId id="318" r:id="rId17"/>
    <p:sldId id="274" r:id="rId18"/>
    <p:sldId id="321" r:id="rId19"/>
    <p:sldId id="275" r:id="rId20"/>
    <p:sldId id="319" r:id="rId21"/>
    <p:sldId id="320" r:id="rId22"/>
    <p:sldId id="322" r:id="rId23"/>
    <p:sldId id="323" r:id="rId24"/>
    <p:sldId id="325" r:id="rId25"/>
    <p:sldId id="280" r:id="rId2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79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1FAC90-81D7-409B-B9A1-2F9A0231618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D0ED967C-E0FB-4C6E-9C1B-0E14BF341102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MY" dirty="0">
              <a:solidFill>
                <a:schemeClr val="tx1"/>
              </a:solidFill>
            </a:rPr>
            <a:t>Lexicon-Based</a:t>
          </a:r>
        </a:p>
      </dgm:t>
    </dgm:pt>
    <dgm:pt modelId="{976437EF-86EA-4F37-930A-1B7E8FEE7A76}" type="parTrans" cxnId="{F81167BD-0049-4917-BEB1-2025FE33E799}">
      <dgm:prSet/>
      <dgm:spPr/>
      <dgm:t>
        <a:bodyPr/>
        <a:lstStyle/>
        <a:p>
          <a:endParaRPr lang="en-MY"/>
        </a:p>
      </dgm:t>
    </dgm:pt>
    <dgm:pt modelId="{7370FBBC-6ADF-44A9-95A4-7191A1527CFF}" type="sibTrans" cxnId="{F81167BD-0049-4917-BEB1-2025FE33E799}">
      <dgm:prSet/>
      <dgm:spPr/>
      <dgm:t>
        <a:bodyPr/>
        <a:lstStyle/>
        <a:p>
          <a:endParaRPr lang="en-MY"/>
        </a:p>
      </dgm:t>
    </dgm:pt>
    <dgm:pt modelId="{B14A01BF-C437-40CA-99A8-83BEE2B15A0F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MY" dirty="0">
              <a:solidFill>
                <a:schemeClr val="tx1"/>
              </a:solidFill>
            </a:rPr>
            <a:t>Machine Learning</a:t>
          </a:r>
        </a:p>
      </dgm:t>
    </dgm:pt>
    <dgm:pt modelId="{01128978-AAAD-4BA0-9FC3-345268C4F87B}" type="parTrans" cxnId="{7028932F-F861-464B-91DA-EDBA83478902}">
      <dgm:prSet/>
      <dgm:spPr/>
      <dgm:t>
        <a:bodyPr/>
        <a:lstStyle/>
        <a:p>
          <a:endParaRPr lang="en-MY"/>
        </a:p>
      </dgm:t>
    </dgm:pt>
    <dgm:pt modelId="{B7459A63-FA8D-44D0-8DDC-D7F427F71C4B}" type="sibTrans" cxnId="{7028932F-F861-464B-91DA-EDBA83478902}">
      <dgm:prSet/>
      <dgm:spPr/>
      <dgm:t>
        <a:bodyPr/>
        <a:lstStyle/>
        <a:p>
          <a:endParaRPr lang="en-MY"/>
        </a:p>
      </dgm:t>
    </dgm:pt>
    <dgm:pt modelId="{37EB6457-F39A-4072-ACBB-E9070CBB319B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MY" dirty="0">
              <a:solidFill>
                <a:schemeClr val="tx1"/>
              </a:solidFill>
            </a:rPr>
            <a:t>Hybrid</a:t>
          </a:r>
        </a:p>
      </dgm:t>
    </dgm:pt>
    <dgm:pt modelId="{C6AA7B56-6C3D-45B0-8A54-4078265E2EF8}" type="parTrans" cxnId="{C22F0BE4-308E-4DB0-9009-D9DDEA56BCEC}">
      <dgm:prSet/>
      <dgm:spPr/>
      <dgm:t>
        <a:bodyPr/>
        <a:lstStyle/>
        <a:p>
          <a:endParaRPr lang="en-MY"/>
        </a:p>
      </dgm:t>
    </dgm:pt>
    <dgm:pt modelId="{F53C68F6-B898-489C-AB9D-02EAC2453B6A}" type="sibTrans" cxnId="{C22F0BE4-308E-4DB0-9009-D9DDEA56BCEC}">
      <dgm:prSet/>
      <dgm:spPr/>
      <dgm:t>
        <a:bodyPr/>
        <a:lstStyle/>
        <a:p>
          <a:endParaRPr lang="en-MY"/>
        </a:p>
      </dgm:t>
    </dgm:pt>
    <dgm:pt modelId="{4B52BE69-A1C2-426E-AA06-C72326521374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MY" sz="1200" b="1" dirty="0">
              <a:solidFill>
                <a:schemeClr val="tx1"/>
              </a:solidFill>
            </a:rPr>
            <a:t>Sentiment Analysis</a:t>
          </a:r>
        </a:p>
      </dgm:t>
    </dgm:pt>
    <dgm:pt modelId="{9A77F6A7-8277-43B0-86F2-439074B6D9DD}" type="sibTrans" cxnId="{C11DBB1C-9AE6-4B0B-9C1A-1FE5F31DA233}">
      <dgm:prSet/>
      <dgm:spPr/>
      <dgm:t>
        <a:bodyPr/>
        <a:lstStyle/>
        <a:p>
          <a:endParaRPr lang="en-MY"/>
        </a:p>
      </dgm:t>
    </dgm:pt>
    <dgm:pt modelId="{22FC1F9E-5176-4D3D-A51D-63091ED4E5A5}" type="parTrans" cxnId="{C11DBB1C-9AE6-4B0B-9C1A-1FE5F31DA233}">
      <dgm:prSet/>
      <dgm:spPr/>
      <dgm:t>
        <a:bodyPr/>
        <a:lstStyle/>
        <a:p>
          <a:endParaRPr lang="en-MY"/>
        </a:p>
      </dgm:t>
    </dgm:pt>
    <dgm:pt modelId="{7F772F94-BFAD-4596-A651-E3F0E037CC2C}">
      <dgm:prSet/>
      <dgm:spPr/>
      <dgm:t>
        <a:bodyPr/>
        <a:lstStyle/>
        <a:p>
          <a:r>
            <a:rPr lang="en-MY" dirty="0"/>
            <a:t>uses classification technique to classify text</a:t>
          </a:r>
        </a:p>
      </dgm:t>
    </dgm:pt>
    <dgm:pt modelId="{4D441739-EBBB-48A7-8448-26744E18391E}" type="parTrans" cxnId="{F3EAC174-43F1-4C0B-9709-99A93F8367B9}">
      <dgm:prSet/>
      <dgm:spPr/>
      <dgm:t>
        <a:bodyPr/>
        <a:lstStyle/>
        <a:p>
          <a:endParaRPr lang="en-MY"/>
        </a:p>
      </dgm:t>
    </dgm:pt>
    <dgm:pt modelId="{ADECE87B-0435-4943-B637-E5F01B49296C}" type="sibTrans" cxnId="{F3EAC174-43F1-4C0B-9709-99A93F8367B9}">
      <dgm:prSet/>
      <dgm:spPr/>
      <dgm:t>
        <a:bodyPr/>
        <a:lstStyle/>
        <a:p>
          <a:endParaRPr lang="en-MY"/>
        </a:p>
      </dgm:t>
    </dgm:pt>
    <dgm:pt modelId="{B9E0FBF5-5031-4CE1-A111-7FF680C3D276}">
      <dgm:prSet/>
      <dgm:spPr/>
      <dgm:t>
        <a:bodyPr/>
        <a:lstStyle/>
        <a:p>
          <a:r>
            <a:rPr lang="en-US"/>
            <a:t>involves gathering tokens, with each token linked to a specific score</a:t>
          </a:r>
          <a:endParaRPr lang="en-MY"/>
        </a:p>
      </dgm:t>
    </dgm:pt>
    <dgm:pt modelId="{798D0B59-35CB-43C0-954E-89A8095E3DB3}" type="parTrans" cxnId="{B0950CE3-6F80-4D91-9E9D-D5A3E8A1AEBE}">
      <dgm:prSet/>
      <dgm:spPr/>
      <dgm:t>
        <a:bodyPr/>
        <a:lstStyle/>
        <a:p>
          <a:endParaRPr lang="en-MY"/>
        </a:p>
      </dgm:t>
    </dgm:pt>
    <dgm:pt modelId="{D9F8661C-43C5-446A-8303-98ED4D3A3927}" type="sibTrans" cxnId="{B0950CE3-6F80-4D91-9E9D-D5A3E8A1AEBE}">
      <dgm:prSet/>
      <dgm:spPr/>
      <dgm:t>
        <a:bodyPr/>
        <a:lstStyle/>
        <a:p>
          <a:endParaRPr lang="en-MY"/>
        </a:p>
      </dgm:t>
    </dgm:pt>
    <dgm:pt modelId="{4463F478-7FBE-44A9-BDE3-5EB7E5146620}">
      <dgm:prSet/>
      <dgm:spPr/>
      <dgm:t>
        <a:bodyPr/>
        <a:lstStyle/>
        <a:p>
          <a:r>
            <a:rPr lang="en-US"/>
            <a:t>addition of machine learning and Lexicon-based approach.</a:t>
          </a:r>
          <a:endParaRPr lang="en-MY"/>
        </a:p>
      </dgm:t>
    </dgm:pt>
    <dgm:pt modelId="{E0B0E2EB-C442-43A8-BBD1-4C26DC040123}" type="parTrans" cxnId="{53774B59-C6A9-4C77-8972-0429AF72C056}">
      <dgm:prSet/>
      <dgm:spPr/>
      <dgm:t>
        <a:bodyPr/>
        <a:lstStyle/>
        <a:p>
          <a:endParaRPr lang="en-MY"/>
        </a:p>
      </dgm:t>
    </dgm:pt>
    <dgm:pt modelId="{E0415516-5BF5-4227-BDE2-224B5A7147CA}" type="sibTrans" cxnId="{53774B59-C6A9-4C77-8972-0429AF72C056}">
      <dgm:prSet/>
      <dgm:spPr/>
      <dgm:t>
        <a:bodyPr/>
        <a:lstStyle/>
        <a:p>
          <a:endParaRPr lang="en-MY"/>
        </a:p>
      </dgm:t>
    </dgm:pt>
    <dgm:pt modelId="{AD752DE1-8251-4B68-88D0-127EB0F82774}" type="pres">
      <dgm:prSet presAssocID="{9E1FAC90-81D7-409B-B9A1-2F9A0231618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49F1463-15E0-4829-8F44-A938C5B75205}" type="pres">
      <dgm:prSet presAssocID="{4B52BE69-A1C2-426E-AA06-C72326521374}" presName="hierRoot1" presStyleCnt="0">
        <dgm:presLayoutVars>
          <dgm:hierBranch val="init"/>
        </dgm:presLayoutVars>
      </dgm:prSet>
      <dgm:spPr/>
    </dgm:pt>
    <dgm:pt modelId="{4FD5AB03-F697-4636-9380-5CA9E0205A40}" type="pres">
      <dgm:prSet presAssocID="{4B52BE69-A1C2-426E-AA06-C72326521374}" presName="rootComposite1" presStyleCnt="0"/>
      <dgm:spPr/>
    </dgm:pt>
    <dgm:pt modelId="{750A0B4D-B5C4-4F72-B8B9-B7B92D5E2AED}" type="pres">
      <dgm:prSet presAssocID="{4B52BE69-A1C2-426E-AA06-C72326521374}" presName="rootText1" presStyleLbl="node0" presStyleIdx="0" presStyleCnt="4" custScaleX="311612">
        <dgm:presLayoutVars>
          <dgm:chPref val="3"/>
        </dgm:presLayoutVars>
      </dgm:prSet>
      <dgm:spPr/>
    </dgm:pt>
    <dgm:pt modelId="{79E682BF-9ECA-44C9-AD7B-72492336F83D}" type="pres">
      <dgm:prSet presAssocID="{4B52BE69-A1C2-426E-AA06-C72326521374}" presName="rootConnector1" presStyleLbl="node1" presStyleIdx="0" presStyleCnt="0"/>
      <dgm:spPr/>
    </dgm:pt>
    <dgm:pt modelId="{B7927540-5C01-48A6-8FE1-167282D44091}" type="pres">
      <dgm:prSet presAssocID="{4B52BE69-A1C2-426E-AA06-C72326521374}" presName="hierChild2" presStyleCnt="0"/>
      <dgm:spPr/>
    </dgm:pt>
    <dgm:pt modelId="{A77D6570-BB66-4ED6-90CF-C74C472D5472}" type="pres">
      <dgm:prSet presAssocID="{976437EF-86EA-4F37-930A-1B7E8FEE7A76}" presName="Name37" presStyleLbl="parChTrans1D2" presStyleIdx="0" presStyleCnt="3"/>
      <dgm:spPr/>
    </dgm:pt>
    <dgm:pt modelId="{4097F9E7-CF5C-4E15-8938-25C46F53CD70}" type="pres">
      <dgm:prSet presAssocID="{D0ED967C-E0FB-4C6E-9C1B-0E14BF341102}" presName="hierRoot2" presStyleCnt="0">
        <dgm:presLayoutVars>
          <dgm:hierBranch val="init"/>
        </dgm:presLayoutVars>
      </dgm:prSet>
      <dgm:spPr/>
    </dgm:pt>
    <dgm:pt modelId="{9B645EDE-77B2-4021-91D5-5B227CCEE368}" type="pres">
      <dgm:prSet presAssocID="{D0ED967C-E0FB-4C6E-9C1B-0E14BF341102}" presName="rootComposite" presStyleCnt="0"/>
      <dgm:spPr/>
    </dgm:pt>
    <dgm:pt modelId="{62DB5FE4-965C-4F2B-99C5-4A38F99F9C5F}" type="pres">
      <dgm:prSet presAssocID="{D0ED967C-E0FB-4C6E-9C1B-0E14BF341102}" presName="rootText" presStyleLbl="node2" presStyleIdx="0" presStyleCnt="3">
        <dgm:presLayoutVars>
          <dgm:chPref val="3"/>
        </dgm:presLayoutVars>
      </dgm:prSet>
      <dgm:spPr/>
    </dgm:pt>
    <dgm:pt modelId="{334D7B05-2CD9-48E8-82C5-51EE1B38A537}" type="pres">
      <dgm:prSet presAssocID="{D0ED967C-E0FB-4C6E-9C1B-0E14BF341102}" presName="rootConnector" presStyleLbl="node2" presStyleIdx="0" presStyleCnt="3"/>
      <dgm:spPr/>
    </dgm:pt>
    <dgm:pt modelId="{D44A82ED-4F69-4181-8AD7-5EB28C38E266}" type="pres">
      <dgm:prSet presAssocID="{D0ED967C-E0FB-4C6E-9C1B-0E14BF341102}" presName="hierChild4" presStyleCnt="0"/>
      <dgm:spPr/>
    </dgm:pt>
    <dgm:pt modelId="{D0322568-B1A9-45CC-ABA3-DB278E7C3221}" type="pres">
      <dgm:prSet presAssocID="{D0ED967C-E0FB-4C6E-9C1B-0E14BF341102}" presName="hierChild5" presStyleCnt="0"/>
      <dgm:spPr/>
    </dgm:pt>
    <dgm:pt modelId="{7F3256E9-1A76-47DD-90AE-0058C9151C92}" type="pres">
      <dgm:prSet presAssocID="{01128978-AAAD-4BA0-9FC3-345268C4F87B}" presName="Name37" presStyleLbl="parChTrans1D2" presStyleIdx="1" presStyleCnt="3"/>
      <dgm:spPr/>
    </dgm:pt>
    <dgm:pt modelId="{CCF5143C-D133-41F4-B427-9BE0BD53A605}" type="pres">
      <dgm:prSet presAssocID="{B14A01BF-C437-40CA-99A8-83BEE2B15A0F}" presName="hierRoot2" presStyleCnt="0">
        <dgm:presLayoutVars>
          <dgm:hierBranch val="init"/>
        </dgm:presLayoutVars>
      </dgm:prSet>
      <dgm:spPr/>
    </dgm:pt>
    <dgm:pt modelId="{AA4D3546-72A1-4AE7-A604-05EEF2A6892A}" type="pres">
      <dgm:prSet presAssocID="{B14A01BF-C437-40CA-99A8-83BEE2B15A0F}" presName="rootComposite" presStyleCnt="0"/>
      <dgm:spPr/>
    </dgm:pt>
    <dgm:pt modelId="{334C2513-0998-40D2-814E-91B0AE3859E1}" type="pres">
      <dgm:prSet presAssocID="{B14A01BF-C437-40CA-99A8-83BEE2B15A0F}" presName="rootText" presStyleLbl="node2" presStyleIdx="1" presStyleCnt="3">
        <dgm:presLayoutVars>
          <dgm:chPref val="3"/>
        </dgm:presLayoutVars>
      </dgm:prSet>
      <dgm:spPr/>
    </dgm:pt>
    <dgm:pt modelId="{22BF4696-8337-47F4-B64A-79257C6B8C14}" type="pres">
      <dgm:prSet presAssocID="{B14A01BF-C437-40CA-99A8-83BEE2B15A0F}" presName="rootConnector" presStyleLbl="node2" presStyleIdx="1" presStyleCnt="3"/>
      <dgm:spPr/>
    </dgm:pt>
    <dgm:pt modelId="{36EBF234-2506-4A4E-B8F0-00346B3F5BAE}" type="pres">
      <dgm:prSet presAssocID="{B14A01BF-C437-40CA-99A8-83BEE2B15A0F}" presName="hierChild4" presStyleCnt="0"/>
      <dgm:spPr/>
    </dgm:pt>
    <dgm:pt modelId="{DBAEBE08-9A18-4726-9B85-E91FB05B05BA}" type="pres">
      <dgm:prSet presAssocID="{B14A01BF-C437-40CA-99A8-83BEE2B15A0F}" presName="hierChild5" presStyleCnt="0"/>
      <dgm:spPr/>
    </dgm:pt>
    <dgm:pt modelId="{26666466-ECE8-42C4-9575-BF8C64272D11}" type="pres">
      <dgm:prSet presAssocID="{C6AA7B56-6C3D-45B0-8A54-4078265E2EF8}" presName="Name37" presStyleLbl="parChTrans1D2" presStyleIdx="2" presStyleCnt="3"/>
      <dgm:spPr/>
    </dgm:pt>
    <dgm:pt modelId="{6F488A20-952C-407A-B01B-2592882374A2}" type="pres">
      <dgm:prSet presAssocID="{37EB6457-F39A-4072-ACBB-E9070CBB319B}" presName="hierRoot2" presStyleCnt="0">
        <dgm:presLayoutVars>
          <dgm:hierBranch val="init"/>
        </dgm:presLayoutVars>
      </dgm:prSet>
      <dgm:spPr/>
    </dgm:pt>
    <dgm:pt modelId="{A22D931F-A5B8-4ADE-AACF-0F0DF7B6CA2A}" type="pres">
      <dgm:prSet presAssocID="{37EB6457-F39A-4072-ACBB-E9070CBB319B}" presName="rootComposite" presStyleCnt="0"/>
      <dgm:spPr/>
    </dgm:pt>
    <dgm:pt modelId="{3023AD0D-F486-4B98-9A54-E0D9A1422480}" type="pres">
      <dgm:prSet presAssocID="{37EB6457-F39A-4072-ACBB-E9070CBB319B}" presName="rootText" presStyleLbl="node2" presStyleIdx="2" presStyleCnt="3">
        <dgm:presLayoutVars>
          <dgm:chPref val="3"/>
        </dgm:presLayoutVars>
      </dgm:prSet>
      <dgm:spPr/>
    </dgm:pt>
    <dgm:pt modelId="{C080F79D-FAF2-4E9D-AD67-2B7F9131A401}" type="pres">
      <dgm:prSet presAssocID="{37EB6457-F39A-4072-ACBB-E9070CBB319B}" presName="rootConnector" presStyleLbl="node2" presStyleIdx="2" presStyleCnt="3"/>
      <dgm:spPr/>
    </dgm:pt>
    <dgm:pt modelId="{8B35BC44-8890-4076-9DF8-439656D4B7B4}" type="pres">
      <dgm:prSet presAssocID="{37EB6457-F39A-4072-ACBB-E9070CBB319B}" presName="hierChild4" presStyleCnt="0"/>
      <dgm:spPr/>
    </dgm:pt>
    <dgm:pt modelId="{A5A28D7D-A58E-49B8-B865-C6DAF8B21B30}" type="pres">
      <dgm:prSet presAssocID="{37EB6457-F39A-4072-ACBB-E9070CBB319B}" presName="hierChild5" presStyleCnt="0"/>
      <dgm:spPr/>
    </dgm:pt>
    <dgm:pt modelId="{26BB3791-E170-4CFA-BE11-557D1901089D}" type="pres">
      <dgm:prSet presAssocID="{4B52BE69-A1C2-426E-AA06-C72326521374}" presName="hierChild3" presStyleCnt="0"/>
      <dgm:spPr/>
    </dgm:pt>
    <dgm:pt modelId="{E6CCE00E-2A6E-472F-8021-B62F45D546DC}" type="pres">
      <dgm:prSet presAssocID="{7F772F94-BFAD-4596-A651-E3F0E037CC2C}" presName="hierRoot1" presStyleCnt="0">
        <dgm:presLayoutVars>
          <dgm:hierBranch val="init"/>
        </dgm:presLayoutVars>
      </dgm:prSet>
      <dgm:spPr/>
    </dgm:pt>
    <dgm:pt modelId="{A168F185-5F51-403C-81D0-C570B45C1C62}" type="pres">
      <dgm:prSet presAssocID="{7F772F94-BFAD-4596-A651-E3F0E037CC2C}" presName="rootComposite1" presStyleCnt="0"/>
      <dgm:spPr/>
    </dgm:pt>
    <dgm:pt modelId="{67ADC090-194F-416F-AD1D-3BC2477580DA}" type="pres">
      <dgm:prSet presAssocID="{7F772F94-BFAD-4596-A651-E3F0E037CC2C}" presName="rootText1" presStyleLbl="node0" presStyleIdx="1" presStyleCnt="4" custLinFactX="-100000" custLinFactY="100000" custLinFactNeighborX="-129955" custLinFactNeighborY="187914">
        <dgm:presLayoutVars>
          <dgm:chPref val="3"/>
        </dgm:presLayoutVars>
      </dgm:prSet>
      <dgm:spPr/>
    </dgm:pt>
    <dgm:pt modelId="{9485E59A-A0B0-4BC3-A932-86AC453F11C6}" type="pres">
      <dgm:prSet presAssocID="{7F772F94-BFAD-4596-A651-E3F0E037CC2C}" presName="rootConnector1" presStyleLbl="node1" presStyleIdx="0" presStyleCnt="0"/>
      <dgm:spPr/>
    </dgm:pt>
    <dgm:pt modelId="{4F0CB70E-7EE7-46AC-8635-693B82CD4421}" type="pres">
      <dgm:prSet presAssocID="{7F772F94-BFAD-4596-A651-E3F0E037CC2C}" presName="hierChild2" presStyleCnt="0"/>
      <dgm:spPr/>
    </dgm:pt>
    <dgm:pt modelId="{2A2584B0-5523-4083-AF13-687CFFF1327C}" type="pres">
      <dgm:prSet presAssocID="{7F772F94-BFAD-4596-A651-E3F0E037CC2C}" presName="hierChild3" presStyleCnt="0"/>
      <dgm:spPr/>
    </dgm:pt>
    <dgm:pt modelId="{44155FE1-276D-41FE-B2B7-50CACB586FBB}" type="pres">
      <dgm:prSet presAssocID="{B9E0FBF5-5031-4CE1-A111-7FF680C3D276}" presName="hierRoot1" presStyleCnt="0">
        <dgm:presLayoutVars>
          <dgm:hierBranch val="init"/>
        </dgm:presLayoutVars>
      </dgm:prSet>
      <dgm:spPr/>
    </dgm:pt>
    <dgm:pt modelId="{214B9366-ACFB-42CF-96A1-B30889DEA2A3}" type="pres">
      <dgm:prSet presAssocID="{B9E0FBF5-5031-4CE1-A111-7FF680C3D276}" presName="rootComposite1" presStyleCnt="0"/>
      <dgm:spPr/>
    </dgm:pt>
    <dgm:pt modelId="{DA7F3048-D7C5-4710-BDB0-1B5FBE58822D}" type="pres">
      <dgm:prSet presAssocID="{B9E0FBF5-5031-4CE1-A111-7FF680C3D276}" presName="rootText1" presStyleLbl="node0" presStyleIdx="2" presStyleCnt="4" custLinFactX="-200000" custLinFactY="100000" custLinFactNeighborX="-268847" custLinFactNeighborY="187504">
        <dgm:presLayoutVars>
          <dgm:chPref val="3"/>
        </dgm:presLayoutVars>
      </dgm:prSet>
      <dgm:spPr/>
    </dgm:pt>
    <dgm:pt modelId="{A8E4A9A2-BE9D-47B9-82A2-49302B74DA14}" type="pres">
      <dgm:prSet presAssocID="{B9E0FBF5-5031-4CE1-A111-7FF680C3D276}" presName="rootConnector1" presStyleLbl="node1" presStyleIdx="0" presStyleCnt="0"/>
      <dgm:spPr/>
    </dgm:pt>
    <dgm:pt modelId="{8A92DA86-8C6E-4D1F-BE28-E600B112F48A}" type="pres">
      <dgm:prSet presAssocID="{B9E0FBF5-5031-4CE1-A111-7FF680C3D276}" presName="hierChild2" presStyleCnt="0"/>
      <dgm:spPr/>
    </dgm:pt>
    <dgm:pt modelId="{D267556F-10FB-4D05-9E94-6325A58FBE83}" type="pres">
      <dgm:prSet presAssocID="{B9E0FBF5-5031-4CE1-A111-7FF680C3D276}" presName="hierChild3" presStyleCnt="0"/>
      <dgm:spPr/>
    </dgm:pt>
    <dgm:pt modelId="{0180880F-E1B2-47FF-A143-F536D42896E1}" type="pres">
      <dgm:prSet presAssocID="{4463F478-7FBE-44A9-BDE3-5EB7E5146620}" presName="hierRoot1" presStyleCnt="0">
        <dgm:presLayoutVars>
          <dgm:hierBranch val="init"/>
        </dgm:presLayoutVars>
      </dgm:prSet>
      <dgm:spPr/>
    </dgm:pt>
    <dgm:pt modelId="{BB657F42-6C52-42FB-BF56-997E3D8F7F51}" type="pres">
      <dgm:prSet presAssocID="{4463F478-7FBE-44A9-BDE3-5EB7E5146620}" presName="rootComposite1" presStyleCnt="0"/>
      <dgm:spPr/>
    </dgm:pt>
    <dgm:pt modelId="{DC71F74C-3D43-443E-B0F5-C4A1A948E310}" type="pres">
      <dgm:prSet presAssocID="{4463F478-7FBE-44A9-BDE3-5EB7E5146620}" presName="rootText1" presStyleLbl="node0" presStyleIdx="3" presStyleCnt="4" custLinFactX="-149183" custLinFactY="100000" custLinFactNeighborX="-200000" custLinFactNeighborY="181431">
        <dgm:presLayoutVars>
          <dgm:chPref val="3"/>
        </dgm:presLayoutVars>
      </dgm:prSet>
      <dgm:spPr/>
    </dgm:pt>
    <dgm:pt modelId="{4F4C1A00-9AF3-45DB-935E-6180C4436F95}" type="pres">
      <dgm:prSet presAssocID="{4463F478-7FBE-44A9-BDE3-5EB7E5146620}" presName="rootConnector1" presStyleLbl="node1" presStyleIdx="0" presStyleCnt="0"/>
      <dgm:spPr/>
    </dgm:pt>
    <dgm:pt modelId="{CCBFBC27-61C4-48CA-B65F-B8848AC93A0F}" type="pres">
      <dgm:prSet presAssocID="{4463F478-7FBE-44A9-BDE3-5EB7E5146620}" presName="hierChild2" presStyleCnt="0"/>
      <dgm:spPr/>
    </dgm:pt>
    <dgm:pt modelId="{E8761BAC-0176-4266-8B65-7A2F5D52EE6C}" type="pres">
      <dgm:prSet presAssocID="{4463F478-7FBE-44A9-BDE3-5EB7E5146620}" presName="hierChild3" presStyleCnt="0"/>
      <dgm:spPr/>
    </dgm:pt>
  </dgm:ptLst>
  <dgm:cxnLst>
    <dgm:cxn modelId="{D6EDF503-3EE1-4568-86FE-C6CDF3A07EFB}" type="presOf" srcId="{4463F478-7FBE-44A9-BDE3-5EB7E5146620}" destId="{4F4C1A00-9AF3-45DB-935E-6180C4436F95}" srcOrd="1" destOrd="0" presId="urn:microsoft.com/office/officeart/2005/8/layout/orgChart1"/>
    <dgm:cxn modelId="{C11DBB1C-9AE6-4B0B-9C1A-1FE5F31DA233}" srcId="{9E1FAC90-81D7-409B-B9A1-2F9A0231618F}" destId="{4B52BE69-A1C2-426E-AA06-C72326521374}" srcOrd="0" destOrd="0" parTransId="{22FC1F9E-5176-4D3D-A51D-63091ED4E5A5}" sibTransId="{9A77F6A7-8277-43B0-86F2-439074B6D9DD}"/>
    <dgm:cxn modelId="{AAA4F929-3842-47CF-8FA7-250D45A3C30D}" type="presOf" srcId="{01128978-AAAD-4BA0-9FC3-345268C4F87B}" destId="{7F3256E9-1A76-47DD-90AE-0058C9151C92}" srcOrd="0" destOrd="0" presId="urn:microsoft.com/office/officeart/2005/8/layout/orgChart1"/>
    <dgm:cxn modelId="{7028932F-F861-464B-91DA-EDBA83478902}" srcId="{4B52BE69-A1C2-426E-AA06-C72326521374}" destId="{B14A01BF-C437-40CA-99A8-83BEE2B15A0F}" srcOrd="1" destOrd="0" parTransId="{01128978-AAAD-4BA0-9FC3-345268C4F87B}" sibTransId="{B7459A63-FA8D-44D0-8DDC-D7F427F71C4B}"/>
    <dgm:cxn modelId="{F524E136-398F-4212-B52F-03AA79BEDAF7}" type="presOf" srcId="{37EB6457-F39A-4072-ACBB-E9070CBB319B}" destId="{C080F79D-FAF2-4E9D-AD67-2B7F9131A401}" srcOrd="1" destOrd="0" presId="urn:microsoft.com/office/officeart/2005/8/layout/orgChart1"/>
    <dgm:cxn modelId="{4BBE9939-E632-4D65-B5AB-593B7004410B}" type="presOf" srcId="{37EB6457-F39A-4072-ACBB-E9070CBB319B}" destId="{3023AD0D-F486-4B98-9A54-E0D9A1422480}" srcOrd="0" destOrd="0" presId="urn:microsoft.com/office/officeart/2005/8/layout/orgChart1"/>
    <dgm:cxn modelId="{5054E03F-1CED-44D0-8BF5-61933F0496D5}" type="presOf" srcId="{7F772F94-BFAD-4596-A651-E3F0E037CC2C}" destId="{67ADC090-194F-416F-AD1D-3BC2477580DA}" srcOrd="0" destOrd="0" presId="urn:microsoft.com/office/officeart/2005/8/layout/orgChart1"/>
    <dgm:cxn modelId="{1B4D375D-02ED-4CDA-A58E-B79326812661}" type="presOf" srcId="{4B52BE69-A1C2-426E-AA06-C72326521374}" destId="{750A0B4D-B5C4-4F72-B8B9-B7B92D5E2AED}" srcOrd="0" destOrd="0" presId="urn:microsoft.com/office/officeart/2005/8/layout/orgChart1"/>
    <dgm:cxn modelId="{06F9496E-3CA0-4FDC-80D7-97575451D428}" type="presOf" srcId="{B14A01BF-C437-40CA-99A8-83BEE2B15A0F}" destId="{334C2513-0998-40D2-814E-91B0AE3859E1}" srcOrd="0" destOrd="0" presId="urn:microsoft.com/office/officeart/2005/8/layout/orgChart1"/>
    <dgm:cxn modelId="{F3EAC174-43F1-4C0B-9709-99A93F8367B9}" srcId="{9E1FAC90-81D7-409B-B9A1-2F9A0231618F}" destId="{7F772F94-BFAD-4596-A651-E3F0E037CC2C}" srcOrd="1" destOrd="0" parTransId="{4D441739-EBBB-48A7-8448-26744E18391E}" sibTransId="{ADECE87B-0435-4943-B637-E5F01B49296C}"/>
    <dgm:cxn modelId="{BA1CF858-951A-4311-A0D5-B9D458E788D0}" type="presOf" srcId="{D0ED967C-E0FB-4C6E-9C1B-0E14BF341102}" destId="{334D7B05-2CD9-48E8-82C5-51EE1B38A537}" srcOrd="1" destOrd="0" presId="urn:microsoft.com/office/officeart/2005/8/layout/orgChart1"/>
    <dgm:cxn modelId="{53774B59-C6A9-4C77-8972-0429AF72C056}" srcId="{9E1FAC90-81D7-409B-B9A1-2F9A0231618F}" destId="{4463F478-7FBE-44A9-BDE3-5EB7E5146620}" srcOrd="3" destOrd="0" parTransId="{E0B0E2EB-C442-43A8-BBD1-4C26DC040123}" sibTransId="{E0415516-5BF5-4227-BDE2-224B5A7147CA}"/>
    <dgm:cxn modelId="{A39A1985-48BF-44B4-B646-A50491812BF1}" type="presOf" srcId="{976437EF-86EA-4F37-930A-1B7E8FEE7A76}" destId="{A77D6570-BB66-4ED6-90CF-C74C472D5472}" srcOrd="0" destOrd="0" presId="urn:microsoft.com/office/officeart/2005/8/layout/orgChart1"/>
    <dgm:cxn modelId="{D0E7868D-635E-437C-AEE2-1C14F8502398}" type="presOf" srcId="{B14A01BF-C437-40CA-99A8-83BEE2B15A0F}" destId="{22BF4696-8337-47F4-B64A-79257C6B8C14}" srcOrd="1" destOrd="0" presId="urn:microsoft.com/office/officeart/2005/8/layout/orgChart1"/>
    <dgm:cxn modelId="{E2ADE7A6-DB9B-45E8-8359-634F1AC762E9}" type="presOf" srcId="{B9E0FBF5-5031-4CE1-A111-7FF680C3D276}" destId="{DA7F3048-D7C5-4710-BDB0-1B5FBE58822D}" srcOrd="0" destOrd="0" presId="urn:microsoft.com/office/officeart/2005/8/layout/orgChart1"/>
    <dgm:cxn modelId="{373437B4-1C90-4857-84E5-049E5D056C33}" type="presOf" srcId="{B9E0FBF5-5031-4CE1-A111-7FF680C3D276}" destId="{A8E4A9A2-BE9D-47B9-82A2-49302B74DA14}" srcOrd="1" destOrd="0" presId="urn:microsoft.com/office/officeart/2005/8/layout/orgChart1"/>
    <dgm:cxn modelId="{0EFC93B9-36CC-43B3-B2AD-921617D504FE}" type="presOf" srcId="{9E1FAC90-81D7-409B-B9A1-2F9A0231618F}" destId="{AD752DE1-8251-4B68-88D0-127EB0F82774}" srcOrd="0" destOrd="0" presId="urn:microsoft.com/office/officeart/2005/8/layout/orgChart1"/>
    <dgm:cxn modelId="{2F6BFFB9-FEBC-41C3-8DBC-E811829316C5}" type="presOf" srcId="{D0ED967C-E0FB-4C6E-9C1B-0E14BF341102}" destId="{62DB5FE4-965C-4F2B-99C5-4A38F99F9C5F}" srcOrd="0" destOrd="0" presId="urn:microsoft.com/office/officeart/2005/8/layout/orgChart1"/>
    <dgm:cxn modelId="{E8C334BD-3441-4E12-BA50-E904A95BCF2B}" type="presOf" srcId="{C6AA7B56-6C3D-45B0-8A54-4078265E2EF8}" destId="{26666466-ECE8-42C4-9575-BF8C64272D11}" srcOrd="0" destOrd="0" presId="urn:microsoft.com/office/officeart/2005/8/layout/orgChart1"/>
    <dgm:cxn modelId="{F81167BD-0049-4917-BEB1-2025FE33E799}" srcId="{4B52BE69-A1C2-426E-AA06-C72326521374}" destId="{D0ED967C-E0FB-4C6E-9C1B-0E14BF341102}" srcOrd="0" destOrd="0" parTransId="{976437EF-86EA-4F37-930A-1B7E8FEE7A76}" sibTransId="{7370FBBC-6ADF-44A9-95A4-7191A1527CFF}"/>
    <dgm:cxn modelId="{CC941FCC-CCEB-4D02-8687-41F965095258}" type="presOf" srcId="{7F772F94-BFAD-4596-A651-E3F0E037CC2C}" destId="{9485E59A-A0B0-4BC3-A932-86AC453F11C6}" srcOrd="1" destOrd="0" presId="urn:microsoft.com/office/officeart/2005/8/layout/orgChart1"/>
    <dgm:cxn modelId="{28E013D0-CE82-4595-A236-EDFA22F03A08}" type="presOf" srcId="{4463F478-7FBE-44A9-BDE3-5EB7E5146620}" destId="{DC71F74C-3D43-443E-B0F5-C4A1A948E310}" srcOrd="0" destOrd="0" presId="urn:microsoft.com/office/officeart/2005/8/layout/orgChart1"/>
    <dgm:cxn modelId="{440B7DDD-BE41-47E8-9AB4-CB71618D35DA}" type="presOf" srcId="{4B52BE69-A1C2-426E-AA06-C72326521374}" destId="{79E682BF-9ECA-44C9-AD7B-72492336F83D}" srcOrd="1" destOrd="0" presId="urn:microsoft.com/office/officeart/2005/8/layout/orgChart1"/>
    <dgm:cxn modelId="{B0950CE3-6F80-4D91-9E9D-D5A3E8A1AEBE}" srcId="{9E1FAC90-81D7-409B-B9A1-2F9A0231618F}" destId="{B9E0FBF5-5031-4CE1-A111-7FF680C3D276}" srcOrd="2" destOrd="0" parTransId="{798D0B59-35CB-43C0-954E-89A8095E3DB3}" sibTransId="{D9F8661C-43C5-446A-8303-98ED4D3A3927}"/>
    <dgm:cxn modelId="{C22F0BE4-308E-4DB0-9009-D9DDEA56BCEC}" srcId="{4B52BE69-A1C2-426E-AA06-C72326521374}" destId="{37EB6457-F39A-4072-ACBB-E9070CBB319B}" srcOrd="2" destOrd="0" parTransId="{C6AA7B56-6C3D-45B0-8A54-4078265E2EF8}" sibTransId="{F53C68F6-B898-489C-AB9D-02EAC2453B6A}"/>
    <dgm:cxn modelId="{3CEF05AD-F6CA-4529-A74E-52CA155C4BEC}" type="presParOf" srcId="{AD752DE1-8251-4B68-88D0-127EB0F82774}" destId="{F49F1463-15E0-4829-8F44-A938C5B75205}" srcOrd="0" destOrd="0" presId="urn:microsoft.com/office/officeart/2005/8/layout/orgChart1"/>
    <dgm:cxn modelId="{EBC3A5C5-D5E4-4DCB-A180-A02953F1294D}" type="presParOf" srcId="{F49F1463-15E0-4829-8F44-A938C5B75205}" destId="{4FD5AB03-F697-4636-9380-5CA9E0205A40}" srcOrd="0" destOrd="0" presId="urn:microsoft.com/office/officeart/2005/8/layout/orgChart1"/>
    <dgm:cxn modelId="{B0BADE3C-8604-4A97-8D99-7B6EA9ACF6EB}" type="presParOf" srcId="{4FD5AB03-F697-4636-9380-5CA9E0205A40}" destId="{750A0B4D-B5C4-4F72-B8B9-B7B92D5E2AED}" srcOrd="0" destOrd="0" presId="urn:microsoft.com/office/officeart/2005/8/layout/orgChart1"/>
    <dgm:cxn modelId="{83F7E133-C39B-40F4-B966-709A09BBA32D}" type="presParOf" srcId="{4FD5AB03-F697-4636-9380-5CA9E0205A40}" destId="{79E682BF-9ECA-44C9-AD7B-72492336F83D}" srcOrd="1" destOrd="0" presId="urn:microsoft.com/office/officeart/2005/8/layout/orgChart1"/>
    <dgm:cxn modelId="{A0AC42C0-EA85-46F4-B3A1-D590A2F8CC34}" type="presParOf" srcId="{F49F1463-15E0-4829-8F44-A938C5B75205}" destId="{B7927540-5C01-48A6-8FE1-167282D44091}" srcOrd="1" destOrd="0" presId="urn:microsoft.com/office/officeart/2005/8/layout/orgChart1"/>
    <dgm:cxn modelId="{5DE707B4-0D8F-4E28-B164-23A2686C8713}" type="presParOf" srcId="{B7927540-5C01-48A6-8FE1-167282D44091}" destId="{A77D6570-BB66-4ED6-90CF-C74C472D5472}" srcOrd="0" destOrd="0" presId="urn:microsoft.com/office/officeart/2005/8/layout/orgChart1"/>
    <dgm:cxn modelId="{E701CED4-A8B3-49B9-87F8-5893C21B8074}" type="presParOf" srcId="{B7927540-5C01-48A6-8FE1-167282D44091}" destId="{4097F9E7-CF5C-4E15-8938-25C46F53CD70}" srcOrd="1" destOrd="0" presId="urn:microsoft.com/office/officeart/2005/8/layout/orgChart1"/>
    <dgm:cxn modelId="{98178C32-631E-4BED-87D2-59982681E5D8}" type="presParOf" srcId="{4097F9E7-CF5C-4E15-8938-25C46F53CD70}" destId="{9B645EDE-77B2-4021-91D5-5B227CCEE368}" srcOrd="0" destOrd="0" presId="urn:microsoft.com/office/officeart/2005/8/layout/orgChart1"/>
    <dgm:cxn modelId="{8F653C11-61DD-4927-B702-907D8EB73EA7}" type="presParOf" srcId="{9B645EDE-77B2-4021-91D5-5B227CCEE368}" destId="{62DB5FE4-965C-4F2B-99C5-4A38F99F9C5F}" srcOrd="0" destOrd="0" presId="urn:microsoft.com/office/officeart/2005/8/layout/orgChart1"/>
    <dgm:cxn modelId="{AF788D88-725A-46B4-B228-61610253953F}" type="presParOf" srcId="{9B645EDE-77B2-4021-91D5-5B227CCEE368}" destId="{334D7B05-2CD9-48E8-82C5-51EE1B38A537}" srcOrd="1" destOrd="0" presId="urn:microsoft.com/office/officeart/2005/8/layout/orgChart1"/>
    <dgm:cxn modelId="{18F056B7-3164-4389-9A83-8A2E7C7278FD}" type="presParOf" srcId="{4097F9E7-CF5C-4E15-8938-25C46F53CD70}" destId="{D44A82ED-4F69-4181-8AD7-5EB28C38E266}" srcOrd="1" destOrd="0" presId="urn:microsoft.com/office/officeart/2005/8/layout/orgChart1"/>
    <dgm:cxn modelId="{385150E9-D61B-48C1-A276-F8B0CF6CA2ED}" type="presParOf" srcId="{4097F9E7-CF5C-4E15-8938-25C46F53CD70}" destId="{D0322568-B1A9-45CC-ABA3-DB278E7C3221}" srcOrd="2" destOrd="0" presId="urn:microsoft.com/office/officeart/2005/8/layout/orgChart1"/>
    <dgm:cxn modelId="{110CA55B-C412-41DD-AC94-0C54497E17E5}" type="presParOf" srcId="{B7927540-5C01-48A6-8FE1-167282D44091}" destId="{7F3256E9-1A76-47DD-90AE-0058C9151C92}" srcOrd="2" destOrd="0" presId="urn:microsoft.com/office/officeart/2005/8/layout/orgChart1"/>
    <dgm:cxn modelId="{EBDBEB85-E3A9-4304-9D43-45EBEB99557D}" type="presParOf" srcId="{B7927540-5C01-48A6-8FE1-167282D44091}" destId="{CCF5143C-D133-41F4-B427-9BE0BD53A605}" srcOrd="3" destOrd="0" presId="urn:microsoft.com/office/officeart/2005/8/layout/orgChart1"/>
    <dgm:cxn modelId="{A6204E05-CE75-43EB-BBAB-A0189AC0943E}" type="presParOf" srcId="{CCF5143C-D133-41F4-B427-9BE0BD53A605}" destId="{AA4D3546-72A1-4AE7-A604-05EEF2A6892A}" srcOrd="0" destOrd="0" presId="urn:microsoft.com/office/officeart/2005/8/layout/orgChart1"/>
    <dgm:cxn modelId="{1E96C0EA-16FA-4223-8A1B-CDB9DE2AFFB6}" type="presParOf" srcId="{AA4D3546-72A1-4AE7-A604-05EEF2A6892A}" destId="{334C2513-0998-40D2-814E-91B0AE3859E1}" srcOrd="0" destOrd="0" presId="urn:microsoft.com/office/officeart/2005/8/layout/orgChart1"/>
    <dgm:cxn modelId="{112A1316-4D5F-48C0-8BAA-93D952F313C4}" type="presParOf" srcId="{AA4D3546-72A1-4AE7-A604-05EEF2A6892A}" destId="{22BF4696-8337-47F4-B64A-79257C6B8C14}" srcOrd="1" destOrd="0" presId="urn:microsoft.com/office/officeart/2005/8/layout/orgChart1"/>
    <dgm:cxn modelId="{12C0D770-468A-4AEC-BCE6-7D7E4FF61EE2}" type="presParOf" srcId="{CCF5143C-D133-41F4-B427-9BE0BD53A605}" destId="{36EBF234-2506-4A4E-B8F0-00346B3F5BAE}" srcOrd="1" destOrd="0" presId="urn:microsoft.com/office/officeart/2005/8/layout/orgChart1"/>
    <dgm:cxn modelId="{67C76820-D62B-46AA-91B4-5C653C40037B}" type="presParOf" srcId="{CCF5143C-D133-41F4-B427-9BE0BD53A605}" destId="{DBAEBE08-9A18-4726-9B85-E91FB05B05BA}" srcOrd="2" destOrd="0" presId="urn:microsoft.com/office/officeart/2005/8/layout/orgChart1"/>
    <dgm:cxn modelId="{79AB78DF-A670-4320-9BD8-A588C0398725}" type="presParOf" srcId="{B7927540-5C01-48A6-8FE1-167282D44091}" destId="{26666466-ECE8-42C4-9575-BF8C64272D11}" srcOrd="4" destOrd="0" presId="urn:microsoft.com/office/officeart/2005/8/layout/orgChart1"/>
    <dgm:cxn modelId="{2A0437D0-1D87-4AD9-A00E-11F6006E10D9}" type="presParOf" srcId="{B7927540-5C01-48A6-8FE1-167282D44091}" destId="{6F488A20-952C-407A-B01B-2592882374A2}" srcOrd="5" destOrd="0" presId="urn:microsoft.com/office/officeart/2005/8/layout/orgChart1"/>
    <dgm:cxn modelId="{61CAC96E-9457-49C8-A0C9-264E8013B15B}" type="presParOf" srcId="{6F488A20-952C-407A-B01B-2592882374A2}" destId="{A22D931F-A5B8-4ADE-AACF-0F0DF7B6CA2A}" srcOrd="0" destOrd="0" presId="urn:microsoft.com/office/officeart/2005/8/layout/orgChart1"/>
    <dgm:cxn modelId="{611125C9-4422-4336-9651-6C2989B90723}" type="presParOf" srcId="{A22D931F-A5B8-4ADE-AACF-0F0DF7B6CA2A}" destId="{3023AD0D-F486-4B98-9A54-E0D9A1422480}" srcOrd="0" destOrd="0" presId="urn:microsoft.com/office/officeart/2005/8/layout/orgChart1"/>
    <dgm:cxn modelId="{96E24A2D-545F-4B62-8151-2C8032C9FC8B}" type="presParOf" srcId="{A22D931F-A5B8-4ADE-AACF-0F0DF7B6CA2A}" destId="{C080F79D-FAF2-4E9D-AD67-2B7F9131A401}" srcOrd="1" destOrd="0" presId="urn:microsoft.com/office/officeart/2005/8/layout/orgChart1"/>
    <dgm:cxn modelId="{4C9655C2-6463-4452-8680-B995A9BE8019}" type="presParOf" srcId="{6F488A20-952C-407A-B01B-2592882374A2}" destId="{8B35BC44-8890-4076-9DF8-439656D4B7B4}" srcOrd="1" destOrd="0" presId="urn:microsoft.com/office/officeart/2005/8/layout/orgChart1"/>
    <dgm:cxn modelId="{B7DFB090-6770-4AB6-BA85-FC8D557A07AF}" type="presParOf" srcId="{6F488A20-952C-407A-B01B-2592882374A2}" destId="{A5A28D7D-A58E-49B8-B865-C6DAF8B21B30}" srcOrd="2" destOrd="0" presId="urn:microsoft.com/office/officeart/2005/8/layout/orgChart1"/>
    <dgm:cxn modelId="{EF311840-821A-4BC4-9415-F3FE52BEEB2D}" type="presParOf" srcId="{F49F1463-15E0-4829-8F44-A938C5B75205}" destId="{26BB3791-E170-4CFA-BE11-557D1901089D}" srcOrd="2" destOrd="0" presId="urn:microsoft.com/office/officeart/2005/8/layout/orgChart1"/>
    <dgm:cxn modelId="{B224FD39-9E95-4813-8844-8D300794CE52}" type="presParOf" srcId="{AD752DE1-8251-4B68-88D0-127EB0F82774}" destId="{E6CCE00E-2A6E-472F-8021-B62F45D546DC}" srcOrd="1" destOrd="0" presId="urn:microsoft.com/office/officeart/2005/8/layout/orgChart1"/>
    <dgm:cxn modelId="{10F3584F-0881-43B4-8963-760E54D2D52E}" type="presParOf" srcId="{E6CCE00E-2A6E-472F-8021-B62F45D546DC}" destId="{A168F185-5F51-403C-81D0-C570B45C1C62}" srcOrd="0" destOrd="0" presId="urn:microsoft.com/office/officeart/2005/8/layout/orgChart1"/>
    <dgm:cxn modelId="{066C22D3-02CD-4412-B2BB-1DB1C83192B1}" type="presParOf" srcId="{A168F185-5F51-403C-81D0-C570B45C1C62}" destId="{67ADC090-194F-416F-AD1D-3BC2477580DA}" srcOrd="0" destOrd="0" presId="urn:microsoft.com/office/officeart/2005/8/layout/orgChart1"/>
    <dgm:cxn modelId="{C06503E0-A3FF-444F-A933-B84F9A9064A1}" type="presParOf" srcId="{A168F185-5F51-403C-81D0-C570B45C1C62}" destId="{9485E59A-A0B0-4BC3-A932-86AC453F11C6}" srcOrd="1" destOrd="0" presId="urn:microsoft.com/office/officeart/2005/8/layout/orgChart1"/>
    <dgm:cxn modelId="{C85776BD-C86F-4F1D-9769-55363DCBEAD2}" type="presParOf" srcId="{E6CCE00E-2A6E-472F-8021-B62F45D546DC}" destId="{4F0CB70E-7EE7-46AC-8635-693B82CD4421}" srcOrd="1" destOrd="0" presId="urn:microsoft.com/office/officeart/2005/8/layout/orgChart1"/>
    <dgm:cxn modelId="{91BED89B-2588-4E7A-9EAF-D6F3A627F63F}" type="presParOf" srcId="{E6CCE00E-2A6E-472F-8021-B62F45D546DC}" destId="{2A2584B0-5523-4083-AF13-687CFFF1327C}" srcOrd="2" destOrd="0" presId="urn:microsoft.com/office/officeart/2005/8/layout/orgChart1"/>
    <dgm:cxn modelId="{32D280D9-2140-47D3-9591-ED5820789742}" type="presParOf" srcId="{AD752DE1-8251-4B68-88D0-127EB0F82774}" destId="{44155FE1-276D-41FE-B2B7-50CACB586FBB}" srcOrd="2" destOrd="0" presId="urn:microsoft.com/office/officeart/2005/8/layout/orgChart1"/>
    <dgm:cxn modelId="{F30A56DE-EBB5-43B1-9CB1-86F0DF62B381}" type="presParOf" srcId="{44155FE1-276D-41FE-B2B7-50CACB586FBB}" destId="{214B9366-ACFB-42CF-96A1-B30889DEA2A3}" srcOrd="0" destOrd="0" presId="urn:microsoft.com/office/officeart/2005/8/layout/orgChart1"/>
    <dgm:cxn modelId="{8848FE57-5277-4D62-B3C0-6EFFA75785D2}" type="presParOf" srcId="{214B9366-ACFB-42CF-96A1-B30889DEA2A3}" destId="{DA7F3048-D7C5-4710-BDB0-1B5FBE58822D}" srcOrd="0" destOrd="0" presId="urn:microsoft.com/office/officeart/2005/8/layout/orgChart1"/>
    <dgm:cxn modelId="{08335157-F715-4EEC-AB3F-0FC290661896}" type="presParOf" srcId="{214B9366-ACFB-42CF-96A1-B30889DEA2A3}" destId="{A8E4A9A2-BE9D-47B9-82A2-49302B74DA14}" srcOrd="1" destOrd="0" presId="urn:microsoft.com/office/officeart/2005/8/layout/orgChart1"/>
    <dgm:cxn modelId="{51AF4A97-1AA6-49FC-AAF5-8CE7B299387C}" type="presParOf" srcId="{44155FE1-276D-41FE-B2B7-50CACB586FBB}" destId="{8A92DA86-8C6E-4D1F-BE28-E600B112F48A}" srcOrd="1" destOrd="0" presId="urn:microsoft.com/office/officeart/2005/8/layout/orgChart1"/>
    <dgm:cxn modelId="{80238378-3C77-4A90-ACEF-A6594B1BBFE8}" type="presParOf" srcId="{44155FE1-276D-41FE-B2B7-50CACB586FBB}" destId="{D267556F-10FB-4D05-9E94-6325A58FBE83}" srcOrd="2" destOrd="0" presId="urn:microsoft.com/office/officeart/2005/8/layout/orgChart1"/>
    <dgm:cxn modelId="{19344C5C-621D-44C8-8B38-70DA5F2F2E6B}" type="presParOf" srcId="{AD752DE1-8251-4B68-88D0-127EB0F82774}" destId="{0180880F-E1B2-47FF-A143-F536D42896E1}" srcOrd="3" destOrd="0" presId="urn:microsoft.com/office/officeart/2005/8/layout/orgChart1"/>
    <dgm:cxn modelId="{A49D938D-6F24-4F80-8DBB-1278FB986E5B}" type="presParOf" srcId="{0180880F-E1B2-47FF-A143-F536D42896E1}" destId="{BB657F42-6C52-42FB-BF56-997E3D8F7F51}" srcOrd="0" destOrd="0" presId="urn:microsoft.com/office/officeart/2005/8/layout/orgChart1"/>
    <dgm:cxn modelId="{FBBFD2CC-2255-4E68-A247-807EBB62E326}" type="presParOf" srcId="{BB657F42-6C52-42FB-BF56-997E3D8F7F51}" destId="{DC71F74C-3D43-443E-B0F5-C4A1A948E310}" srcOrd="0" destOrd="0" presId="urn:microsoft.com/office/officeart/2005/8/layout/orgChart1"/>
    <dgm:cxn modelId="{E1A835BD-39CB-4F6A-9255-C9D5095105C5}" type="presParOf" srcId="{BB657F42-6C52-42FB-BF56-997E3D8F7F51}" destId="{4F4C1A00-9AF3-45DB-935E-6180C4436F95}" srcOrd="1" destOrd="0" presId="urn:microsoft.com/office/officeart/2005/8/layout/orgChart1"/>
    <dgm:cxn modelId="{5F19E08B-8683-446A-8624-1D525FF70315}" type="presParOf" srcId="{0180880F-E1B2-47FF-A143-F536D42896E1}" destId="{CCBFBC27-61C4-48CA-B65F-B8848AC93A0F}" srcOrd="1" destOrd="0" presId="urn:microsoft.com/office/officeart/2005/8/layout/orgChart1"/>
    <dgm:cxn modelId="{86FFDC06-5274-433B-A3CC-F283FF3B243C}" type="presParOf" srcId="{0180880F-E1B2-47FF-A143-F536D42896E1}" destId="{E8761BAC-0176-4266-8B65-7A2F5D52EE6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666466-ECE8-42C4-9575-BF8C64272D11}">
      <dsp:nvSpPr>
        <dsp:cNvPr id="0" name=""/>
        <dsp:cNvSpPr/>
      </dsp:nvSpPr>
      <dsp:spPr>
        <a:xfrm>
          <a:off x="2134678" y="2154941"/>
          <a:ext cx="1510297" cy="2621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058"/>
              </a:lnTo>
              <a:lnTo>
                <a:pt x="1510297" y="131058"/>
              </a:lnTo>
              <a:lnTo>
                <a:pt x="1510297" y="26211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3256E9-1A76-47DD-90AE-0058C9151C92}">
      <dsp:nvSpPr>
        <dsp:cNvPr id="0" name=""/>
        <dsp:cNvSpPr/>
      </dsp:nvSpPr>
      <dsp:spPr>
        <a:xfrm>
          <a:off x="2088958" y="2154941"/>
          <a:ext cx="91440" cy="2621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211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7D6570-BB66-4ED6-90CF-C74C472D5472}">
      <dsp:nvSpPr>
        <dsp:cNvPr id="0" name=""/>
        <dsp:cNvSpPr/>
      </dsp:nvSpPr>
      <dsp:spPr>
        <a:xfrm>
          <a:off x="624380" y="2154941"/>
          <a:ext cx="1510297" cy="262117"/>
        </a:xfrm>
        <a:custGeom>
          <a:avLst/>
          <a:gdLst/>
          <a:ahLst/>
          <a:cxnLst/>
          <a:rect l="0" t="0" r="0" b="0"/>
          <a:pathLst>
            <a:path>
              <a:moveTo>
                <a:pt x="1510297" y="0"/>
              </a:moveTo>
              <a:lnTo>
                <a:pt x="1510297" y="131058"/>
              </a:lnTo>
              <a:lnTo>
                <a:pt x="0" y="131058"/>
              </a:lnTo>
              <a:lnTo>
                <a:pt x="0" y="26211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0A0B4D-B5C4-4F72-B8B9-B7B92D5E2AED}">
      <dsp:nvSpPr>
        <dsp:cNvPr id="0" name=""/>
        <dsp:cNvSpPr/>
      </dsp:nvSpPr>
      <dsp:spPr>
        <a:xfrm>
          <a:off x="189939" y="1530851"/>
          <a:ext cx="3889477" cy="624089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200" b="1" kern="1200" dirty="0">
              <a:solidFill>
                <a:schemeClr val="tx1"/>
              </a:solidFill>
            </a:rPr>
            <a:t>Sentiment Analysis</a:t>
          </a:r>
        </a:p>
      </dsp:txBody>
      <dsp:txXfrm>
        <a:off x="189939" y="1530851"/>
        <a:ext cx="3889477" cy="624089"/>
      </dsp:txXfrm>
    </dsp:sp>
    <dsp:sp modelId="{62DB5FE4-965C-4F2B-99C5-4A38F99F9C5F}">
      <dsp:nvSpPr>
        <dsp:cNvPr id="0" name=""/>
        <dsp:cNvSpPr/>
      </dsp:nvSpPr>
      <dsp:spPr>
        <a:xfrm>
          <a:off x="291" y="2417058"/>
          <a:ext cx="1248179" cy="624089"/>
        </a:xfrm>
        <a:prstGeom prst="rect">
          <a:avLst/>
        </a:prstGeom>
        <a:solidFill>
          <a:schemeClr val="accent5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000" kern="1200" dirty="0">
              <a:solidFill>
                <a:schemeClr val="tx1"/>
              </a:solidFill>
            </a:rPr>
            <a:t>Lexicon-Based</a:t>
          </a:r>
        </a:p>
      </dsp:txBody>
      <dsp:txXfrm>
        <a:off x="291" y="2417058"/>
        <a:ext cx="1248179" cy="624089"/>
      </dsp:txXfrm>
    </dsp:sp>
    <dsp:sp modelId="{334C2513-0998-40D2-814E-91B0AE3859E1}">
      <dsp:nvSpPr>
        <dsp:cNvPr id="0" name=""/>
        <dsp:cNvSpPr/>
      </dsp:nvSpPr>
      <dsp:spPr>
        <a:xfrm>
          <a:off x="1510588" y="2417058"/>
          <a:ext cx="1248179" cy="624089"/>
        </a:xfrm>
        <a:prstGeom prst="rect">
          <a:avLst/>
        </a:prstGeom>
        <a:solidFill>
          <a:schemeClr val="accent5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000" kern="1200" dirty="0">
              <a:solidFill>
                <a:schemeClr val="tx1"/>
              </a:solidFill>
            </a:rPr>
            <a:t>Machine Learning</a:t>
          </a:r>
        </a:p>
      </dsp:txBody>
      <dsp:txXfrm>
        <a:off x="1510588" y="2417058"/>
        <a:ext cx="1248179" cy="624089"/>
      </dsp:txXfrm>
    </dsp:sp>
    <dsp:sp modelId="{3023AD0D-F486-4B98-9A54-E0D9A1422480}">
      <dsp:nvSpPr>
        <dsp:cNvPr id="0" name=""/>
        <dsp:cNvSpPr/>
      </dsp:nvSpPr>
      <dsp:spPr>
        <a:xfrm>
          <a:off x="3020885" y="2417058"/>
          <a:ext cx="1248179" cy="624089"/>
        </a:xfrm>
        <a:prstGeom prst="rect">
          <a:avLst/>
        </a:prstGeom>
        <a:solidFill>
          <a:schemeClr val="accent5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000" kern="1200" dirty="0">
              <a:solidFill>
                <a:schemeClr val="tx1"/>
              </a:solidFill>
            </a:rPr>
            <a:t>Hybrid</a:t>
          </a:r>
        </a:p>
      </dsp:txBody>
      <dsp:txXfrm>
        <a:off x="3020885" y="2417058"/>
        <a:ext cx="1248179" cy="624089"/>
      </dsp:txXfrm>
    </dsp:sp>
    <dsp:sp modelId="{67ADC090-194F-416F-AD1D-3BC2477580DA}">
      <dsp:nvSpPr>
        <dsp:cNvPr id="0" name=""/>
        <dsp:cNvSpPr/>
      </dsp:nvSpPr>
      <dsp:spPr>
        <a:xfrm>
          <a:off x="1471283" y="3327693"/>
          <a:ext cx="1248179" cy="6240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000" kern="1200" dirty="0"/>
            <a:t>uses classification technique to classify text</a:t>
          </a:r>
        </a:p>
      </dsp:txBody>
      <dsp:txXfrm>
        <a:off x="1471283" y="3327693"/>
        <a:ext cx="1248179" cy="624089"/>
      </dsp:txXfrm>
    </dsp:sp>
    <dsp:sp modelId="{DA7F3048-D7C5-4710-BDB0-1B5FBE58822D}">
      <dsp:nvSpPr>
        <dsp:cNvPr id="0" name=""/>
        <dsp:cNvSpPr/>
      </dsp:nvSpPr>
      <dsp:spPr>
        <a:xfrm>
          <a:off x="0" y="3325134"/>
          <a:ext cx="1248179" cy="6240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involves gathering tokens, with each token linked to a specific score</a:t>
          </a:r>
          <a:endParaRPr lang="en-MY" sz="1000" kern="1200"/>
        </a:p>
      </dsp:txBody>
      <dsp:txXfrm>
        <a:off x="0" y="3325134"/>
        <a:ext cx="1248179" cy="624089"/>
      </dsp:txXfrm>
    </dsp:sp>
    <dsp:sp modelId="{DC71F74C-3D43-443E-B0F5-C4A1A948E310}">
      <dsp:nvSpPr>
        <dsp:cNvPr id="0" name=""/>
        <dsp:cNvSpPr/>
      </dsp:nvSpPr>
      <dsp:spPr>
        <a:xfrm>
          <a:off x="3003698" y="3287233"/>
          <a:ext cx="1248179" cy="6240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addition of machine learning and Lexicon-based approach.</a:t>
          </a:r>
          <a:endParaRPr lang="en-MY" sz="1000" kern="1200"/>
        </a:p>
      </dsp:txBody>
      <dsp:txXfrm>
        <a:off x="3003698" y="3287233"/>
        <a:ext cx="1248179" cy="624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99505"/>
            <a:ext cx="12192000" cy="651717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07352" y="0"/>
            <a:ext cx="4965954" cy="95021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08595" y="-49021"/>
            <a:ext cx="433197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99003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99003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1948433"/>
            <a:ext cx="12192000" cy="1754505"/>
          </a:xfrm>
          <a:custGeom>
            <a:avLst/>
            <a:gdLst/>
            <a:ahLst/>
            <a:cxnLst/>
            <a:rect l="l" t="t" r="r" b="b"/>
            <a:pathLst>
              <a:path w="12192000" h="1754504">
                <a:moveTo>
                  <a:pt x="12192000" y="0"/>
                </a:moveTo>
                <a:lnTo>
                  <a:pt x="0" y="0"/>
                </a:lnTo>
                <a:lnTo>
                  <a:pt x="0" y="1754377"/>
                </a:lnTo>
                <a:lnTo>
                  <a:pt x="12192000" y="1754377"/>
                </a:lnTo>
                <a:lnTo>
                  <a:pt x="12192000" y="0"/>
                </a:lnTo>
                <a:close/>
              </a:path>
            </a:pathLst>
          </a:custGeom>
          <a:solidFill>
            <a:srgbClr val="830E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38"/>
            <a:ext cx="8341359" cy="832485"/>
          </a:xfrm>
          <a:custGeom>
            <a:avLst/>
            <a:gdLst/>
            <a:ahLst/>
            <a:cxnLst/>
            <a:rect l="l" t="t" r="r" b="b"/>
            <a:pathLst>
              <a:path w="8341359" h="832485">
                <a:moveTo>
                  <a:pt x="8341359" y="0"/>
                </a:moveTo>
                <a:lnTo>
                  <a:pt x="0" y="0"/>
                </a:lnTo>
                <a:lnTo>
                  <a:pt x="0" y="832319"/>
                </a:lnTo>
                <a:lnTo>
                  <a:pt x="8341359" y="832319"/>
                </a:lnTo>
                <a:lnTo>
                  <a:pt x="8341359" y="0"/>
                </a:lnTo>
                <a:close/>
              </a:path>
            </a:pathLst>
          </a:custGeom>
          <a:solidFill>
            <a:srgbClr val="ECC8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99003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99505"/>
            <a:ext cx="12192000" cy="651717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790755" y="4053141"/>
            <a:ext cx="1910714" cy="1917700"/>
          </a:xfrm>
          <a:custGeom>
            <a:avLst/>
            <a:gdLst/>
            <a:ahLst/>
            <a:cxnLst/>
            <a:rect l="l" t="t" r="r" b="b"/>
            <a:pathLst>
              <a:path w="1910714" h="1917700">
                <a:moveTo>
                  <a:pt x="346336" y="1638300"/>
                </a:moveTo>
                <a:lnTo>
                  <a:pt x="190952" y="1638300"/>
                </a:lnTo>
                <a:lnTo>
                  <a:pt x="299283" y="1701800"/>
                </a:lnTo>
                <a:lnTo>
                  <a:pt x="415488" y="1778000"/>
                </a:lnTo>
                <a:lnTo>
                  <a:pt x="415107" y="1778000"/>
                </a:lnTo>
                <a:lnTo>
                  <a:pt x="415055" y="1790700"/>
                </a:lnTo>
                <a:lnTo>
                  <a:pt x="414952" y="1816100"/>
                </a:lnTo>
                <a:lnTo>
                  <a:pt x="424822" y="1841500"/>
                </a:lnTo>
                <a:lnTo>
                  <a:pt x="444218" y="1866900"/>
                </a:lnTo>
                <a:lnTo>
                  <a:pt x="472638" y="1892300"/>
                </a:lnTo>
                <a:lnTo>
                  <a:pt x="517013" y="1917700"/>
                </a:lnTo>
                <a:lnTo>
                  <a:pt x="563030" y="1905000"/>
                </a:lnTo>
                <a:lnTo>
                  <a:pt x="605190" y="1892300"/>
                </a:lnTo>
                <a:lnTo>
                  <a:pt x="637992" y="1854200"/>
                </a:lnTo>
                <a:lnTo>
                  <a:pt x="651708" y="1816100"/>
                </a:lnTo>
                <a:lnTo>
                  <a:pt x="653994" y="1816100"/>
                </a:lnTo>
                <a:lnTo>
                  <a:pt x="652216" y="1765300"/>
                </a:lnTo>
                <a:lnTo>
                  <a:pt x="755975" y="1714500"/>
                </a:lnTo>
                <a:lnTo>
                  <a:pt x="777743" y="1701800"/>
                </a:lnTo>
                <a:lnTo>
                  <a:pt x="457271" y="1701800"/>
                </a:lnTo>
                <a:lnTo>
                  <a:pt x="346336" y="1638300"/>
                </a:lnTo>
                <a:close/>
              </a:path>
              <a:path w="1910714" h="1917700">
                <a:moveTo>
                  <a:pt x="1176876" y="1651000"/>
                </a:moveTo>
                <a:lnTo>
                  <a:pt x="1011499" y="1651000"/>
                </a:lnTo>
                <a:lnTo>
                  <a:pt x="1126815" y="1714500"/>
                </a:lnTo>
                <a:lnTo>
                  <a:pt x="1238067" y="1790700"/>
                </a:lnTo>
                <a:lnTo>
                  <a:pt x="1240099" y="1828800"/>
                </a:lnTo>
                <a:lnTo>
                  <a:pt x="1259292" y="1879600"/>
                </a:lnTo>
                <a:lnTo>
                  <a:pt x="1294963" y="1905000"/>
                </a:lnTo>
                <a:lnTo>
                  <a:pt x="1340695" y="1917700"/>
                </a:lnTo>
                <a:lnTo>
                  <a:pt x="1386974" y="1917700"/>
                </a:lnTo>
                <a:lnTo>
                  <a:pt x="1428587" y="1905000"/>
                </a:lnTo>
                <a:lnTo>
                  <a:pt x="1460317" y="1866900"/>
                </a:lnTo>
                <a:lnTo>
                  <a:pt x="1474033" y="1828800"/>
                </a:lnTo>
                <a:lnTo>
                  <a:pt x="1476319" y="1816100"/>
                </a:lnTo>
                <a:lnTo>
                  <a:pt x="1474795" y="1790700"/>
                </a:lnTo>
                <a:lnTo>
                  <a:pt x="1583507" y="1727200"/>
                </a:lnTo>
                <a:lnTo>
                  <a:pt x="1607307" y="1714500"/>
                </a:lnTo>
                <a:lnTo>
                  <a:pt x="1279342" y="1714500"/>
                </a:lnTo>
                <a:lnTo>
                  <a:pt x="1176876" y="1651000"/>
                </a:lnTo>
                <a:close/>
              </a:path>
              <a:path w="1910714" h="1917700">
                <a:moveTo>
                  <a:pt x="1385520" y="1689100"/>
                </a:moveTo>
                <a:lnTo>
                  <a:pt x="1316999" y="1689100"/>
                </a:lnTo>
                <a:lnTo>
                  <a:pt x="1286454" y="1701800"/>
                </a:lnTo>
                <a:lnTo>
                  <a:pt x="1279342" y="1714500"/>
                </a:lnTo>
                <a:lnTo>
                  <a:pt x="1435171" y="1714500"/>
                </a:lnTo>
                <a:lnTo>
                  <a:pt x="1419423" y="1701800"/>
                </a:lnTo>
                <a:lnTo>
                  <a:pt x="1385520" y="1689100"/>
                </a:lnTo>
                <a:close/>
              </a:path>
              <a:path w="1910714" h="1917700">
                <a:moveTo>
                  <a:pt x="1601541" y="939800"/>
                </a:moveTo>
                <a:lnTo>
                  <a:pt x="1447998" y="939800"/>
                </a:lnTo>
                <a:lnTo>
                  <a:pt x="1677487" y="1079500"/>
                </a:lnTo>
                <a:lnTo>
                  <a:pt x="1672280" y="1092200"/>
                </a:lnTo>
                <a:lnTo>
                  <a:pt x="1672231" y="1104900"/>
                </a:lnTo>
                <a:lnTo>
                  <a:pt x="1672133" y="1130300"/>
                </a:lnTo>
                <a:lnTo>
                  <a:pt x="1681773" y="1168400"/>
                </a:lnTo>
                <a:lnTo>
                  <a:pt x="1700891" y="1193800"/>
                </a:lnTo>
                <a:lnTo>
                  <a:pt x="1729176" y="1219200"/>
                </a:lnTo>
                <a:lnTo>
                  <a:pt x="1739209" y="1219200"/>
                </a:lnTo>
                <a:lnTo>
                  <a:pt x="1734764" y="1473200"/>
                </a:lnTo>
                <a:lnTo>
                  <a:pt x="1714825" y="1485900"/>
                </a:lnTo>
                <a:lnTo>
                  <a:pt x="1705524" y="1485900"/>
                </a:lnTo>
                <a:lnTo>
                  <a:pt x="1696902" y="1498600"/>
                </a:lnTo>
                <a:lnTo>
                  <a:pt x="1689018" y="1511300"/>
                </a:lnTo>
                <a:lnTo>
                  <a:pt x="1681932" y="1511300"/>
                </a:lnTo>
                <a:lnTo>
                  <a:pt x="1675977" y="1524000"/>
                </a:lnTo>
                <a:lnTo>
                  <a:pt x="1671248" y="1536700"/>
                </a:lnTo>
                <a:lnTo>
                  <a:pt x="1667734" y="1549400"/>
                </a:lnTo>
                <a:lnTo>
                  <a:pt x="1665422" y="1562100"/>
                </a:lnTo>
                <a:lnTo>
                  <a:pt x="1666565" y="1587500"/>
                </a:lnTo>
                <a:lnTo>
                  <a:pt x="1435171" y="1714500"/>
                </a:lnTo>
                <a:lnTo>
                  <a:pt x="1607307" y="1714500"/>
                </a:lnTo>
                <a:lnTo>
                  <a:pt x="1702506" y="1663700"/>
                </a:lnTo>
                <a:lnTo>
                  <a:pt x="1866982" y="1663700"/>
                </a:lnTo>
                <a:lnTo>
                  <a:pt x="1888434" y="1638300"/>
                </a:lnTo>
                <a:lnTo>
                  <a:pt x="1904295" y="1600200"/>
                </a:lnTo>
                <a:lnTo>
                  <a:pt x="1902261" y="1549400"/>
                </a:lnTo>
                <a:lnTo>
                  <a:pt x="1883058" y="1511300"/>
                </a:lnTo>
                <a:lnTo>
                  <a:pt x="1847413" y="1473200"/>
                </a:lnTo>
                <a:lnTo>
                  <a:pt x="1815917" y="1460500"/>
                </a:lnTo>
                <a:lnTo>
                  <a:pt x="1817949" y="1333500"/>
                </a:lnTo>
                <a:lnTo>
                  <a:pt x="1821378" y="1231900"/>
                </a:lnTo>
                <a:lnTo>
                  <a:pt x="1862780" y="1206500"/>
                </a:lnTo>
                <a:lnTo>
                  <a:pt x="1871884" y="1206500"/>
                </a:lnTo>
                <a:lnTo>
                  <a:pt x="1880274" y="1193800"/>
                </a:lnTo>
                <a:lnTo>
                  <a:pt x="1887855" y="1181100"/>
                </a:lnTo>
                <a:lnTo>
                  <a:pt x="1894530" y="1181100"/>
                </a:lnTo>
                <a:lnTo>
                  <a:pt x="1910462" y="1130300"/>
                </a:lnTo>
                <a:lnTo>
                  <a:pt x="1908452" y="1079500"/>
                </a:lnTo>
                <a:lnTo>
                  <a:pt x="1889226" y="1041400"/>
                </a:lnTo>
                <a:lnTo>
                  <a:pt x="1853509" y="1016000"/>
                </a:lnTo>
                <a:lnTo>
                  <a:pt x="1726128" y="1016000"/>
                </a:lnTo>
                <a:lnTo>
                  <a:pt x="1601541" y="939800"/>
                </a:lnTo>
                <a:close/>
              </a:path>
              <a:path w="1910714" h="1917700">
                <a:moveTo>
                  <a:pt x="564147" y="1676400"/>
                </a:moveTo>
                <a:lnTo>
                  <a:pt x="495532" y="1676400"/>
                </a:lnTo>
                <a:lnTo>
                  <a:pt x="464510" y="1689100"/>
                </a:lnTo>
                <a:lnTo>
                  <a:pt x="457271" y="1701800"/>
                </a:lnTo>
                <a:lnTo>
                  <a:pt x="606623" y="1701800"/>
                </a:lnTo>
                <a:lnTo>
                  <a:pt x="597098" y="1689100"/>
                </a:lnTo>
                <a:lnTo>
                  <a:pt x="564147" y="1676400"/>
                </a:lnTo>
                <a:close/>
              </a:path>
              <a:path w="1910714" h="1917700">
                <a:moveTo>
                  <a:pt x="771215" y="927100"/>
                </a:moveTo>
                <a:lnTo>
                  <a:pt x="614370" y="927100"/>
                </a:lnTo>
                <a:lnTo>
                  <a:pt x="828238" y="1054100"/>
                </a:lnTo>
                <a:lnTo>
                  <a:pt x="825063" y="1066800"/>
                </a:lnTo>
                <a:lnTo>
                  <a:pt x="825014" y="1079500"/>
                </a:lnTo>
                <a:lnTo>
                  <a:pt x="824916" y="1104900"/>
                </a:lnTo>
                <a:lnTo>
                  <a:pt x="834556" y="1130300"/>
                </a:lnTo>
                <a:lnTo>
                  <a:pt x="853674" y="1168400"/>
                </a:lnTo>
                <a:lnTo>
                  <a:pt x="881959" y="1181100"/>
                </a:lnTo>
                <a:lnTo>
                  <a:pt x="909137" y="1193800"/>
                </a:lnTo>
                <a:lnTo>
                  <a:pt x="908629" y="1231900"/>
                </a:lnTo>
                <a:lnTo>
                  <a:pt x="906089" y="1320800"/>
                </a:lnTo>
                <a:lnTo>
                  <a:pt x="904184" y="1447800"/>
                </a:lnTo>
                <a:lnTo>
                  <a:pt x="865449" y="1460500"/>
                </a:lnTo>
                <a:lnTo>
                  <a:pt x="856150" y="1473200"/>
                </a:lnTo>
                <a:lnTo>
                  <a:pt x="847542" y="1473200"/>
                </a:lnTo>
                <a:lnTo>
                  <a:pt x="839696" y="1485900"/>
                </a:lnTo>
                <a:lnTo>
                  <a:pt x="832683" y="1498600"/>
                </a:lnTo>
                <a:lnTo>
                  <a:pt x="826970" y="1511300"/>
                </a:lnTo>
                <a:lnTo>
                  <a:pt x="822412" y="1511300"/>
                </a:lnTo>
                <a:lnTo>
                  <a:pt x="819021" y="1524000"/>
                </a:lnTo>
                <a:lnTo>
                  <a:pt x="816808" y="1536700"/>
                </a:lnTo>
                <a:lnTo>
                  <a:pt x="818586" y="1587500"/>
                </a:lnTo>
                <a:lnTo>
                  <a:pt x="606623" y="1701800"/>
                </a:lnTo>
                <a:lnTo>
                  <a:pt x="777743" y="1701800"/>
                </a:lnTo>
                <a:lnTo>
                  <a:pt x="864814" y="1651000"/>
                </a:lnTo>
                <a:lnTo>
                  <a:pt x="1176876" y="1651000"/>
                </a:lnTo>
                <a:lnTo>
                  <a:pt x="1053917" y="1574800"/>
                </a:lnTo>
                <a:lnTo>
                  <a:pt x="1054933" y="1574800"/>
                </a:lnTo>
                <a:lnTo>
                  <a:pt x="1055031" y="1549400"/>
                </a:lnTo>
                <a:lnTo>
                  <a:pt x="1055080" y="1536700"/>
                </a:lnTo>
                <a:lnTo>
                  <a:pt x="1045440" y="1511300"/>
                </a:lnTo>
                <a:lnTo>
                  <a:pt x="1026322" y="1473200"/>
                </a:lnTo>
                <a:lnTo>
                  <a:pt x="998037" y="1460500"/>
                </a:lnTo>
                <a:lnTo>
                  <a:pt x="989909" y="1447800"/>
                </a:lnTo>
                <a:lnTo>
                  <a:pt x="991941" y="1320800"/>
                </a:lnTo>
                <a:lnTo>
                  <a:pt x="994100" y="1193800"/>
                </a:lnTo>
                <a:lnTo>
                  <a:pt x="1015182" y="1181100"/>
                </a:lnTo>
                <a:lnTo>
                  <a:pt x="1047059" y="1143000"/>
                </a:lnTo>
                <a:lnTo>
                  <a:pt x="1051774" y="1143000"/>
                </a:lnTo>
                <a:lnTo>
                  <a:pt x="1055441" y="1130300"/>
                </a:lnTo>
                <a:lnTo>
                  <a:pt x="1058441" y="1117600"/>
                </a:lnTo>
                <a:lnTo>
                  <a:pt x="1060775" y="1117600"/>
                </a:lnTo>
                <a:lnTo>
                  <a:pt x="1061410" y="1104900"/>
                </a:lnTo>
                <a:lnTo>
                  <a:pt x="1063315" y="1104900"/>
                </a:lnTo>
                <a:lnTo>
                  <a:pt x="1062807" y="1092200"/>
                </a:lnTo>
                <a:lnTo>
                  <a:pt x="1063696" y="1079500"/>
                </a:lnTo>
                <a:lnTo>
                  <a:pt x="1062001" y="1066800"/>
                </a:lnTo>
                <a:lnTo>
                  <a:pt x="1061791" y="1066800"/>
                </a:lnTo>
                <a:lnTo>
                  <a:pt x="1201008" y="990600"/>
                </a:lnTo>
                <a:lnTo>
                  <a:pt x="875990" y="990600"/>
                </a:lnTo>
                <a:lnTo>
                  <a:pt x="771215" y="927100"/>
                </a:lnTo>
                <a:close/>
              </a:path>
              <a:path w="1910714" h="1917700">
                <a:moveTo>
                  <a:pt x="1866982" y="1663700"/>
                </a:moveTo>
                <a:lnTo>
                  <a:pt x="1702506" y="1663700"/>
                </a:lnTo>
                <a:lnTo>
                  <a:pt x="1722953" y="1676400"/>
                </a:lnTo>
                <a:lnTo>
                  <a:pt x="1767562" y="1701800"/>
                </a:lnTo>
                <a:lnTo>
                  <a:pt x="1813980" y="1689100"/>
                </a:lnTo>
                <a:lnTo>
                  <a:pt x="1856255" y="1676400"/>
                </a:lnTo>
                <a:lnTo>
                  <a:pt x="1866982" y="1663700"/>
                </a:lnTo>
                <a:close/>
              </a:path>
              <a:path w="1910714" h="1917700">
                <a:moveTo>
                  <a:pt x="1007308" y="1651000"/>
                </a:moveTo>
                <a:lnTo>
                  <a:pt x="864814" y="1651000"/>
                </a:lnTo>
                <a:lnTo>
                  <a:pt x="873704" y="1663700"/>
                </a:lnTo>
                <a:lnTo>
                  <a:pt x="907724" y="1676400"/>
                </a:lnTo>
                <a:lnTo>
                  <a:pt x="976717" y="1676400"/>
                </a:lnTo>
                <a:lnTo>
                  <a:pt x="1007308" y="1651000"/>
                </a:lnTo>
                <a:close/>
              </a:path>
              <a:path w="1910714" h="1917700">
                <a:moveTo>
                  <a:pt x="148804" y="952500"/>
                </a:moveTo>
                <a:lnTo>
                  <a:pt x="102687" y="952500"/>
                </a:lnTo>
                <a:lnTo>
                  <a:pt x="60856" y="965200"/>
                </a:lnTo>
                <a:lnTo>
                  <a:pt x="28646" y="1003300"/>
                </a:lnTo>
                <a:lnTo>
                  <a:pt x="12612" y="1054100"/>
                </a:lnTo>
                <a:lnTo>
                  <a:pt x="15057" y="1092200"/>
                </a:lnTo>
                <a:lnTo>
                  <a:pt x="34647" y="1143000"/>
                </a:lnTo>
                <a:lnTo>
                  <a:pt x="70048" y="1168400"/>
                </a:lnTo>
                <a:lnTo>
                  <a:pt x="80589" y="1168400"/>
                </a:lnTo>
                <a:lnTo>
                  <a:pt x="78557" y="1308100"/>
                </a:lnTo>
                <a:lnTo>
                  <a:pt x="76525" y="1435100"/>
                </a:lnTo>
                <a:lnTo>
                  <a:pt x="48966" y="1447800"/>
                </a:lnTo>
                <a:lnTo>
                  <a:pt x="39667" y="1447800"/>
                </a:lnTo>
                <a:lnTo>
                  <a:pt x="31059" y="1460500"/>
                </a:lnTo>
                <a:lnTo>
                  <a:pt x="23213" y="1473200"/>
                </a:lnTo>
                <a:lnTo>
                  <a:pt x="16200" y="1485900"/>
                </a:lnTo>
                <a:lnTo>
                  <a:pt x="0" y="1524000"/>
                </a:lnTo>
                <a:lnTo>
                  <a:pt x="2706" y="1574800"/>
                </a:lnTo>
                <a:lnTo>
                  <a:pt x="22415" y="1612900"/>
                </a:lnTo>
                <a:lnTo>
                  <a:pt x="57221" y="1651000"/>
                </a:lnTo>
                <a:lnTo>
                  <a:pt x="91106" y="1663700"/>
                </a:lnTo>
                <a:lnTo>
                  <a:pt x="125896" y="1663700"/>
                </a:lnTo>
                <a:lnTo>
                  <a:pt x="159591" y="1651000"/>
                </a:lnTo>
                <a:lnTo>
                  <a:pt x="190190" y="1638300"/>
                </a:lnTo>
                <a:lnTo>
                  <a:pt x="346336" y="1638300"/>
                </a:lnTo>
                <a:lnTo>
                  <a:pt x="235402" y="1574800"/>
                </a:lnTo>
                <a:lnTo>
                  <a:pt x="238450" y="1562100"/>
                </a:lnTo>
                <a:lnTo>
                  <a:pt x="238548" y="1536700"/>
                </a:lnTo>
                <a:lnTo>
                  <a:pt x="238597" y="1524000"/>
                </a:lnTo>
                <a:lnTo>
                  <a:pt x="228957" y="1498600"/>
                </a:lnTo>
                <a:lnTo>
                  <a:pt x="209839" y="1460500"/>
                </a:lnTo>
                <a:lnTo>
                  <a:pt x="181554" y="1435100"/>
                </a:lnTo>
                <a:lnTo>
                  <a:pt x="156027" y="1435100"/>
                </a:lnTo>
                <a:lnTo>
                  <a:pt x="160345" y="1181100"/>
                </a:lnTo>
                <a:lnTo>
                  <a:pt x="182983" y="1181100"/>
                </a:lnTo>
                <a:lnTo>
                  <a:pt x="203017" y="1168400"/>
                </a:lnTo>
                <a:lnTo>
                  <a:pt x="220670" y="1143000"/>
                </a:lnTo>
                <a:lnTo>
                  <a:pt x="235275" y="1130300"/>
                </a:lnTo>
                <a:lnTo>
                  <a:pt x="241061" y="1117600"/>
                </a:lnTo>
                <a:lnTo>
                  <a:pt x="245657" y="1104900"/>
                </a:lnTo>
                <a:lnTo>
                  <a:pt x="249062" y="1092200"/>
                </a:lnTo>
                <a:lnTo>
                  <a:pt x="251277" y="1079500"/>
                </a:lnTo>
                <a:lnTo>
                  <a:pt x="248991" y="1041400"/>
                </a:lnTo>
                <a:lnTo>
                  <a:pt x="364773" y="977900"/>
                </a:lnTo>
                <a:lnTo>
                  <a:pt x="205049" y="977900"/>
                </a:lnTo>
                <a:lnTo>
                  <a:pt x="193873" y="965200"/>
                </a:lnTo>
                <a:lnTo>
                  <a:pt x="148804" y="952500"/>
                </a:lnTo>
                <a:close/>
              </a:path>
              <a:path w="1910714" h="1917700">
                <a:moveTo>
                  <a:pt x="1808091" y="990600"/>
                </a:moveTo>
                <a:lnTo>
                  <a:pt x="1762196" y="990600"/>
                </a:lnTo>
                <a:lnTo>
                  <a:pt x="1726128" y="1016000"/>
                </a:lnTo>
                <a:lnTo>
                  <a:pt x="1853509" y="1016000"/>
                </a:lnTo>
                <a:lnTo>
                  <a:pt x="1831151" y="1003300"/>
                </a:lnTo>
                <a:lnTo>
                  <a:pt x="1808091" y="990600"/>
                </a:lnTo>
                <a:close/>
              </a:path>
              <a:path w="1910714" h="1917700">
                <a:moveTo>
                  <a:pt x="984771" y="965200"/>
                </a:moveTo>
                <a:lnTo>
                  <a:pt x="915995" y="965200"/>
                </a:lnTo>
                <a:lnTo>
                  <a:pt x="875990" y="990600"/>
                </a:lnTo>
                <a:lnTo>
                  <a:pt x="1022675" y="990600"/>
                </a:lnTo>
                <a:lnTo>
                  <a:pt x="1006419" y="977900"/>
                </a:lnTo>
                <a:lnTo>
                  <a:pt x="984771" y="965200"/>
                </a:lnTo>
                <a:close/>
              </a:path>
              <a:path w="1910714" h="1917700">
                <a:moveTo>
                  <a:pt x="1198570" y="215900"/>
                </a:moveTo>
                <a:lnTo>
                  <a:pt x="1047694" y="215900"/>
                </a:lnTo>
                <a:lnTo>
                  <a:pt x="1255212" y="342900"/>
                </a:lnTo>
                <a:lnTo>
                  <a:pt x="1256609" y="368300"/>
                </a:lnTo>
                <a:lnTo>
                  <a:pt x="1275849" y="419100"/>
                </a:lnTo>
                <a:lnTo>
                  <a:pt x="1311473" y="444500"/>
                </a:lnTo>
                <a:lnTo>
                  <a:pt x="1337000" y="457200"/>
                </a:lnTo>
                <a:lnTo>
                  <a:pt x="1331920" y="736600"/>
                </a:lnTo>
                <a:lnTo>
                  <a:pt x="1302329" y="749300"/>
                </a:lnTo>
                <a:lnTo>
                  <a:pt x="1293084" y="762000"/>
                </a:lnTo>
                <a:lnTo>
                  <a:pt x="1284470" y="774700"/>
                </a:lnTo>
                <a:lnTo>
                  <a:pt x="1276594" y="774700"/>
                </a:lnTo>
                <a:lnTo>
                  <a:pt x="1259339" y="812800"/>
                </a:lnTo>
                <a:lnTo>
                  <a:pt x="1253688" y="838200"/>
                </a:lnTo>
                <a:lnTo>
                  <a:pt x="1255085" y="863600"/>
                </a:lnTo>
                <a:lnTo>
                  <a:pt x="1022675" y="990600"/>
                </a:lnTo>
                <a:lnTo>
                  <a:pt x="1201008" y="990600"/>
                </a:lnTo>
                <a:lnTo>
                  <a:pt x="1293820" y="939800"/>
                </a:lnTo>
                <a:lnTo>
                  <a:pt x="1601541" y="939800"/>
                </a:lnTo>
                <a:lnTo>
                  <a:pt x="1490797" y="876300"/>
                </a:lnTo>
                <a:lnTo>
                  <a:pt x="1491813" y="863600"/>
                </a:lnTo>
                <a:lnTo>
                  <a:pt x="1491886" y="850900"/>
                </a:lnTo>
                <a:lnTo>
                  <a:pt x="1482320" y="800100"/>
                </a:lnTo>
                <a:lnTo>
                  <a:pt x="1434917" y="749300"/>
                </a:lnTo>
                <a:lnTo>
                  <a:pt x="1414597" y="736600"/>
                </a:lnTo>
                <a:lnTo>
                  <a:pt x="1419296" y="609600"/>
                </a:lnTo>
                <a:lnTo>
                  <a:pt x="1421836" y="457200"/>
                </a:lnTo>
                <a:lnTo>
                  <a:pt x="1444442" y="444500"/>
                </a:lnTo>
                <a:lnTo>
                  <a:pt x="1453594" y="431800"/>
                </a:lnTo>
                <a:lnTo>
                  <a:pt x="1462127" y="431800"/>
                </a:lnTo>
                <a:lnTo>
                  <a:pt x="1469945" y="419100"/>
                </a:lnTo>
                <a:lnTo>
                  <a:pt x="1476954" y="406400"/>
                </a:lnTo>
                <a:lnTo>
                  <a:pt x="1492815" y="368300"/>
                </a:lnTo>
                <a:lnTo>
                  <a:pt x="1490781" y="317500"/>
                </a:lnTo>
                <a:lnTo>
                  <a:pt x="1471578" y="279400"/>
                </a:lnTo>
                <a:lnTo>
                  <a:pt x="1459696" y="266700"/>
                </a:lnTo>
                <a:lnTo>
                  <a:pt x="1287597" y="266700"/>
                </a:lnTo>
                <a:lnTo>
                  <a:pt x="1198570" y="215900"/>
                </a:lnTo>
                <a:close/>
              </a:path>
              <a:path w="1910714" h="1917700">
                <a:moveTo>
                  <a:pt x="565548" y="203200"/>
                </a:moveTo>
                <a:lnTo>
                  <a:pt x="519517" y="215900"/>
                </a:lnTo>
                <a:lnTo>
                  <a:pt x="477319" y="228600"/>
                </a:lnTo>
                <a:lnTo>
                  <a:pt x="444444" y="266700"/>
                </a:lnTo>
                <a:lnTo>
                  <a:pt x="428583" y="304800"/>
                </a:lnTo>
                <a:lnTo>
                  <a:pt x="430617" y="355600"/>
                </a:lnTo>
                <a:lnTo>
                  <a:pt x="449820" y="393700"/>
                </a:lnTo>
                <a:lnTo>
                  <a:pt x="485465" y="431800"/>
                </a:lnTo>
                <a:lnTo>
                  <a:pt x="506166" y="444500"/>
                </a:lnTo>
                <a:lnTo>
                  <a:pt x="500578" y="596900"/>
                </a:lnTo>
                <a:lnTo>
                  <a:pt x="498419" y="723900"/>
                </a:lnTo>
                <a:lnTo>
                  <a:pt x="466288" y="736600"/>
                </a:lnTo>
                <a:lnTo>
                  <a:pt x="456969" y="749300"/>
                </a:lnTo>
                <a:lnTo>
                  <a:pt x="448317" y="762000"/>
                </a:lnTo>
                <a:lnTo>
                  <a:pt x="440428" y="762000"/>
                </a:lnTo>
                <a:lnTo>
                  <a:pt x="433395" y="774700"/>
                </a:lnTo>
                <a:lnTo>
                  <a:pt x="427753" y="787400"/>
                </a:lnTo>
                <a:lnTo>
                  <a:pt x="423219" y="800100"/>
                </a:lnTo>
                <a:lnTo>
                  <a:pt x="419804" y="812800"/>
                </a:lnTo>
                <a:lnTo>
                  <a:pt x="417520" y="825500"/>
                </a:lnTo>
                <a:lnTo>
                  <a:pt x="419171" y="850900"/>
                </a:lnTo>
                <a:lnTo>
                  <a:pt x="314523" y="914400"/>
                </a:lnTo>
                <a:lnTo>
                  <a:pt x="205049" y="977900"/>
                </a:lnTo>
                <a:lnTo>
                  <a:pt x="364773" y="977900"/>
                </a:lnTo>
                <a:lnTo>
                  <a:pt x="457398" y="927100"/>
                </a:lnTo>
                <a:lnTo>
                  <a:pt x="771215" y="927100"/>
                </a:lnTo>
                <a:lnTo>
                  <a:pt x="655645" y="850900"/>
                </a:lnTo>
                <a:lnTo>
                  <a:pt x="653740" y="812800"/>
                </a:lnTo>
                <a:lnTo>
                  <a:pt x="646257" y="787400"/>
                </a:lnTo>
                <a:lnTo>
                  <a:pt x="634547" y="762000"/>
                </a:lnTo>
                <a:lnTo>
                  <a:pt x="618718" y="749300"/>
                </a:lnTo>
                <a:lnTo>
                  <a:pt x="598876" y="736600"/>
                </a:lnTo>
                <a:lnTo>
                  <a:pt x="583255" y="723900"/>
                </a:lnTo>
                <a:lnTo>
                  <a:pt x="588335" y="444500"/>
                </a:lnTo>
                <a:lnTo>
                  <a:pt x="618053" y="431800"/>
                </a:lnTo>
                <a:lnTo>
                  <a:pt x="627372" y="419100"/>
                </a:lnTo>
                <a:lnTo>
                  <a:pt x="636023" y="406400"/>
                </a:lnTo>
                <a:lnTo>
                  <a:pt x="643913" y="406400"/>
                </a:lnTo>
                <a:lnTo>
                  <a:pt x="650946" y="393700"/>
                </a:lnTo>
                <a:lnTo>
                  <a:pt x="656588" y="381000"/>
                </a:lnTo>
                <a:lnTo>
                  <a:pt x="661122" y="368300"/>
                </a:lnTo>
                <a:lnTo>
                  <a:pt x="664537" y="355600"/>
                </a:lnTo>
                <a:lnTo>
                  <a:pt x="666821" y="342900"/>
                </a:lnTo>
                <a:lnTo>
                  <a:pt x="666313" y="330200"/>
                </a:lnTo>
                <a:lnTo>
                  <a:pt x="818290" y="254000"/>
                </a:lnTo>
                <a:lnTo>
                  <a:pt x="644596" y="254000"/>
                </a:lnTo>
                <a:lnTo>
                  <a:pt x="609925" y="228600"/>
                </a:lnTo>
                <a:lnTo>
                  <a:pt x="565548" y="203200"/>
                </a:lnTo>
                <a:close/>
              </a:path>
              <a:path w="1910714" h="1917700">
                <a:moveTo>
                  <a:pt x="1447998" y="939800"/>
                </a:moveTo>
                <a:lnTo>
                  <a:pt x="1293820" y="939800"/>
                </a:lnTo>
                <a:lnTo>
                  <a:pt x="1310584" y="952500"/>
                </a:lnTo>
                <a:lnTo>
                  <a:pt x="1343598" y="965200"/>
                </a:lnTo>
                <a:lnTo>
                  <a:pt x="1412722" y="965200"/>
                </a:lnTo>
                <a:lnTo>
                  <a:pt x="1443807" y="952500"/>
                </a:lnTo>
                <a:lnTo>
                  <a:pt x="1447998" y="939800"/>
                </a:lnTo>
                <a:close/>
              </a:path>
              <a:path w="1910714" h="1917700">
                <a:moveTo>
                  <a:pt x="614370" y="927100"/>
                </a:moveTo>
                <a:lnTo>
                  <a:pt x="457398" y="927100"/>
                </a:lnTo>
                <a:lnTo>
                  <a:pt x="474416" y="939800"/>
                </a:lnTo>
                <a:lnTo>
                  <a:pt x="508454" y="952500"/>
                </a:lnTo>
                <a:lnTo>
                  <a:pt x="577482" y="952500"/>
                </a:lnTo>
                <a:lnTo>
                  <a:pt x="608020" y="939800"/>
                </a:lnTo>
                <a:lnTo>
                  <a:pt x="614370" y="927100"/>
                </a:lnTo>
                <a:close/>
              </a:path>
              <a:path w="1910714" h="1917700">
                <a:moveTo>
                  <a:pt x="1403036" y="228600"/>
                </a:moveTo>
                <a:lnTo>
                  <a:pt x="1334385" y="228600"/>
                </a:lnTo>
                <a:lnTo>
                  <a:pt x="1303345" y="254000"/>
                </a:lnTo>
                <a:lnTo>
                  <a:pt x="1287597" y="266700"/>
                </a:lnTo>
                <a:lnTo>
                  <a:pt x="1459696" y="266700"/>
                </a:lnTo>
                <a:lnTo>
                  <a:pt x="1435933" y="241300"/>
                </a:lnTo>
                <a:lnTo>
                  <a:pt x="1403036" y="228600"/>
                </a:lnTo>
                <a:close/>
              </a:path>
              <a:path w="1910714" h="1917700">
                <a:moveTo>
                  <a:pt x="991943" y="0"/>
                </a:moveTo>
                <a:lnTo>
                  <a:pt x="945919" y="12700"/>
                </a:lnTo>
                <a:lnTo>
                  <a:pt x="903730" y="25400"/>
                </a:lnTo>
                <a:lnTo>
                  <a:pt x="870910" y="63500"/>
                </a:lnTo>
                <a:lnTo>
                  <a:pt x="860639" y="88900"/>
                </a:lnTo>
                <a:lnTo>
                  <a:pt x="857248" y="88900"/>
                </a:lnTo>
                <a:lnTo>
                  <a:pt x="855035" y="101600"/>
                </a:lnTo>
                <a:lnTo>
                  <a:pt x="856559" y="139700"/>
                </a:lnTo>
                <a:lnTo>
                  <a:pt x="741878" y="203200"/>
                </a:lnTo>
                <a:lnTo>
                  <a:pt x="644596" y="254000"/>
                </a:lnTo>
                <a:lnTo>
                  <a:pt x="818290" y="254000"/>
                </a:lnTo>
                <a:lnTo>
                  <a:pt x="894278" y="215900"/>
                </a:lnTo>
                <a:lnTo>
                  <a:pt x="1198570" y="215900"/>
                </a:lnTo>
                <a:lnTo>
                  <a:pt x="1091128" y="152400"/>
                </a:lnTo>
                <a:lnTo>
                  <a:pt x="1093160" y="139700"/>
                </a:lnTo>
                <a:lnTo>
                  <a:pt x="1093307" y="101600"/>
                </a:lnTo>
                <a:lnTo>
                  <a:pt x="1083667" y="76200"/>
                </a:lnTo>
                <a:lnTo>
                  <a:pt x="1064549" y="38100"/>
                </a:lnTo>
                <a:lnTo>
                  <a:pt x="1036264" y="25400"/>
                </a:lnTo>
                <a:lnTo>
                  <a:pt x="991943" y="0"/>
                </a:lnTo>
                <a:close/>
              </a:path>
              <a:path w="1910714" h="1917700">
                <a:moveTo>
                  <a:pt x="1044773" y="215900"/>
                </a:moveTo>
                <a:lnTo>
                  <a:pt x="894278" y="215900"/>
                </a:lnTo>
                <a:lnTo>
                  <a:pt x="911931" y="228600"/>
                </a:lnTo>
                <a:lnTo>
                  <a:pt x="945814" y="241300"/>
                </a:lnTo>
                <a:lnTo>
                  <a:pt x="1014247" y="241300"/>
                </a:lnTo>
                <a:lnTo>
                  <a:pt x="1044773" y="215900"/>
                </a:lnTo>
                <a:close/>
              </a:path>
            </a:pathLst>
          </a:custGeom>
          <a:solidFill>
            <a:srgbClr val="76707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477002" y="4026469"/>
            <a:ext cx="1494155" cy="1564005"/>
          </a:xfrm>
          <a:custGeom>
            <a:avLst/>
            <a:gdLst/>
            <a:ahLst/>
            <a:cxnLst/>
            <a:rect l="l" t="t" r="r" b="b"/>
            <a:pathLst>
              <a:path w="1494154" h="1564004">
                <a:moveTo>
                  <a:pt x="1218876" y="1216471"/>
                </a:moveTo>
                <a:lnTo>
                  <a:pt x="1140714" y="1216471"/>
                </a:lnTo>
                <a:lnTo>
                  <a:pt x="1325752" y="1422846"/>
                </a:lnTo>
                <a:lnTo>
                  <a:pt x="1318132" y="1433133"/>
                </a:lnTo>
                <a:lnTo>
                  <a:pt x="1310544" y="1458793"/>
                </a:lnTo>
                <a:lnTo>
                  <a:pt x="1310576" y="1485251"/>
                </a:lnTo>
                <a:lnTo>
                  <a:pt x="1318132" y="1510732"/>
                </a:lnTo>
                <a:lnTo>
                  <a:pt x="1333118" y="1533463"/>
                </a:lnTo>
                <a:lnTo>
                  <a:pt x="1362795" y="1555498"/>
                </a:lnTo>
                <a:lnTo>
                  <a:pt x="1397174" y="1563849"/>
                </a:lnTo>
                <a:lnTo>
                  <a:pt x="1432006" y="1558754"/>
                </a:lnTo>
                <a:lnTo>
                  <a:pt x="1463039" y="1540448"/>
                </a:lnTo>
                <a:lnTo>
                  <a:pt x="1485130" y="1510732"/>
                </a:lnTo>
                <a:lnTo>
                  <a:pt x="1493551" y="1476297"/>
                </a:lnTo>
                <a:lnTo>
                  <a:pt x="1488471" y="1441489"/>
                </a:lnTo>
                <a:lnTo>
                  <a:pt x="1470151" y="1410527"/>
                </a:lnTo>
                <a:lnTo>
                  <a:pt x="1448496" y="1392646"/>
                </a:lnTo>
                <a:lnTo>
                  <a:pt x="1430906" y="1385508"/>
                </a:lnTo>
                <a:lnTo>
                  <a:pt x="1370583" y="1385508"/>
                </a:lnTo>
                <a:lnTo>
                  <a:pt x="1218876" y="1216471"/>
                </a:lnTo>
                <a:close/>
              </a:path>
              <a:path w="1494154" h="1564004">
                <a:moveTo>
                  <a:pt x="1397232" y="1380077"/>
                </a:moveTo>
                <a:lnTo>
                  <a:pt x="1371218" y="1385127"/>
                </a:lnTo>
                <a:lnTo>
                  <a:pt x="1370583" y="1385508"/>
                </a:lnTo>
                <a:lnTo>
                  <a:pt x="1430906" y="1385508"/>
                </a:lnTo>
                <a:lnTo>
                  <a:pt x="1423590" y="1382539"/>
                </a:lnTo>
                <a:lnTo>
                  <a:pt x="1397232" y="1380077"/>
                </a:lnTo>
                <a:close/>
              </a:path>
              <a:path w="1494154" h="1564004">
                <a:moveTo>
                  <a:pt x="636665" y="1109156"/>
                </a:moveTo>
                <a:lnTo>
                  <a:pt x="536701" y="1109156"/>
                </a:lnTo>
                <a:lnTo>
                  <a:pt x="677417" y="1229679"/>
                </a:lnTo>
                <a:lnTo>
                  <a:pt x="673988" y="1238188"/>
                </a:lnTo>
                <a:lnTo>
                  <a:pt x="674509" y="1264731"/>
                </a:lnTo>
                <a:lnTo>
                  <a:pt x="674591" y="1268870"/>
                </a:lnTo>
                <a:lnTo>
                  <a:pt x="674715" y="1275205"/>
                </a:lnTo>
                <a:lnTo>
                  <a:pt x="689133" y="1307530"/>
                </a:lnTo>
                <a:lnTo>
                  <a:pt x="714458" y="1331950"/>
                </a:lnTo>
                <a:lnTo>
                  <a:pt x="747902" y="1345249"/>
                </a:lnTo>
                <a:lnTo>
                  <a:pt x="783849" y="1344701"/>
                </a:lnTo>
                <a:lnTo>
                  <a:pt x="816213" y="1330866"/>
                </a:lnTo>
                <a:lnTo>
                  <a:pt x="841218" y="1305744"/>
                </a:lnTo>
                <a:lnTo>
                  <a:pt x="855090" y="1271335"/>
                </a:lnTo>
                <a:lnTo>
                  <a:pt x="854963" y="1264731"/>
                </a:lnTo>
                <a:lnTo>
                  <a:pt x="1031555" y="1201358"/>
                </a:lnTo>
                <a:lnTo>
                  <a:pt x="838961" y="1201358"/>
                </a:lnTo>
                <a:lnTo>
                  <a:pt x="815593" y="1178117"/>
                </a:lnTo>
                <a:lnTo>
                  <a:pt x="814111" y="1177228"/>
                </a:lnTo>
                <a:lnTo>
                  <a:pt x="716406" y="1177228"/>
                </a:lnTo>
                <a:lnTo>
                  <a:pt x="636665" y="1109156"/>
                </a:lnTo>
                <a:close/>
              </a:path>
              <a:path w="1494154" h="1564004">
                <a:moveTo>
                  <a:pt x="82190" y="1107521"/>
                </a:moveTo>
                <a:lnTo>
                  <a:pt x="39258" y="1123523"/>
                </a:lnTo>
                <a:lnTo>
                  <a:pt x="13166" y="1151411"/>
                </a:lnTo>
                <a:lnTo>
                  <a:pt x="0" y="1195452"/>
                </a:lnTo>
                <a:lnTo>
                  <a:pt x="1317" y="1214721"/>
                </a:lnTo>
                <a:lnTo>
                  <a:pt x="1369" y="1215475"/>
                </a:lnTo>
                <a:lnTo>
                  <a:pt x="7238" y="1235140"/>
                </a:lnTo>
                <a:lnTo>
                  <a:pt x="28251" y="1265616"/>
                </a:lnTo>
                <a:lnTo>
                  <a:pt x="58086" y="1284638"/>
                </a:lnTo>
                <a:lnTo>
                  <a:pt x="92660" y="1291040"/>
                </a:lnTo>
                <a:lnTo>
                  <a:pt x="127888" y="1283654"/>
                </a:lnTo>
                <a:lnTo>
                  <a:pt x="151838" y="1268870"/>
                </a:lnTo>
                <a:lnTo>
                  <a:pt x="169465" y="1248538"/>
                </a:lnTo>
                <a:lnTo>
                  <a:pt x="180306" y="1224397"/>
                </a:lnTo>
                <a:lnTo>
                  <a:pt x="183895" y="1198183"/>
                </a:lnTo>
                <a:lnTo>
                  <a:pt x="183768" y="1197421"/>
                </a:lnTo>
                <a:lnTo>
                  <a:pt x="311317" y="1143065"/>
                </a:lnTo>
                <a:lnTo>
                  <a:pt x="162813" y="1143065"/>
                </a:lnTo>
                <a:lnTo>
                  <a:pt x="155574" y="1132524"/>
                </a:lnTo>
                <a:lnTo>
                  <a:pt x="133764" y="1117078"/>
                </a:lnTo>
                <a:lnTo>
                  <a:pt x="108727" y="1108584"/>
                </a:lnTo>
                <a:lnTo>
                  <a:pt x="82190" y="1107521"/>
                </a:lnTo>
                <a:close/>
              </a:path>
              <a:path w="1494154" h="1564004">
                <a:moveTo>
                  <a:pt x="1201437" y="1197040"/>
                </a:moveTo>
                <a:lnTo>
                  <a:pt x="1043558" y="1197040"/>
                </a:lnTo>
                <a:lnTo>
                  <a:pt x="1056131" y="1209613"/>
                </a:lnTo>
                <a:lnTo>
                  <a:pt x="1057782" y="1210375"/>
                </a:lnTo>
                <a:lnTo>
                  <a:pt x="1065083" y="1214721"/>
                </a:lnTo>
                <a:lnTo>
                  <a:pt x="1072848" y="1218376"/>
                </a:lnTo>
                <a:lnTo>
                  <a:pt x="1081018" y="1221269"/>
                </a:lnTo>
                <a:lnTo>
                  <a:pt x="1089532" y="1223329"/>
                </a:lnTo>
                <a:lnTo>
                  <a:pt x="1125473" y="1222694"/>
                </a:lnTo>
                <a:lnTo>
                  <a:pt x="1134237" y="1219011"/>
                </a:lnTo>
                <a:lnTo>
                  <a:pt x="1140714" y="1216471"/>
                </a:lnTo>
                <a:lnTo>
                  <a:pt x="1218876" y="1216471"/>
                </a:lnTo>
                <a:lnTo>
                  <a:pt x="1201437" y="1197040"/>
                </a:lnTo>
                <a:close/>
              </a:path>
              <a:path w="1494154" h="1564004">
                <a:moveTo>
                  <a:pt x="1043889" y="624270"/>
                </a:moveTo>
                <a:lnTo>
                  <a:pt x="950086" y="624270"/>
                </a:lnTo>
                <a:lnTo>
                  <a:pt x="1088263" y="742253"/>
                </a:lnTo>
                <a:lnTo>
                  <a:pt x="1081658" y="758636"/>
                </a:lnTo>
                <a:lnTo>
                  <a:pt x="1088088" y="812659"/>
                </a:lnTo>
                <a:lnTo>
                  <a:pt x="1122044" y="852489"/>
                </a:lnTo>
                <a:lnTo>
                  <a:pt x="1130934" y="855918"/>
                </a:lnTo>
                <a:lnTo>
                  <a:pt x="1096564" y="1042354"/>
                </a:lnTo>
                <a:lnTo>
                  <a:pt x="1096517" y="1042608"/>
                </a:lnTo>
                <a:lnTo>
                  <a:pt x="1086992" y="1042735"/>
                </a:lnTo>
                <a:lnTo>
                  <a:pt x="1062162" y="1052026"/>
                </a:lnTo>
                <a:lnTo>
                  <a:pt x="1040939" y="1067913"/>
                </a:lnTo>
                <a:lnTo>
                  <a:pt x="1024931" y="1089562"/>
                </a:lnTo>
                <a:lnTo>
                  <a:pt x="1015745" y="1116141"/>
                </a:lnTo>
                <a:lnTo>
                  <a:pt x="1016048" y="1129168"/>
                </a:lnTo>
                <a:lnTo>
                  <a:pt x="1016126" y="1132524"/>
                </a:lnTo>
                <a:lnTo>
                  <a:pt x="1016253" y="1137985"/>
                </a:lnTo>
                <a:lnTo>
                  <a:pt x="838961" y="1201358"/>
                </a:lnTo>
                <a:lnTo>
                  <a:pt x="1031555" y="1201358"/>
                </a:lnTo>
                <a:lnTo>
                  <a:pt x="1043558" y="1197040"/>
                </a:lnTo>
                <a:lnTo>
                  <a:pt x="1201437" y="1197040"/>
                </a:lnTo>
                <a:lnTo>
                  <a:pt x="1184909" y="1178625"/>
                </a:lnTo>
                <a:lnTo>
                  <a:pt x="1196720" y="1149415"/>
                </a:lnTo>
                <a:lnTo>
                  <a:pt x="1198151" y="1132524"/>
                </a:lnTo>
                <a:lnTo>
                  <a:pt x="1182369" y="1080962"/>
                </a:lnTo>
                <a:lnTo>
                  <a:pt x="1158620" y="1057340"/>
                </a:lnTo>
                <a:lnTo>
                  <a:pt x="1194180" y="864046"/>
                </a:lnTo>
                <a:lnTo>
                  <a:pt x="1237561" y="840077"/>
                </a:lnTo>
                <a:lnTo>
                  <a:pt x="1262761" y="791910"/>
                </a:lnTo>
                <a:lnTo>
                  <a:pt x="1262256" y="758636"/>
                </a:lnTo>
                <a:lnTo>
                  <a:pt x="1262215" y="755909"/>
                </a:lnTo>
                <a:lnTo>
                  <a:pt x="1248394" y="723552"/>
                </a:lnTo>
                <a:lnTo>
                  <a:pt x="1223309" y="698577"/>
                </a:lnTo>
                <a:lnTo>
                  <a:pt x="1216985" y="696025"/>
                </a:lnTo>
                <a:lnTo>
                  <a:pt x="1127759" y="696025"/>
                </a:lnTo>
                <a:lnTo>
                  <a:pt x="1043889" y="624270"/>
                </a:lnTo>
                <a:close/>
              </a:path>
              <a:path w="1494154" h="1564004">
                <a:moveTo>
                  <a:pt x="763079" y="1162766"/>
                </a:moveTo>
                <a:lnTo>
                  <a:pt x="754086" y="1163363"/>
                </a:lnTo>
                <a:lnTo>
                  <a:pt x="745235" y="1164782"/>
                </a:lnTo>
                <a:lnTo>
                  <a:pt x="716406" y="1177228"/>
                </a:lnTo>
                <a:lnTo>
                  <a:pt x="814111" y="1177228"/>
                </a:lnTo>
                <a:lnTo>
                  <a:pt x="772167" y="1163050"/>
                </a:lnTo>
                <a:lnTo>
                  <a:pt x="763079" y="1162766"/>
                </a:lnTo>
                <a:close/>
              </a:path>
              <a:path w="1494154" h="1564004">
                <a:moveTo>
                  <a:pt x="573023" y="576391"/>
                </a:moveTo>
                <a:lnTo>
                  <a:pt x="503602" y="591536"/>
                </a:lnTo>
                <a:lnTo>
                  <a:pt x="465708" y="650305"/>
                </a:lnTo>
                <a:lnTo>
                  <a:pt x="464683" y="678378"/>
                </a:lnTo>
                <a:lnTo>
                  <a:pt x="471503" y="704201"/>
                </a:lnTo>
                <a:lnTo>
                  <a:pt x="485300" y="726475"/>
                </a:lnTo>
                <a:lnTo>
                  <a:pt x="505205" y="743904"/>
                </a:lnTo>
                <a:lnTo>
                  <a:pt x="505967" y="744285"/>
                </a:lnTo>
                <a:lnTo>
                  <a:pt x="469645" y="941262"/>
                </a:lnTo>
                <a:lnTo>
                  <a:pt x="468756" y="941262"/>
                </a:lnTo>
                <a:lnTo>
                  <a:pt x="443924" y="950519"/>
                </a:lnTo>
                <a:lnTo>
                  <a:pt x="423068" y="966456"/>
                </a:lnTo>
                <a:lnTo>
                  <a:pt x="407499" y="988179"/>
                </a:lnTo>
                <a:lnTo>
                  <a:pt x="398525" y="1014795"/>
                </a:lnTo>
                <a:lnTo>
                  <a:pt x="398906" y="1042354"/>
                </a:lnTo>
                <a:lnTo>
                  <a:pt x="162813" y="1143065"/>
                </a:lnTo>
                <a:lnTo>
                  <a:pt x="311317" y="1143065"/>
                </a:lnTo>
                <a:lnTo>
                  <a:pt x="424560" y="1094805"/>
                </a:lnTo>
                <a:lnTo>
                  <a:pt x="619854" y="1094805"/>
                </a:lnTo>
                <a:lnTo>
                  <a:pt x="575817" y="1057213"/>
                </a:lnTo>
                <a:lnTo>
                  <a:pt x="579500" y="1047942"/>
                </a:lnTo>
                <a:lnTo>
                  <a:pt x="580401" y="1020804"/>
                </a:lnTo>
                <a:lnTo>
                  <a:pt x="573563" y="995142"/>
                </a:lnTo>
                <a:lnTo>
                  <a:pt x="559819" y="972575"/>
                </a:lnTo>
                <a:lnTo>
                  <a:pt x="540003" y="954724"/>
                </a:lnTo>
                <a:lnTo>
                  <a:pt x="532510" y="951676"/>
                </a:lnTo>
                <a:lnTo>
                  <a:pt x="568451" y="756985"/>
                </a:lnTo>
                <a:lnTo>
                  <a:pt x="621569" y="731744"/>
                </a:lnTo>
                <a:lnTo>
                  <a:pt x="646711" y="683865"/>
                </a:lnTo>
                <a:lnTo>
                  <a:pt x="646715" y="678378"/>
                </a:lnTo>
                <a:lnTo>
                  <a:pt x="646429" y="662751"/>
                </a:lnTo>
                <a:lnTo>
                  <a:pt x="804367" y="606490"/>
                </a:lnTo>
                <a:lnTo>
                  <a:pt x="623696" y="606490"/>
                </a:lnTo>
                <a:lnTo>
                  <a:pt x="607313" y="590234"/>
                </a:lnTo>
                <a:lnTo>
                  <a:pt x="599509" y="585624"/>
                </a:lnTo>
                <a:lnTo>
                  <a:pt x="591169" y="581741"/>
                </a:lnTo>
                <a:lnTo>
                  <a:pt x="582328" y="578643"/>
                </a:lnTo>
                <a:lnTo>
                  <a:pt x="573023" y="576391"/>
                </a:lnTo>
                <a:close/>
              </a:path>
              <a:path w="1494154" h="1564004">
                <a:moveTo>
                  <a:pt x="619854" y="1094805"/>
                </a:moveTo>
                <a:lnTo>
                  <a:pt x="424560" y="1094805"/>
                </a:lnTo>
                <a:lnTo>
                  <a:pt x="438022" y="1108013"/>
                </a:lnTo>
                <a:lnTo>
                  <a:pt x="481447" y="1123098"/>
                </a:lnTo>
                <a:lnTo>
                  <a:pt x="493737" y="1123523"/>
                </a:lnTo>
                <a:lnTo>
                  <a:pt x="488838" y="1123523"/>
                </a:lnTo>
                <a:lnTo>
                  <a:pt x="499477" y="1122820"/>
                </a:lnTo>
                <a:lnTo>
                  <a:pt x="508253" y="1121348"/>
                </a:lnTo>
                <a:lnTo>
                  <a:pt x="536701" y="1109156"/>
                </a:lnTo>
                <a:lnTo>
                  <a:pt x="636665" y="1109156"/>
                </a:lnTo>
                <a:lnTo>
                  <a:pt x="619854" y="1094805"/>
                </a:lnTo>
                <a:close/>
              </a:path>
              <a:path w="1494154" h="1564004">
                <a:moveTo>
                  <a:pt x="1170749" y="683230"/>
                </a:moveTo>
                <a:lnTo>
                  <a:pt x="1161756" y="683865"/>
                </a:lnTo>
                <a:lnTo>
                  <a:pt x="1152905" y="685357"/>
                </a:lnTo>
                <a:lnTo>
                  <a:pt x="1127759" y="696025"/>
                </a:lnTo>
                <a:lnTo>
                  <a:pt x="1216985" y="696025"/>
                </a:lnTo>
                <a:lnTo>
                  <a:pt x="1188973" y="684722"/>
                </a:lnTo>
                <a:lnTo>
                  <a:pt x="1180431" y="683579"/>
                </a:lnTo>
                <a:lnTo>
                  <a:pt x="1182511" y="683579"/>
                </a:lnTo>
                <a:lnTo>
                  <a:pt x="1170749" y="683230"/>
                </a:lnTo>
                <a:close/>
              </a:path>
              <a:path w="1494154" h="1564004">
                <a:moveTo>
                  <a:pt x="1015022" y="599505"/>
                </a:moveTo>
                <a:lnTo>
                  <a:pt x="823975" y="599505"/>
                </a:lnTo>
                <a:lnTo>
                  <a:pt x="824229" y="600140"/>
                </a:lnTo>
                <a:lnTo>
                  <a:pt x="865485" y="633073"/>
                </a:lnTo>
                <a:lnTo>
                  <a:pt x="901969" y="639716"/>
                </a:lnTo>
                <a:lnTo>
                  <a:pt x="911040" y="639044"/>
                </a:lnTo>
                <a:lnTo>
                  <a:pt x="919860" y="637478"/>
                </a:lnTo>
                <a:lnTo>
                  <a:pt x="950086" y="624270"/>
                </a:lnTo>
                <a:lnTo>
                  <a:pt x="1043889" y="624270"/>
                </a:lnTo>
                <a:lnTo>
                  <a:pt x="1015022" y="599505"/>
                </a:lnTo>
                <a:close/>
              </a:path>
              <a:path w="1494154" h="1564004">
                <a:moveTo>
                  <a:pt x="968793" y="0"/>
                </a:moveTo>
                <a:lnTo>
                  <a:pt x="920513" y="20633"/>
                </a:lnTo>
                <a:lnTo>
                  <a:pt x="894095" y="56596"/>
                </a:lnTo>
                <a:lnTo>
                  <a:pt x="887845" y="101935"/>
                </a:lnTo>
                <a:lnTo>
                  <a:pt x="894683" y="127605"/>
                </a:lnTo>
                <a:lnTo>
                  <a:pt x="908427" y="150179"/>
                </a:lnTo>
                <a:lnTo>
                  <a:pt x="928242" y="168086"/>
                </a:lnTo>
                <a:lnTo>
                  <a:pt x="940053" y="172912"/>
                </a:lnTo>
                <a:lnTo>
                  <a:pt x="887579" y="457773"/>
                </a:lnTo>
                <a:lnTo>
                  <a:pt x="879855" y="457773"/>
                </a:lnTo>
                <a:lnTo>
                  <a:pt x="854999" y="467296"/>
                </a:lnTo>
                <a:lnTo>
                  <a:pt x="833977" y="483379"/>
                </a:lnTo>
                <a:lnTo>
                  <a:pt x="818241" y="505011"/>
                </a:lnTo>
                <a:lnTo>
                  <a:pt x="809243" y="531179"/>
                </a:lnTo>
                <a:lnTo>
                  <a:pt x="809396" y="536358"/>
                </a:lnTo>
                <a:lnTo>
                  <a:pt x="809497" y="539815"/>
                </a:lnTo>
                <a:lnTo>
                  <a:pt x="623696" y="606490"/>
                </a:lnTo>
                <a:lnTo>
                  <a:pt x="804367" y="606490"/>
                </a:lnTo>
                <a:lnTo>
                  <a:pt x="823975" y="599505"/>
                </a:lnTo>
                <a:lnTo>
                  <a:pt x="1015022" y="599505"/>
                </a:lnTo>
                <a:lnTo>
                  <a:pt x="986154" y="574740"/>
                </a:lnTo>
                <a:lnTo>
                  <a:pt x="990472" y="564072"/>
                </a:lnTo>
                <a:lnTo>
                  <a:pt x="991159" y="539815"/>
                </a:lnTo>
                <a:lnTo>
                  <a:pt x="970202" y="488170"/>
                </a:lnTo>
                <a:lnTo>
                  <a:pt x="944752" y="468314"/>
                </a:lnTo>
                <a:lnTo>
                  <a:pt x="997711" y="181421"/>
                </a:lnTo>
                <a:lnTo>
                  <a:pt x="1044606" y="156227"/>
                </a:lnTo>
                <a:lnTo>
                  <a:pt x="1069847" y="108015"/>
                </a:lnTo>
                <a:lnTo>
                  <a:pt x="1069292" y="74741"/>
                </a:lnTo>
                <a:lnTo>
                  <a:pt x="1069246" y="72014"/>
                </a:lnTo>
                <a:lnTo>
                  <a:pt x="1055417" y="39657"/>
                </a:lnTo>
                <a:lnTo>
                  <a:pt x="1030325" y="14682"/>
                </a:lnTo>
                <a:lnTo>
                  <a:pt x="995933" y="827"/>
                </a:lnTo>
                <a:lnTo>
                  <a:pt x="968793" y="0"/>
                </a:lnTo>
                <a:close/>
              </a:path>
            </a:pathLst>
          </a:custGeom>
          <a:solidFill>
            <a:srgbClr val="76707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800346" y="1582927"/>
            <a:ext cx="1474470" cy="1485900"/>
          </a:xfrm>
          <a:custGeom>
            <a:avLst/>
            <a:gdLst/>
            <a:ahLst/>
            <a:cxnLst/>
            <a:rect l="l" t="t" r="r" b="b"/>
            <a:pathLst>
              <a:path w="1474470" h="1485900">
                <a:moveTo>
                  <a:pt x="507463" y="1257300"/>
                </a:moveTo>
                <a:lnTo>
                  <a:pt x="398271" y="1257300"/>
                </a:lnTo>
                <a:lnTo>
                  <a:pt x="474599" y="1308100"/>
                </a:lnTo>
                <a:lnTo>
                  <a:pt x="557402" y="1371600"/>
                </a:lnTo>
                <a:lnTo>
                  <a:pt x="551306" y="1397000"/>
                </a:lnTo>
                <a:lnTo>
                  <a:pt x="555031" y="1422400"/>
                </a:lnTo>
                <a:lnTo>
                  <a:pt x="571865" y="1460500"/>
                </a:lnTo>
                <a:lnTo>
                  <a:pt x="598866" y="1485900"/>
                </a:lnTo>
                <a:lnTo>
                  <a:pt x="668744" y="1485900"/>
                </a:lnTo>
                <a:lnTo>
                  <a:pt x="699785" y="1473200"/>
                </a:lnTo>
                <a:lnTo>
                  <a:pt x="722659" y="1447800"/>
                </a:lnTo>
                <a:lnTo>
                  <a:pt x="733805" y="1409700"/>
                </a:lnTo>
                <a:lnTo>
                  <a:pt x="731392" y="1384300"/>
                </a:lnTo>
                <a:lnTo>
                  <a:pt x="818514" y="1346200"/>
                </a:lnTo>
                <a:lnTo>
                  <a:pt x="843830" y="1333500"/>
                </a:lnTo>
                <a:lnTo>
                  <a:pt x="699896" y="1333500"/>
                </a:lnTo>
                <a:lnTo>
                  <a:pt x="687196" y="1320800"/>
                </a:lnTo>
                <a:lnTo>
                  <a:pt x="597915" y="1320800"/>
                </a:lnTo>
                <a:lnTo>
                  <a:pt x="507463" y="1257300"/>
                </a:lnTo>
                <a:close/>
              </a:path>
              <a:path w="1474470" h="1485900">
                <a:moveTo>
                  <a:pt x="1033759" y="1308100"/>
                </a:moveTo>
                <a:lnTo>
                  <a:pt x="894461" y="1308100"/>
                </a:lnTo>
                <a:lnTo>
                  <a:pt x="921384" y="1333500"/>
                </a:lnTo>
                <a:lnTo>
                  <a:pt x="929401" y="1333500"/>
                </a:lnTo>
                <a:lnTo>
                  <a:pt x="937799" y="1346200"/>
                </a:lnTo>
                <a:lnTo>
                  <a:pt x="991268" y="1346200"/>
                </a:lnTo>
                <a:lnTo>
                  <a:pt x="1022334" y="1320800"/>
                </a:lnTo>
                <a:lnTo>
                  <a:pt x="1033759" y="1308100"/>
                </a:lnTo>
                <a:close/>
              </a:path>
              <a:path w="1474470" h="1485900">
                <a:moveTo>
                  <a:pt x="1034923" y="965200"/>
                </a:moveTo>
                <a:lnTo>
                  <a:pt x="971803" y="965200"/>
                </a:lnTo>
                <a:lnTo>
                  <a:pt x="950721" y="1168400"/>
                </a:lnTo>
                <a:lnTo>
                  <a:pt x="938783" y="1168400"/>
                </a:lnTo>
                <a:lnTo>
                  <a:pt x="914892" y="1181100"/>
                </a:lnTo>
                <a:lnTo>
                  <a:pt x="895095" y="1193800"/>
                </a:lnTo>
                <a:lnTo>
                  <a:pt x="880919" y="1219200"/>
                </a:lnTo>
                <a:lnTo>
                  <a:pt x="873887" y="1244600"/>
                </a:lnTo>
                <a:lnTo>
                  <a:pt x="874649" y="1257300"/>
                </a:lnTo>
                <a:lnTo>
                  <a:pt x="699896" y="1333500"/>
                </a:lnTo>
                <a:lnTo>
                  <a:pt x="843830" y="1333500"/>
                </a:lnTo>
                <a:lnTo>
                  <a:pt x="894461" y="1308100"/>
                </a:lnTo>
                <a:lnTo>
                  <a:pt x="1033759" y="1308100"/>
                </a:lnTo>
                <a:lnTo>
                  <a:pt x="1045184" y="1295400"/>
                </a:lnTo>
                <a:lnTo>
                  <a:pt x="1056258" y="1270000"/>
                </a:lnTo>
                <a:lnTo>
                  <a:pt x="1056329" y="1257300"/>
                </a:lnTo>
                <a:lnTo>
                  <a:pt x="1056399" y="1244600"/>
                </a:lnTo>
                <a:lnTo>
                  <a:pt x="1053004" y="1231900"/>
                </a:lnTo>
                <a:lnTo>
                  <a:pt x="1046347" y="1206500"/>
                </a:lnTo>
                <a:lnTo>
                  <a:pt x="1036701" y="1193800"/>
                </a:lnTo>
                <a:lnTo>
                  <a:pt x="1013332" y="1181100"/>
                </a:lnTo>
                <a:lnTo>
                  <a:pt x="1034923" y="965200"/>
                </a:lnTo>
                <a:close/>
              </a:path>
              <a:path w="1474470" h="1485900">
                <a:moveTo>
                  <a:pt x="670512" y="1308100"/>
                </a:moveTo>
                <a:lnTo>
                  <a:pt x="615314" y="1308100"/>
                </a:lnTo>
                <a:lnTo>
                  <a:pt x="597915" y="1320800"/>
                </a:lnTo>
                <a:lnTo>
                  <a:pt x="679110" y="1320800"/>
                </a:lnTo>
                <a:lnTo>
                  <a:pt x="670512" y="1308100"/>
                </a:lnTo>
                <a:close/>
              </a:path>
              <a:path w="1474470" h="1485900">
                <a:moveTo>
                  <a:pt x="262283" y="685800"/>
                </a:moveTo>
                <a:lnTo>
                  <a:pt x="144652" y="685800"/>
                </a:lnTo>
                <a:lnTo>
                  <a:pt x="217550" y="736600"/>
                </a:lnTo>
                <a:lnTo>
                  <a:pt x="294004" y="787400"/>
                </a:lnTo>
                <a:lnTo>
                  <a:pt x="291211" y="800100"/>
                </a:lnTo>
                <a:lnTo>
                  <a:pt x="292596" y="825500"/>
                </a:lnTo>
                <a:lnTo>
                  <a:pt x="301815" y="850900"/>
                </a:lnTo>
                <a:lnTo>
                  <a:pt x="317607" y="876300"/>
                </a:lnTo>
                <a:lnTo>
                  <a:pt x="338708" y="889000"/>
                </a:lnTo>
                <a:lnTo>
                  <a:pt x="343153" y="889000"/>
                </a:lnTo>
                <a:lnTo>
                  <a:pt x="322452" y="1092200"/>
                </a:lnTo>
                <a:lnTo>
                  <a:pt x="291464" y="1104900"/>
                </a:lnTo>
                <a:lnTo>
                  <a:pt x="278772" y="1117600"/>
                </a:lnTo>
                <a:lnTo>
                  <a:pt x="268604" y="1130300"/>
                </a:lnTo>
                <a:lnTo>
                  <a:pt x="261389" y="1155700"/>
                </a:lnTo>
                <a:lnTo>
                  <a:pt x="257555" y="1168400"/>
                </a:lnTo>
                <a:lnTo>
                  <a:pt x="261171" y="1206500"/>
                </a:lnTo>
                <a:lnTo>
                  <a:pt x="278002" y="1231900"/>
                </a:lnTo>
                <a:lnTo>
                  <a:pt x="305026" y="1257300"/>
                </a:lnTo>
                <a:lnTo>
                  <a:pt x="339216" y="1270000"/>
                </a:lnTo>
                <a:lnTo>
                  <a:pt x="375030" y="1270000"/>
                </a:lnTo>
                <a:lnTo>
                  <a:pt x="398271" y="1257300"/>
                </a:lnTo>
                <a:lnTo>
                  <a:pt x="507463" y="1257300"/>
                </a:lnTo>
                <a:lnTo>
                  <a:pt x="435101" y="1206500"/>
                </a:lnTo>
                <a:lnTo>
                  <a:pt x="439927" y="1193800"/>
                </a:lnTo>
                <a:lnTo>
                  <a:pt x="438808" y="1155700"/>
                </a:lnTo>
                <a:lnTo>
                  <a:pt x="430022" y="1130300"/>
                </a:lnTo>
                <a:lnTo>
                  <a:pt x="414567" y="1117600"/>
                </a:lnTo>
                <a:lnTo>
                  <a:pt x="393445" y="1092200"/>
                </a:lnTo>
                <a:lnTo>
                  <a:pt x="385699" y="1092200"/>
                </a:lnTo>
                <a:lnTo>
                  <a:pt x="406400" y="901700"/>
                </a:lnTo>
                <a:lnTo>
                  <a:pt x="408686" y="901700"/>
                </a:lnTo>
                <a:lnTo>
                  <a:pt x="432633" y="889000"/>
                </a:lnTo>
                <a:lnTo>
                  <a:pt x="452437" y="863600"/>
                </a:lnTo>
                <a:lnTo>
                  <a:pt x="466621" y="850900"/>
                </a:lnTo>
                <a:lnTo>
                  <a:pt x="473709" y="812800"/>
                </a:lnTo>
                <a:lnTo>
                  <a:pt x="473075" y="812800"/>
                </a:lnTo>
                <a:lnTo>
                  <a:pt x="563752" y="774700"/>
                </a:lnTo>
                <a:lnTo>
                  <a:pt x="609409" y="749300"/>
                </a:lnTo>
                <a:lnTo>
                  <a:pt x="451738" y="749300"/>
                </a:lnTo>
                <a:lnTo>
                  <a:pt x="439420" y="736600"/>
                </a:lnTo>
                <a:lnTo>
                  <a:pt x="328549" y="736600"/>
                </a:lnTo>
                <a:lnTo>
                  <a:pt x="262283" y="685800"/>
                </a:lnTo>
                <a:close/>
              </a:path>
              <a:path w="1474470" h="1485900">
                <a:moveTo>
                  <a:pt x="852932" y="723900"/>
                </a:moveTo>
                <a:lnTo>
                  <a:pt x="655065" y="723900"/>
                </a:lnTo>
                <a:lnTo>
                  <a:pt x="668527" y="736600"/>
                </a:lnTo>
                <a:lnTo>
                  <a:pt x="761618" y="736600"/>
                </a:lnTo>
                <a:lnTo>
                  <a:pt x="924940" y="850900"/>
                </a:lnTo>
                <a:lnTo>
                  <a:pt x="919733" y="876300"/>
                </a:lnTo>
                <a:lnTo>
                  <a:pt x="921190" y="901700"/>
                </a:lnTo>
                <a:lnTo>
                  <a:pt x="930433" y="927100"/>
                </a:lnTo>
                <a:lnTo>
                  <a:pt x="946201" y="939800"/>
                </a:lnTo>
                <a:lnTo>
                  <a:pt x="967231" y="965200"/>
                </a:lnTo>
                <a:lnTo>
                  <a:pt x="1037208" y="965200"/>
                </a:lnTo>
                <a:lnTo>
                  <a:pt x="1061102" y="952500"/>
                </a:lnTo>
                <a:lnTo>
                  <a:pt x="1080912" y="939800"/>
                </a:lnTo>
                <a:lnTo>
                  <a:pt x="1095126" y="914400"/>
                </a:lnTo>
                <a:lnTo>
                  <a:pt x="1102232" y="889000"/>
                </a:lnTo>
                <a:lnTo>
                  <a:pt x="1100708" y="876300"/>
                </a:lnTo>
                <a:lnTo>
                  <a:pt x="1190625" y="838200"/>
                </a:lnTo>
                <a:lnTo>
                  <a:pt x="1245044" y="812800"/>
                </a:lnTo>
                <a:lnTo>
                  <a:pt x="1074546" y="812800"/>
                </a:lnTo>
                <a:lnTo>
                  <a:pt x="1055624" y="800100"/>
                </a:lnTo>
                <a:lnTo>
                  <a:pt x="961898" y="800100"/>
                </a:lnTo>
                <a:lnTo>
                  <a:pt x="852932" y="723900"/>
                </a:lnTo>
                <a:close/>
              </a:path>
              <a:path w="1474470" h="1485900">
                <a:moveTo>
                  <a:pt x="1404746" y="457200"/>
                </a:moveTo>
                <a:lnTo>
                  <a:pt x="1341627" y="457200"/>
                </a:lnTo>
                <a:lnTo>
                  <a:pt x="1322451" y="635000"/>
                </a:lnTo>
                <a:lnTo>
                  <a:pt x="1301623" y="647700"/>
                </a:lnTo>
                <a:lnTo>
                  <a:pt x="1288911" y="660400"/>
                </a:lnTo>
                <a:lnTo>
                  <a:pt x="1278699" y="673100"/>
                </a:lnTo>
                <a:lnTo>
                  <a:pt x="1271440" y="685800"/>
                </a:lnTo>
                <a:lnTo>
                  <a:pt x="1267587" y="711200"/>
                </a:lnTo>
                <a:lnTo>
                  <a:pt x="1269491" y="723900"/>
                </a:lnTo>
                <a:lnTo>
                  <a:pt x="1074546" y="812800"/>
                </a:lnTo>
                <a:lnTo>
                  <a:pt x="1245044" y="812800"/>
                </a:lnTo>
                <a:lnTo>
                  <a:pt x="1299464" y="787400"/>
                </a:lnTo>
                <a:lnTo>
                  <a:pt x="1416161" y="787400"/>
                </a:lnTo>
                <a:lnTo>
                  <a:pt x="1439011" y="762000"/>
                </a:lnTo>
                <a:lnTo>
                  <a:pt x="1450086" y="723900"/>
                </a:lnTo>
                <a:lnTo>
                  <a:pt x="1448841" y="698500"/>
                </a:lnTo>
                <a:lnTo>
                  <a:pt x="1440037" y="673100"/>
                </a:lnTo>
                <a:lnTo>
                  <a:pt x="1424636" y="660400"/>
                </a:lnTo>
                <a:lnTo>
                  <a:pt x="1403603" y="635000"/>
                </a:lnTo>
                <a:lnTo>
                  <a:pt x="1386713" y="635000"/>
                </a:lnTo>
                <a:lnTo>
                  <a:pt x="1394840" y="558800"/>
                </a:lnTo>
                <a:lnTo>
                  <a:pt x="1404746" y="457200"/>
                </a:lnTo>
                <a:close/>
              </a:path>
              <a:path w="1474470" h="1485900">
                <a:moveTo>
                  <a:pt x="1416161" y="787400"/>
                </a:moveTo>
                <a:lnTo>
                  <a:pt x="1299464" y="787400"/>
                </a:lnTo>
                <a:lnTo>
                  <a:pt x="1314195" y="800100"/>
                </a:lnTo>
                <a:lnTo>
                  <a:pt x="1330880" y="800100"/>
                </a:lnTo>
                <a:lnTo>
                  <a:pt x="1339931" y="812800"/>
                </a:lnTo>
                <a:lnTo>
                  <a:pt x="1349375" y="812800"/>
                </a:lnTo>
                <a:lnTo>
                  <a:pt x="1385095" y="800100"/>
                </a:lnTo>
                <a:lnTo>
                  <a:pt x="1416161" y="787400"/>
                </a:lnTo>
                <a:close/>
              </a:path>
              <a:path w="1474470" h="1485900">
                <a:moveTo>
                  <a:pt x="1038939" y="787400"/>
                </a:moveTo>
                <a:lnTo>
                  <a:pt x="984757" y="787400"/>
                </a:lnTo>
                <a:lnTo>
                  <a:pt x="961898" y="800100"/>
                </a:lnTo>
                <a:lnTo>
                  <a:pt x="1047537" y="800100"/>
                </a:lnTo>
                <a:lnTo>
                  <a:pt x="1038939" y="787400"/>
                </a:lnTo>
                <a:close/>
              </a:path>
              <a:path w="1474470" h="1485900">
                <a:moveTo>
                  <a:pt x="625982" y="165100"/>
                </a:moveTo>
                <a:lnTo>
                  <a:pt x="517143" y="165100"/>
                </a:lnTo>
                <a:lnTo>
                  <a:pt x="663701" y="279400"/>
                </a:lnTo>
                <a:lnTo>
                  <a:pt x="658494" y="292100"/>
                </a:lnTo>
                <a:lnTo>
                  <a:pt x="659808" y="317500"/>
                </a:lnTo>
                <a:lnTo>
                  <a:pt x="669004" y="342900"/>
                </a:lnTo>
                <a:lnTo>
                  <a:pt x="684819" y="368300"/>
                </a:lnTo>
                <a:lnTo>
                  <a:pt x="705992" y="381000"/>
                </a:lnTo>
                <a:lnTo>
                  <a:pt x="712724" y="381000"/>
                </a:lnTo>
                <a:lnTo>
                  <a:pt x="702944" y="482600"/>
                </a:lnTo>
                <a:lnTo>
                  <a:pt x="693038" y="571500"/>
                </a:lnTo>
                <a:lnTo>
                  <a:pt x="686053" y="571500"/>
                </a:lnTo>
                <a:lnTo>
                  <a:pt x="662106" y="584200"/>
                </a:lnTo>
                <a:lnTo>
                  <a:pt x="642302" y="596900"/>
                </a:lnTo>
                <a:lnTo>
                  <a:pt x="628118" y="622300"/>
                </a:lnTo>
                <a:lnTo>
                  <a:pt x="621029" y="647700"/>
                </a:lnTo>
                <a:lnTo>
                  <a:pt x="623315" y="673100"/>
                </a:lnTo>
                <a:lnTo>
                  <a:pt x="602361" y="685800"/>
                </a:lnTo>
                <a:lnTo>
                  <a:pt x="536828" y="711200"/>
                </a:lnTo>
                <a:lnTo>
                  <a:pt x="451738" y="749300"/>
                </a:lnTo>
                <a:lnTo>
                  <a:pt x="609409" y="749300"/>
                </a:lnTo>
                <a:lnTo>
                  <a:pt x="655065" y="723900"/>
                </a:lnTo>
                <a:lnTo>
                  <a:pt x="852932" y="723900"/>
                </a:lnTo>
                <a:lnTo>
                  <a:pt x="798449" y="685800"/>
                </a:lnTo>
                <a:lnTo>
                  <a:pt x="803528" y="673100"/>
                </a:lnTo>
                <a:lnTo>
                  <a:pt x="803578" y="647700"/>
                </a:lnTo>
                <a:lnTo>
                  <a:pt x="800115" y="635000"/>
                </a:lnTo>
                <a:lnTo>
                  <a:pt x="793438" y="622300"/>
                </a:lnTo>
                <a:lnTo>
                  <a:pt x="783843" y="596900"/>
                </a:lnTo>
                <a:lnTo>
                  <a:pt x="758316" y="584200"/>
                </a:lnTo>
                <a:lnTo>
                  <a:pt x="767968" y="482600"/>
                </a:lnTo>
                <a:lnTo>
                  <a:pt x="778509" y="381000"/>
                </a:lnTo>
                <a:lnTo>
                  <a:pt x="806957" y="368300"/>
                </a:lnTo>
                <a:lnTo>
                  <a:pt x="819650" y="355600"/>
                </a:lnTo>
                <a:lnTo>
                  <a:pt x="829817" y="342900"/>
                </a:lnTo>
                <a:lnTo>
                  <a:pt x="837033" y="330200"/>
                </a:lnTo>
                <a:lnTo>
                  <a:pt x="840866" y="304800"/>
                </a:lnTo>
                <a:lnTo>
                  <a:pt x="839724" y="292100"/>
                </a:lnTo>
                <a:lnTo>
                  <a:pt x="954459" y="241300"/>
                </a:lnTo>
                <a:lnTo>
                  <a:pt x="814831" y="241300"/>
                </a:lnTo>
                <a:lnTo>
                  <a:pt x="804608" y="228600"/>
                </a:lnTo>
                <a:lnTo>
                  <a:pt x="699388" y="228600"/>
                </a:lnTo>
                <a:lnTo>
                  <a:pt x="625982" y="165100"/>
                </a:lnTo>
                <a:close/>
              </a:path>
              <a:path w="1474470" h="1485900">
                <a:moveTo>
                  <a:pt x="753363" y="736600"/>
                </a:moveTo>
                <a:lnTo>
                  <a:pt x="670305" y="736600"/>
                </a:lnTo>
                <a:lnTo>
                  <a:pt x="702817" y="749300"/>
                </a:lnTo>
                <a:lnTo>
                  <a:pt x="745870" y="749300"/>
                </a:lnTo>
                <a:lnTo>
                  <a:pt x="753363" y="736600"/>
                </a:lnTo>
                <a:close/>
              </a:path>
              <a:path w="1474470" h="1485900">
                <a:moveTo>
                  <a:pt x="427100" y="723900"/>
                </a:moveTo>
                <a:lnTo>
                  <a:pt x="356234" y="723900"/>
                </a:lnTo>
                <a:lnTo>
                  <a:pt x="328549" y="736600"/>
                </a:lnTo>
                <a:lnTo>
                  <a:pt x="439420" y="736600"/>
                </a:lnTo>
                <a:lnTo>
                  <a:pt x="427100" y="723900"/>
                </a:lnTo>
                <a:close/>
              </a:path>
              <a:path w="1474470" h="1485900">
                <a:moveTo>
                  <a:pt x="391921" y="711200"/>
                </a:moveTo>
                <a:lnTo>
                  <a:pt x="373697" y="711200"/>
                </a:lnTo>
                <a:lnTo>
                  <a:pt x="364847" y="723900"/>
                </a:lnTo>
                <a:lnTo>
                  <a:pt x="401365" y="723900"/>
                </a:lnTo>
                <a:lnTo>
                  <a:pt x="391921" y="711200"/>
                </a:lnTo>
                <a:close/>
              </a:path>
              <a:path w="1474470" h="1485900">
                <a:moveTo>
                  <a:pt x="165903" y="152400"/>
                </a:moveTo>
                <a:lnTo>
                  <a:pt x="102090" y="152400"/>
                </a:lnTo>
                <a:lnTo>
                  <a:pt x="71072" y="165100"/>
                </a:lnTo>
                <a:lnTo>
                  <a:pt x="48746" y="190500"/>
                </a:lnTo>
                <a:lnTo>
                  <a:pt x="38100" y="228600"/>
                </a:lnTo>
                <a:lnTo>
                  <a:pt x="39219" y="254000"/>
                </a:lnTo>
                <a:lnTo>
                  <a:pt x="48005" y="279400"/>
                </a:lnTo>
                <a:lnTo>
                  <a:pt x="63460" y="304800"/>
                </a:lnTo>
                <a:lnTo>
                  <a:pt x="84581" y="317500"/>
                </a:lnTo>
                <a:lnTo>
                  <a:pt x="85470" y="317500"/>
                </a:lnTo>
                <a:lnTo>
                  <a:pt x="64896" y="520700"/>
                </a:lnTo>
                <a:lnTo>
                  <a:pt x="64007" y="520700"/>
                </a:lnTo>
                <a:lnTo>
                  <a:pt x="40040" y="533400"/>
                </a:lnTo>
                <a:lnTo>
                  <a:pt x="20574" y="546100"/>
                </a:lnTo>
                <a:lnTo>
                  <a:pt x="6822" y="571500"/>
                </a:lnTo>
                <a:lnTo>
                  <a:pt x="0" y="596900"/>
                </a:lnTo>
                <a:lnTo>
                  <a:pt x="3329" y="635000"/>
                </a:lnTo>
                <a:lnTo>
                  <a:pt x="19589" y="660400"/>
                </a:lnTo>
                <a:lnTo>
                  <a:pt x="46470" y="685800"/>
                </a:lnTo>
                <a:lnTo>
                  <a:pt x="81661" y="698500"/>
                </a:lnTo>
                <a:lnTo>
                  <a:pt x="117348" y="698500"/>
                </a:lnTo>
                <a:lnTo>
                  <a:pt x="144652" y="685800"/>
                </a:lnTo>
                <a:lnTo>
                  <a:pt x="262283" y="685800"/>
                </a:lnTo>
                <a:lnTo>
                  <a:pt x="179450" y="622300"/>
                </a:lnTo>
                <a:lnTo>
                  <a:pt x="182371" y="622300"/>
                </a:lnTo>
                <a:lnTo>
                  <a:pt x="181127" y="584200"/>
                </a:lnTo>
                <a:lnTo>
                  <a:pt x="172323" y="571500"/>
                </a:lnTo>
                <a:lnTo>
                  <a:pt x="156922" y="546100"/>
                </a:lnTo>
                <a:lnTo>
                  <a:pt x="135889" y="533400"/>
                </a:lnTo>
                <a:lnTo>
                  <a:pt x="128142" y="520700"/>
                </a:lnTo>
                <a:lnTo>
                  <a:pt x="148462" y="330200"/>
                </a:lnTo>
                <a:lnTo>
                  <a:pt x="155575" y="330200"/>
                </a:lnTo>
                <a:lnTo>
                  <a:pt x="179468" y="317500"/>
                </a:lnTo>
                <a:lnTo>
                  <a:pt x="199278" y="304800"/>
                </a:lnTo>
                <a:lnTo>
                  <a:pt x="213492" y="279400"/>
                </a:lnTo>
                <a:lnTo>
                  <a:pt x="220599" y="254000"/>
                </a:lnTo>
                <a:lnTo>
                  <a:pt x="218566" y="228600"/>
                </a:lnTo>
                <a:lnTo>
                  <a:pt x="332782" y="177800"/>
                </a:lnTo>
                <a:lnTo>
                  <a:pt x="191515" y="177800"/>
                </a:lnTo>
                <a:lnTo>
                  <a:pt x="173989" y="165100"/>
                </a:lnTo>
                <a:lnTo>
                  <a:pt x="165903" y="152400"/>
                </a:lnTo>
                <a:close/>
              </a:path>
              <a:path w="1474470" h="1485900">
                <a:moveTo>
                  <a:pt x="1201610" y="203200"/>
                </a:moveTo>
                <a:lnTo>
                  <a:pt x="1040511" y="203200"/>
                </a:lnTo>
                <a:lnTo>
                  <a:pt x="1059433" y="228600"/>
                </a:lnTo>
                <a:lnTo>
                  <a:pt x="1137030" y="228600"/>
                </a:lnTo>
                <a:lnTo>
                  <a:pt x="1297304" y="342900"/>
                </a:lnTo>
                <a:lnTo>
                  <a:pt x="1291843" y="355600"/>
                </a:lnTo>
                <a:lnTo>
                  <a:pt x="1293036" y="393700"/>
                </a:lnTo>
                <a:lnTo>
                  <a:pt x="1301861" y="419100"/>
                </a:lnTo>
                <a:lnTo>
                  <a:pt x="1317329" y="431800"/>
                </a:lnTo>
                <a:lnTo>
                  <a:pt x="1338452" y="457200"/>
                </a:lnTo>
                <a:lnTo>
                  <a:pt x="1409318" y="457200"/>
                </a:lnTo>
                <a:lnTo>
                  <a:pt x="1433284" y="444500"/>
                </a:lnTo>
                <a:lnTo>
                  <a:pt x="1453118" y="431800"/>
                </a:lnTo>
                <a:lnTo>
                  <a:pt x="1467308" y="406400"/>
                </a:lnTo>
                <a:lnTo>
                  <a:pt x="1474342" y="381000"/>
                </a:lnTo>
                <a:lnTo>
                  <a:pt x="1470957" y="342900"/>
                </a:lnTo>
                <a:lnTo>
                  <a:pt x="1454689" y="317500"/>
                </a:lnTo>
                <a:lnTo>
                  <a:pt x="1427801" y="292100"/>
                </a:lnTo>
                <a:lnTo>
                  <a:pt x="1333245" y="292100"/>
                </a:lnTo>
                <a:lnTo>
                  <a:pt x="1252854" y="241300"/>
                </a:lnTo>
                <a:lnTo>
                  <a:pt x="1201610" y="203200"/>
                </a:lnTo>
                <a:close/>
              </a:path>
              <a:path w="1474470" h="1485900">
                <a:moveTo>
                  <a:pt x="1392554" y="279400"/>
                </a:moveTo>
                <a:lnTo>
                  <a:pt x="1356867" y="279400"/>
                </a:lnTo>
                <a:lnTo>
                  <a:pt x="1333245" y="292100"/>
                </a:lnTo>
                <a:lnTo>
                  <a:pt x="1427801" y="292100"/>
                </a:lnTo>
                <a:lnTo>
                  <a:pt x="1392554" y="279400"/>
                </a:lnTo>
                <a:close/>
              </a:path>
              <a:path w="1474470" h="1485900">
                <a:moveTo>
                  <a:pt x="1113536" y="50800"/>
                </a:moveTo>
                <a:lnTo>
                  <a:pt x="1077888" y="50800"/>
                </a:lnTo>
                <a:lnTo>
                  <a:pt x="1046861" y="76200"/>
                </a:lnTo>
                <a:lnTo>
                  <a:pt x="1024024" y="101600"/>
                </a:lnTo>
                <a:lnTo>
                  <a:pt x="1012951" y="127000"/>
                </a:lnTo>
                <a:lnTo>
                  <a:pt x="1014476" y="152400"/>
                </a:lnTo>
                <a:lnTo>
                  <a:pt x="907161" y="190500"/>
                </a:lnTo>
                <a:lnTo>
                  <a:pt x="814831" y="241300"/>
                </a:lnTo>
                <a:lnTo>
                  <a:pt x="954459" y="241300"/>
                </a:lnTo>
                <a:lnTo>
                  <a:pt x="1040511" y="203200"/>
                </a:lnTo>
                <a:lnTo>
                  <a:pt x="1201610" y="203200"/>
                </a:lnTo>
                <a:lnTo>
                  <a:pt x="1184528" y="190500"/>
                </a:lnTo>
                <a:lnTo>
                  <a:pt x="1195324" y="152400"/>
                </a:lnTo>
                <a:lnTo>
                  <a:pt x="1191938" y="114300"/>
                </a:lnTo>
                <a:lnTo>
                  <a:pt x="1175670" y="88900"/>
                </a:lnTo>
                <a:lnTo>
                  <a:pt x="1148782" y="63500"/>
                </a:lnTo>
                <a:lnTo>
                  <a:pt x="1113536" y="50800"/>
                </a:lnTo>
                <a:close/>
              </a:path>
              <a:path w="1474470" h="1485900">
                <a:moveTo>
                  <a:pt x="794384" y="215900"/>
                </a:moveTo>
                <a:lnTo>
                  <a:pt x="723518" y="215900"/>
                </a:lnTo>
                <a:lnTo>
                  <a:pt x="699388" y="228600"/>
                </a:lnTo>
                <a:lnTo>
                  <a:pt x="804608" y="228600"/>
                </a:lnTo>
                <a:lnTo>
                  <a:pt x="794384" y="215900"/>
                </a:lnTo>
                <a:close/>
              </a:path>
              <a:path w="1474470" h="1485900">
                <a:moveTo>
                  <a:pt x="759205" y="203200"/>
                </a:moveTo>
                <a:lnTo>
                  <a:pt x="740981" y="203200"/>
                </a:lnTo>
                <a:lnTo>
                  <a:pt x="732131" y="215900"/>
                </a:lnTo>
                <a:lnTo>
                  <a:pt x="768631" y="215900"/>
                </a:lnTo>
                <a:lnTo>
                  <a:pt x="759205" y="203200"/>
                </a:lnTo>
                <a:close/>
              </a:path>
              <a:path w="1474470" h="1485900">
                <a:moveTo>
                  <a:pt x="606774" y="152400"/>
                </a:moveTo>
                <a:lnTo>
                  <a:pt x="390143" y="152400"/>
                </a:lnTo>
                <a:lnTo>
                  <a:pt x="402522" y="165100"/>
                </a:lnTo>
                <a:lnTo>
                  <a:pt x="417163" y="177800"/>
                </a:lnTo>
                <a:lnTo>
                  <a:pt x="433756" y="177800"/>
                </a:lnTo>
                <a:lnTo>
                  <a:pt x="451992" y="190500"/>
                </a:lnTo>
                <a:lnTo>
                  <a:pt x="479532" y="190500"/>
                </a:lnTo>
                <a:lnTo>
                  <a:pt x="488188" y="177800"/>
                </a:lnTo>
                <a:lnTo>
                  <a:pt x="517143" y="165100"/>
                </a:lnTo>
                <a:lnTo>
                  <a:pt x="625982" y="165100"/>
                </a:lnTo>
                <a:lnTo>
                  <a:pt x="606774" y="152400"/>
                </a:lnTo>
                <a:close/>
              </a:path>
              <a:path w="1474470" h="1485900">
                <a:moveTo>
                  <a:pt x="470534" y="0"/>
                </a:moveTo>
                <a:lnTo>
                  <a:pt x="434280" y="12700"/>
                </a:lnTo>
                <a:lnTo>
                  <a:pt x="403288" y="25400"/>
                </a:lnTo>
                <a:lnTo>
                  <a:pt x="380773" y="50800"/>
                </a:lnTo>
                <a:lnTo>
                  <a:pt x="369950" y="88900"/>
                </a:lnTo>
                <a:lnTo>
                  <a:pt x="370839" y="88900"/>
                </a:lnTo>
                <a:lnTo>
                  <a:pt x="191515" y="177800"/>
                </a:lnTo>
                <a:lnTo>
                  <a:pt x="332782" y="177800"/>
                </a:lnTo>
                <a:lnTo>
                  <a:pt x="389889" y="152400"/>
                </a:lnTo>
                <a:lnTo>
                  <a:pt x="606774" y="152400"/>
                </a:lnTo>
                <a:lnTo>
                  <a:pt x="549148" y="114300"/>
                </a:lnTo>
                <a:lnTo>
                  <a:pt x="552450" y="101600"/>
                </a:lnTo>
                <a:lnTo>
                  <a:pt x="548937" y="63500"/>
                </a:lnTo>
                <a:lnTo>
                  <a:pt x="532352" y="38100"/>
                </a:lnTo>
                <a:lnTo>
                  <a:pt x="505336" y="12700"/>
                </a:lnTo>
                <a:lnTo>
                  <a:pt x="470534" y="0"/>
                </a:lnTo>
                <a:close/>
              </a:path>
            </a:pathLst>
          </a:custGeom>
          <a:solidFill>
            <a:srgbClr val="76707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568702" y="1958568"/>
            <a:ext cx="2933700" cy="2391410"/>
          </a:xfrm>
          <a:custGeom>
            <a:avLst/>
            <a:gdLst/>
            <a:ahLst/>
            <a:cxnLst/>
            <a:rect l="l" t="t" r="r" b="b"/>
            <a:pathLst>
              <a:path w="2933700" h="2391410">
                <a:moveTo>
                  <a:pt x="1957387" y="258229"/>
                </a:moveTo>
                <a:lnTo>
                  <a:pt x="1948053" y="213766"/>
                </a:lnTo>
                <a:lnTo>
                  <a:pt x="1905850" y="164033"/>
                </a:lnTo>
                <a:lnTo>
                  <a:pt x="1844040" y="145821"/>
                </a:lnTo>
                <a:lnTo>
                  <a:pt x="1832927" y="146380"/>
                </a:lnTo>
                <a:lnTo>
                  <a:pt x="1771307" y="172796"/>
                </a:lnTo>
                <a:lnTo>
                  <a:pt x="1736217" y="226822"/>
                </a:lnTo>
                <a:lnTo>
                  <a:pt x="1731518" y="259232"/>
                </a:lnTo>
                <a:lnTo>
                  <a:pt x="1734820" y="274599"/>
                </a:lnTo>
                <a:lnTo>
                  <a:pt x="1409065" y="415950"/>
                </a:lnTo>
                <a:lnTo>
                  <a:pt x="1403604" y="408203"/>
                </a:lnTo>
                <a:lnTo>
                  <a:pt x="1381506" y="392582"/>
                </a:lnTo>
                <a:lnTo>
                  <a:pt x="1376984" y="389382"/>
                </a:lnTo>
                <a:lnTo>
                  <a:pt x="1346288" y="378980"/>
                </a:lnTo>
                <a:lnTo>
                  <a:pt x="1313548" y="377799"/>
                </a:lnTo>
                <a:lnTo>
                  <a:pt x="1282192" y="386245"/>
                </a:lnTo>
                <a:lnTo>
                  <a:pt x="1282192" y="593623"/>
                </a:lnTo>
                <a:lnTo>
                  <a:pt x="1256411" y="815238"/>
                </a:lnTo>
                <a:lnTo>
                  <a:pt x="1206030" y="838047"/>
                </a:lnTo>
                <a:lnTo>
                  <a:pt x="1171549" y="892873"/>
                </a:lnTo>
                <a:lnTo>
                  <a:pt x="1167384" y="925093"/>
                </a:lnTo>
                <a:lnTo>
                  <a:pt x="1169797" y="936523"/>
                </a:lnTo>
                <a:lnTo>
                  <a:pt x="956310" y="1029106"/>
                </a:lnTo>
                <a:lnTo>
                  <a:pt x="949579" y="1019581"/>
                </a:lnTo>
                <a:lnTo>
                  <a:pt x="940028" y="1012723"/>
                </a:lnTo>
                <a:lnTo>
                  <a:pt x="923251" y="1000658"/>
                </a:lnTo>
                <a:lnTo>
                  <a:pt x="892644" y="989926"/>
                </a:lnTo>
                <a:lnTo>
                  <a:pt x="859701" y="988441"/>
                </a:lnTo>
                <a:lnTo>
                  <a:pt x="826389" y="997229"/>
                </a:lnTo>
                <a:lnTo>
                  <a:pt x="804418" y="1012723"/>
                </a:lnTo>
                <a:lnTo>
                  <a:pt x="699706" y="935126"/>
                </a:lnTo>
                <a:lnTo>
                  <a:pt x="618998" y="875309"/>
                </a:lnTo>
                <a:lnTo>
                  <a:pt x="626618" y="835685"/>
                </a:lnTo>
                <a:lnTo>
                  <a:pt x="626033" y="824585"/>
                </a:lnTo>
                <a:lnTo>
                  <a:pt x="612305" y="781100"/>
                </a:lnTo>
                <a:lnTo>
                  <a:pt x="559816" y="734085"/>
                </a:lnTo>
                <a:lnTo>
                  <a:pt x="585978" y="508660"/>
                </a:lnTo>
                <a:lnTo>
                  <a:pt x="626186" y="488556"/>
                </a:lnTo>
                <a:lnTo>
                  <a:pt x="661276" y="434530"/>
                </a:lnTo>
                <a:lnTo>
                  <a:pt x="665988" y="402107"/>
                </a:lnTo>
                <a:lnTo>
                  <a:pt x="663879" y="392582"/>
                </a:lnTo>
                <a:lnTo>
                  <a:pt x="663829" y="392328"/>
                </a:lnTo>
                <a:lnTo>
                  <a:pt x="827747" y="321208"/>
                </a:lnTo>
                <a:lnTo>
                  <a:pt x="886587" y="295681"/>
                </a:lnTo>
                <a:lnTo>
                  <a:pt x="891540" y="302920"/>
                </a:lnTo>
                <a:lnTo>
                  <a:pt x="917854" y="321843"/>
                </a:lnTo>
                <a:lnTo>
                  <a:pt x="948461" y="332574"/>
                </a:lnTo>
                <a:lnTo>
                  <a:pt x="981405" y="334073"/>
                </a:lnTo>
                <a:lnTo>
                  <a:pt x="1014730" y="325272"/>
                </a:lnTo>
                <a:lnTo>
                  <a:pt x="1035685" y="310794"/>
                </a:lnTo>
                <a:lnTo>
                  <a:pt x="1221232" y="448208"/>
                </a:lnTo>
                <a:lnTo>
                  <a:pt x="1220851" y="448843"/>
                </a:lnTo>
                <a:lnTo>
                  <a:pt x="1214882" y="469684"/>
                </a:lnTo>
                <a:lnTo>
                  <a:pt x="1212989" y="491426"/>
                </a:lnTo>
                <a:lnTo>
                  <a:pt x="1215402" y="513499"/>
                </a:lnTo>
                <a:lnTo>
                  <a:pt x="1233589" y="555205"/>
                </a:lnTo>
                <a:lnTo>
                  <a:pt x="1282192" y="593623"/>
                </a:lnTo>
                <a:lnTo>
                  <a:pt x="1282192" y="386245"/>
                </a:lnTo>
                <a:lnTo>
                  <a:pt x="1280795" y="386613"/>
                </a:lnTo>
                <a:lnTo>
                  <a:pt x="1272159" y="392582"/>
                </a:lnTo>
                <a:lnTo>
                  <a:pt x="1161173" y="310794"/>
                </a:lnTo>
                <a:lnTo>
                  <a:pt x="1140688" y="295681"/>
                </a:lnTo>
                <a:lnTo>
                  <a:pt x="1077341" y="248945"/>
                </a:lnTo>
                <a:lnTo>
                  <a:pt x="1082725" y="221627"/>
                </a:lnTo>
                <a:lnTo>
                  <a:pt x="1082738" y="220192"/>
                </a:lnTo>
                <a:lnTo>
                  <a:pt x="1073404" y="176809"/>
                </a:lnTo>
                <a:lnTo>
                  <a:pt x="1047394" y="139534"/>
                </a:lnTo>
                <a:lnTo>
                  <a:pt x="1010666" y="116420"/>
                </a:lnTo>
                <a:lnTo>
                  <a:pt x="968209" y="108839"/>
                </a:lnTo>
                <a:lnTo>
                  <a:pt x="925068" y="118135"/>
                </a:lnTo>
                <a:lnTo>
                  <a:pt x="895769" y="136220"/>
                </a:lnTo>
                <a:lnTo>
                  <a:pt x="874115" y="160832"/>
                </a:lnTo>
                <a:lnTo>
                  <a:pt x="860818" y="190131"/>
                </a:lnTo>
                <a:lnTo>
                  <a:pt x="856742" y="221259"/>
                </a:lnTo>
                <a:lnTo>
                  <a:pt x="856691" y="221627"/>
                </a:lnTo>
                <a:lnTo>
                  <a:pt x="856615" y="222275"/>
                </a:lnTo>
                <a:lnTo>
                  <a:pt x="856869" y="223418"/>
                </a:lnTo>
                <a:lnTo>
                  <a:pt x="631571" y="321208"/>
                </a:lnTo>
                <a:lnTo>
                  <a:pt x="630936" y="320319"/>
                </a:lnTo>
                <a:lnTo>
                  <a:pt x="628281" y="318414"/>
                </a:lnTo>
                <a:lnTo>
                  <a:pt x="604558" y="301345"/>
                </a:lnTo>
                <a:lnTo>
                  <a:pt x="574090" y="290982"/>
                </a:lnTo>
                <a:lnTo>
                  <a:pt x="541350" y="289966"/>
                </a:lnTo>
                <a:lnTo>
                  <a:pt x="508127" y="298983"/>
                </a:lnTo>
                <a:lnTo>
                  <a:pt x="480314" y="318414"/>
                </a:lnTo>
                <a:lnTo>
                  <a:pt x="306641" y="205257"/>
                </a:lnTo>
                <a:lnTo>
                  <a:pt x="216789" y="146710"/>
                </a:lnTo>
                <a:lnTo>
                  <a:pt x="222504" y="132105"/>
                </a:lnTo>
                <a:lnTo>
                  <a:pt x="223278" y="99377"/>
                </a:lnTo>
                <a:lnTo>
                  <a:pt x="197777" y="40347"/>
                </a:lnTo>
                <a:lnTo>
                  <a:pt x="162661" y="12230"/>
                </a:lnTo>
                <a:lnTo>
                  <a:pt x="122364" y="431"/>
                </a:lnTo>
                <a:lnTo>
                  <a:pt x="115481" y="0"/>
                </a:lnTo>
                <a:lnTo>
                  <a:pt x="106032" y="0"/>
                </a:lnTo>
                <a:lnTo>
                  <a:pt x="52120" y="16700"/>
                </a:lnTo>
                <a:lnTo>
                  <a:pt x="16637" y="51206"/>
                </a:lnTo>
                <a:lnTo>
                  <a:pt x="0" y="93459"/>
                </a:lnTo>
                <a:lnTo>
                  <a:pt x="927" y="132105"/>
                </a:lnTo>
                <a:lnTo>
                  <a:pt x="1041" y="136893"/>
                </a:lnTo>
                <a:lnTo>
                  <a:pt x="18135" y="176530"/>
                </a:lnTo>
                <a:lnTo>
                  <a:pt x="49657" y="207416"/>
                </a:lnTo>
                <a:lnTo>
                  <a:pt x="81038" y="221627"/>
                </a:lnTo>
                <a:lnTo>
                  <a:pt x="113804" y="225666"/>
                </a:lnTo>
                <a:lnTo>
                  <a:pt x="145821" y="220192"/>
                </a:lnTo>
                <a:lnTo>
                  <a:pt x="175006" y="205892"/>
                </a:lnTo>
                <a:lnTo>
                  <a:pt x="175641" y="205257"/>
                </a:lnTo>
                <a:lnTo>
                  <a:pt x="444500" y="380390"/>
                </a:lnTo>
                <a:lnTo>
                  <a:pt x="440182" y="403123"/>
                </a:lnTo>
                <a:lnTo>
                  <a:pt x="440728" y="414235"/>
                </a:lnTo>
                <a:lnTo>
                  <a:pt x="442429" y="425399"/>
                </a:lnTo>
                <a:lnTo>
                  <a:pt x="460400" y="467106"/>
                </a:lnTo>
                <a:lnTo>
                  <a:pt x="506476" y="504469"/>
                </a:lnTo>
                <a:lnTo>
                  <a:pt x="493522" y="614578"/>
                </a:lnTo>
                <a:lnTo>
                  <a:pt x="479806" y="730275"/>
                </a:lnTo>
                <a:lnTo>
                  <a:pt x="468884" y="732561"/>
                </a:lnTo>
                <a:lnTo>
                  <a:pt x="431673" y="758659"/>
                </a:lnTo>
                <a:lnTo>
                  <a:pt x="408584" y="795477"/>
                </a:lnTo>
                <a:lnTo>
                  <a:pt x="401383" y="835685"/>
                </a:lnTo>
                <a:lnTo>
                  <a:pt x="400989" y="838047"/>
                </a:lnTo>
                <a:lnTo>
                  <a:pt x="410210" y="881151"/>
                </a:lnTo>
                <a:lnTo>
                  <a:pt x="435368" y="917397"/>
                </a:lnTo>
                <a:lnTo>
                  <a:pt x="471576" y="940879"/>
                </a:lnTo>
                <a:lnTo>
                  <a:pt x="514223" y="949159"/>
                </a:lnTo>
                <a:lnTo>
                  <a:pt x="558673" y="939825"/>
                </a:lnTo>
                <a:lnTo>
                  <a:pt x="565277" y="935126"/>
                </a:lnTo>
                <a:lnTo>
                  <a:pt x="762889" y="1080922"/>
                </a:lnTo>
                <a:lnTo>
                  <a:pt x="758837" y="1102512"/>
                </a:lnTo>
                <a:lnTo>
                  <a:pt x="759206" y="1104544"/>
                </a:lnTo>
                <a:lnTo>
                  <a:pt x="759701" y="1114958"/>
                </a:lnTo>
                <a:lnTo>
                  <a:pt x="792861" y="1182014"/>
                </a:lnTo>
                <a:lnTo>
                  <a:pt x="802513" y="1188237"/>
                </a:lnTo>
                <a:lnTo>
                  <a:pt x="809498" y="1193190"/>
                </a:lnTo>
                <a:lnTo>
                  <a:pt x="725805" y="1523009"/>
                </a:lnTo>
                <a:lnTo>
                  <a:pt x="710057" y="1522247"/>
                </a:lnTo>
                <a:lnTo>
                  <a:pt x="678789" y="1532077"/>
                </a:lnTo>
                <a:lnTo>
                  <a:pt x="651903" y="1550212"/>
                </a:lnTo>
                <a:lnTo>
                  <a:pt x="631126" y="1575308"/>
                </a:lnTo>
                <a:lnTo>
                  <a:pt x="618236" y="1606067"/>
                </a:lnTo>
                <a:lnTo>
                  <a:pt x="616051" y="1651457"/>
                </a:lnTo>
                <a:lnTo>
                  <a:pt x="631037" y="1692236"/>
                </a:lnTo>
                <a:lnTo>
                  <a:pt x="660006" y="1724266"/>
                </a:lnTo>
                <a:lnTo>
                  <a:pt x="699770" y="1743354"/>
                </a:lnTo>
                <a:lnTo>
                  <a:pt x="745147" y="1745475"/>
                </a:lnTo>
                <a:lnTo>
                  <a:pt x="785914" y="1730489"/>
                </a:lnTo>
                <a:lnTo>
                  <a:pt x="817905" y="1701520"/>
                </a:lnTo>
                <a:lnTo>
                  <a:pt x="836930" y="1661693"/>
                </a:lnTo>
                <a:lnTo>
                  <a:pt x="840295" y="1627365"/>
                </a:lnTo>
                <a:lnTo>
                  <a:pt x="833564" y="1595056"/>
                </a:lnTo>
                <a:lnTo>
                  <a:pt x="818070" y="1566506"/>
                </a:lnTo>
                <a:lnTo>
                  <a:pt x="795147" y="1543456"/>
                </a:lnTo>
                <a:lnTo>
                  <a:pt x="794258" y="1543075"/>
                </a:lnTo>
                <a:lnTo>
                  <a:pt x="799350" y="1523009"/>
                </a:lnTo>
                <a:lnTo>
                  <a:pt x="878332" y="1212367"/>
                </a:lnTo>
                <a:lnTo>
                  <a:pt x="916051" y="1204366"/>
                </a:lnTo>
                <a:lnTo>
                  <a:pt x="935647" y="1193444"/>
                </a:lnTo>
                <a:lnTo>
                  <a:pt x="952334" y="1179156"/>
                </a:lnTo>
                <a:lnTo>
                  <a:pt x="965835" y="1162113"/>
                </a:lnTo>
                <a:lnTo>
                  <a:pt x="975868" y="1142898"/>
                </a:lnTo>
                <a:lnTo>
                  <a:pt x="983742" y="1102512"/>
                </a:lnTo>
                <a:lnTo>
                  <a:pt x="1152728" y="1029106"/>
                </a:lnTo>
                <a:lnTo>
                  <a:pt x="1204722" y="1006500"/>
                </a:lnTo>
                <a:lnTo>
                  <a:pt x="1237869" y="1028090"/>
                </a:lnTo>
                <a:lnTo>
                  <a:pt x="1258671" y="1034262"/>
                </a:lnTo>
                <a:lnTo>
                  <a:pt x="1280515" y="1036332"/>
                </a:lnTo>
                <a:lnTo>
                  <a:pt x="1302816" y="1034008"/>
                </a:lnTo>
                <a:lnTo>
                  <a:pt x="1324991" y="1026947"/>
                </a:lnTo>
                <a:lnTo>
                  <a:pt x="1354366" y="1006500"/>
                </a:lnTo>
                <a:lnTo>
                  <a:pt x="1361224" y="1001737"/>
                </a:lnTo>
                <a:lnTo>
                  <a:pt x="1384706" y="965517"/>
                </a:lnTo>
                <a:lnTo>
                  <a:pt x="1392999" y="922870"/>
                </a:lnTo>
                <a:lnTo>
                  <a:pt x="1383665" y="878357"/>
                </a:lnTo>
                <a:lnTo>
                  <a:pt x="1358519" y="842162"/>
                </a:lnTo>
                <a:lnTo>
                  <a:pt x="1330325" y="823874"/>
                </a:lnTo>
                <a:lnTo>
                  <a:pt x="1343533" y="712749"/>
                </a:lnTo>
                <a:lnTo>
                  <a:pt x="1357249" y="596544"/>
                </a:lnTo>
                <a:lnTo>
                  <a:pt x="1370965" y="593623"/>
                </a:lnTo>
                <a:lnTo>
                  <a:pt x="1399730" y="575500"/>
                </a:lnTo>
                <a:lnTo>
                  <a:pt x="1421155" y="550659"/>
                </a:lnTo>
                <a:lnTo>
                  <a:pt x="1434426" y="521068"/>
                </a:lnTo>
                <a:lnTo>
                  <a:pt x="1438783" y="488721"/>
                </a:lnTo>
                <a:lnTo>
                  <a:pt x="1437259" y="481609"/>
                </a:lnTo>
                <a:lnTo>
                  <a:pt x="1588528" y="415950"/>
                </a:lnTo>
                <a:lnTo>
                  <a:pt x="1765554" y="339115"/>
                </a:lnTo>
                <a:lnTo>
                  <a:pt x="1766062" y="339877"/>
                </a:lnTo>
                <a:lnTo>
                  <a:pt x="1792452" y="358876"/>
                </a:lnTo>
                <a:lnTo>
                  <a:pt x="1823097" y="369646"/>
                </a:lnTo>
                <a:lnTo>
                  <a:pt x="1856054" y="371157"/>
                </a:lnTo>
                <a:lnTo>
                  <a:pt x="1889379" y="362356"/>
                </a:lnTo>
                <a:lnTo>
                  <a:pt x="1922754" y="339115"/>
                </a:lnTo>
                <a:lnTo>
                  <a:pt x="1925612" y="337121"/>
                </a:lnTo>
                <a:lnTo>
                  <a:pt x="1949094" y="300875"/>
                </a:lnTo>
                <a:lnTo>
                  <a:pt x="1957387" y="258229"/>
                </a:lnTo>
                <a:close/>
              </a:path>
              <a:path w="2933700" h="2391410">
                <a:moveTo>
                  <a:pt x="2933319" y="1818792"/>
                </a:moveTo>
                <a:lnTo>
                  <a:pt x="2927667" y="1772856"/>
                </a:lnTo>
                <a:lnTo>
                  <a:pt x="2908604" y="1731848"/>
                </a:lnTo>
                <a:lnTo>
                  <a:pt x="2878188" y="1698574"/>
                </a:lnTo>
                <a:lnTo>
                  <a:pt x="2838500" y="1675828"/>
                </a:lnTo>
                <a:lnTo>
                  <a:pt x="2791587" y="1666392"/>
                </a:lnTo>
                <a:lnTo>
                  <a:pt x="2748407" y="1671307"/>
                </a:lnTo>
                <a:lnTo>
                  <a:pt x="2709405" y="1688109"/>
                </a:lnTo>
                <a:lnTo>
                  <a:pt x="2676893" y="1715122"/>
                </a:lnTo>
                <a:lnTo>
                  <a:pt x="2653157" y="1750593"/>
                </a:lnTo>
                <a:lnTo>
                  <a:pt x="2643632" y="1789836"/>
                </a:lnTo>
                <a:lnTo>
                  <a:pt x="2484374" y="1783994"/>
                </a:lnTo>
                <a:lnTo>
                  <a:pt x="2447099" y="1729803"/>
                </a:lnTo>
                <a:lnTo>
                  <a:pt x="2387981" y="1709191"/>
                </a:lnTo>
                <a:lnTo>
                  <a:pt x="2377389" y="1709280"/>
                </a:lnTo>
                <a:lnTo>
                  <a:pt x="2367000" y="1710448"/>
                </a:lnTo>
                <a:lnTo>
                  <a:pt x="2356878" y="1712645"/>
                </a:lnTo>
                <a:lnTo>
                  <a:pt x="2347087" y="1715795"/>
                </a:lnTo>
                <a:lnTo>
                  <a:pt x="2330323" y="1726082"/>
                </a:lnTo>
                <a:lnTo>
                  <a:pt x="2193544" y="1586255"/>
                </a:lnTo>
                <a:lnTo>
                  <a:pt x="2210689" y="1549044"/>
                </a:lnTo>
                <a:lnTo>
                  <a:pt x="2205494" y="1517167"/>
                </a:lnTo>
                <a:lnTo>
                  <a:pt x="2188972" y="1490243"/>
                </a:lnTo>
                <a:lnTo>
                  <a:pt x="2163394" y="1471320"/>
                </a:lnTo>
                <a:lnTo>
                  <a:pt x="2131060" y="1463446"/>
                </a:lnTo>
                <a:lnTo>
                  <a:pt x="2114689" y="1464525"/>
                </a:lnTo>
                <a:lnTo>
                  <a:pt x="2072259" y="1485163"/>
                </a:lnTo>
                <a:lnTo>
                  <a:pt x="2050173" y="1518348"/>
                </a:lnTo>
                <a:lnTo>
                  <a:pt x="2045462" y="1543075"/>
                </a:lnTo>
                <a:lnTo>
                  <a:pt x="2050643" y="1574977"/>
                </a:lnTo>
                <a:lnTo>
                  <a:pt x="2067179" y="1601927"/>
                </a:lnTo>
                <a:lnTo>
                  <a:pt x="2092744" y="1620862"/>
                </a:lnTo>
                <a:lnTo>
                  <a:pt x="2125091" y="1628673"/>
                </a:lnTo>
                <a:lnTo>
                  <a:pt x="2133333" y="1628559"/>
                </a:lnTo>
                <a:lnTo>
                  <a:pt x="2141448" y="1627644"/>
                </a:lnTo>
                <a:lnTo>
                  <a:pt x="2149360" y="1625942"/>
                </a:lnTo>
                <a:lnTo>
                  <a:pt x="2156968" y="1623466"/>
                </a:lnTo>
                <a:lnTo>
                  <a:pt x="2166620" y="1617624"/>
                </a:lnTo>
                <a:lnTo>
                  <a:pt x="2299970" y="1753895"/>
                </a:lnTo>
                <a:lnTo>
                  <a:pt x="2281212" y="1789620"/>
                </a:lnTo>
                <a:lnTo>
                  <a:pt x="2278253" y="1811172"/>
                </a:lnTo>
                <a:lnTo>
                  <a:pt x="2279535" y="1832216"/>
                </a:lnTo>
                <a:lnTo>
                  <a:pt x="2284869" y="1852129"/>
                </a:lnTo>
                <a:lnTo>
                  <a:pt x="2293836" y="1870430"/>
                </a:lnTo>
                <a:lnTo>
                  <a:pt x="2306066" y="1886610"/>
                </a:lnTo>
                <a:lnTo>
                  <a:pt x="2313559" y="1892198"/>
                </a:lnTo>
                <a:lnTo>
                  <a:pt x="2128901" y="2186584"/>
                </a:lnTo>
                <a:lnTo>
                  <a:pt x="2097532" y="2179091"/>
                </a:lnTo>
                <a:lnTo>
                  <a:pt x="2065439" y="2182863"/>
                </a:lnTo>
                <a:lnTo>
                  <a:pt x="2037156" y="2195449"/>
                </a:lnTo>
                <a:lnTo>
                  <a:pt x="1997456" y="2240940"/>
                </a:lnTo>
                <a:lnTo>
                  <a:pt x="1987804" y="2281199"/>
                </a:lnTo>
                <a:lnTo>
                  <a:pt x="1994827" y="2323300"/>
                </a:lnTo>
                <a:lnTo>
                  <a:pt x="2016658" y="2357742"/>
                </a:lnTo>
                <a:lnTo>
                  <a:pt x="2049589" y="2381339"/>
                </a:lnTo>
                <a:lnTo>
                  <a:pt x="2089912" y="2390927"/>
                </a:lnTo>
                <a:lnTo>
                  <a:pt x="2131949" y="2383980"/>
                </a:lnTo>
                <a:lnTo>
                  <a:pt x="2166391" y="2362187"/>
                </a:lnTo>
                <a:lnTo>
                  <a:pt x="2190026" y="2329269"/>
                </a:lnTo>
                <a:lnTo>
                  <a:pt x="2199640" y="2288946"/>
                </a:lnTo>
                <a:lnTo>
                  <a:pt x="2199449" y="2277859"/>
                </a:lnTo>
                <a:lnTo>
                  <a:pt x="2198192" y="2267115"/>
                </a:lnTo>
                <a:lnTo>
                  <a:pt x="2195906" y="2256739"/>
                </a:lnTo>
                <a:lnTo>
                  <a:pt x="2192655" y="2246782"/>
                </a:lnTo>
                <a:lnTo>
                  <a:pt x="2181479" y="2229129"/>
                </a:lnTo>
                <a:lnTo>
                  <a:pt x="2375408" y="1919757"/>
                </a:lnTo>
                <a:lnTo>
                  <a:pt x="2439454" y="1905342"/>
                </a:lnTo>
                <a:lnTo>
                  <a:pt x="2479929" y="1860321"/>
                </a:lnTo>
                <a:lnTo>
                  <a:pt x="2483358" y="1846732"/>
                </a:lnTo>
                <a:lnTo>
                  <a:pt x="2646426" y="1852574"/>
                </a:lnTo>
                <a:lnTo>
                  <a:pt x="2668867" y="1902028"/>
                </a:lnTo>
                <a:lnTo>
                  <a:pt x="2698877" y="1931860"/>
                </a:lnTo>
                <a:lnTo>
                  <a:pt x="2736786" y="1952129"/>
                </a:lnTo>
                <a:lnTo>
                  <a:pt x="2780919" y="1960524"/>
                </a:lnTo>
                <a:lnTo>
                  <a:pt x="2826905" y="1954885"/>
                </a:lnTo>
                <a:lnTo>
                  <a:pt x="2867914" y="1935822"/>
                </a:lnTo>
                <a:lnTo>
                  <a:pt x="2901175" y="1905406"/>
                </a:lnTo>
                <a:lnTo>
                  <a:pt x="2923895" y="1865718"/>
                </a:lnTo>
                <a:lnTo>
                  <a:pt x="2933319" y="1818792"/>
                </a:lnTo>
                <a:close/>
              </a:path>
            </a:pathLst>
          </a:custGeom>
          <a:solidFill>
            <a:srgbClr val="76707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820822" y="2200362"/>
            <a:ext cx="939800" cy="932180"/>
          </a:xfrm>
          <a:custGeom>
            <a:avLst/>
            <a:gdLst/>
            <a:ahLst/>
            <a:cxnLst/>
            <a:rect l="l" t="t" r="r" b="b"/>
            <a:pathLst>
              <a:path w="939800" h="932180">
                <a:moveTo>
                  <a:pt x="644106" y="0"/>
                </a:moveTo>
                <a:lnTo>
                  <a:pt x="602962" y="4738"/>
                </a:lnTo>
                <a:lnTo>
                  <a:pt x="565840" y="25717"/>
                </a:lnTo>
                <a:lnTo>
                  <a:pt x="540970" y="57983"/>
                </a:lnTo>
                <a:lnTo>
                  <a:pt x="530078" y="96964"/>
                </a:lnTo>
                <a:lnTo>
                  <a:pt x="534890" y="138088"/>
                </a:lnTo>
                <a:lnTo>
                  <a:pt x="555845" y="175172"/>
                </a:lnTo>
                <a:lnTo>
                  <a:pt x="572482" y="187999"/>
                </a:lnTo>
                <a:lnTo>
                  <a:pt x="496536" y="544615"/>
                </a:lnTo>
                <a:lnTo>
                  <a:pt x="441275" y="580064"/>
                </a:lnTo>
                <a:lnTo>
                  <a:pt x="418685" y="636055"/>
                </a:lnTo>
                <a:lnTo>
                  <a:pt x="420336" y="650025"/>
                </a:lnTo>
                <a:lnTo>
                  <a:pt x="265015" y="700317"/>
                </a:lnTo>
                <a:lnTo>
                  <a:pt x="258919" y="689395"/>
                </a:lnTo>
                <a:lnTo>
                  <a:pt x="227048" y="661537"/>
                </a:lnTo>
                <a:lnTo>
                  <a:pt x="188640" y="643786"/>
                </a:lnTo>
                <a:lnTo>
                  <a:pt x="146066" y="637728"/>
                </a:lnTo>
                <a:lnTo>
                  <a:pt x="101693" y="644945"/>
                </a:lnTo>
                <a:lnTo>
                  <a:pt x="60496" y="665981"/>
                </a:lnTo>
                <a:lnTo>
                  <a:pt x="28547" y="697899"/>
                </a:lnTo>
                <a:lnTo>
                  <a:pt x="7748" y="737803"/>
                </a:lnTo>
                <a:lnTo>
                  <a:pt x="0" y="782796"/>
                </a:lnTo>
                <a:lnTo>
                  <a:pt x="7205" y="829984"/>
                </a:lnTo>
                <a:lnTo>
                  <a:pt x="28317" y="871194"/>
                </a:lnTo>
                <a:lnTo>
                  <a:pt x="60311" y="903175"/>
                </a:lnTo>
                <a:lnTo>
                  <a:pt x="100291" y="924012"/>
                </a:lnTo>
                <a:lnTo>
                  <a:pt x="145361" y="931791"/>
                </a:lnTo>
                <a:lnTo>
                  <a:pt x="192625" y="924599"/>
                </a:lnTo>
                <a:lnTo>
                  <a:pt x="231513" y="905232"/>
                </a:lnTo>
                <a:lnTo>
                  <a:pt x="262364" y="876149"/>
                </a:lnTo>
                <a:lnTo>
                  <a:pt x="283618" y="839731"/>
                </a:lnTo>
                <a:lnTo>
                  <a:pt x="293717" y="798361"/>
                </a:lnTo>
                <a:lnTo>
                  <a:pt x="289272" y="758229"/>
                </a:lnTo>
                <a:lnTo>
                  <a:pt x="440783" y="709207"/>
                </a:lnTo>
                <a:lnTo>
                  <a:pt x="443831" y="714541"/>
                </a:lnTo>
                <a:lnTo>
                  <a:pt x="466762" y="734615"/>
                </a:lnTo>
                <a:lnTo>
                  <a:pt x="494409" y="747402"/>
                </a:lnTo>
                <a:lnTo>
                  <a:pt x="525055" y="751760"/>
                </a:lnTo>
                <a:lnTo>
                  <a:pt x="556988" y="746545"/>
                </a:lnTo>
                <a:lnTo>
                  <a:pt x="593183" y="726352"/>
                </a:lnTo>
                <a:lnTo>
                  <a:pt x="605375" y="710985"/>
                </a:lnTo>
                <a:lnTo>
                  <a:pt x="781778" y="795567"/>
                </a:lnTo>
                <a:lnTo>
                  <a:pt x="778349" y="836207"/>
                </a:lnTo>
                <a:lnTo>
                  <a:pt x="794174" y="864362"/>
                </a:lnTo>
                <a:lnTo>
                  <a:pt x="818941" y="883991"/>
                </a:lnTo>
                <a:lnTo>
                  <a:pt x="849447" y="893000"/>
                </a:lnTo>
                <a:lnTo>
                  <a:pt x="882489" y="889293"/>
                </a:lnTo>
                <a:lnTo>
                  <a:pt x="921744" y="862076"/>
                </a:lnTo>
                <a:lnTo>
                  <a:pt x="938173" y="826367"/>
                </a:lnTo>
                <a:lnTo>
                  <a:pt x="939611" y="810267"/>
                </a:lnTo>
                <a:lnTo>
                  <a:pt x="939131" y="802012"/>
                </a:lnTo>
                <a:lnTo>
                  <a:pt x="919750" y="757179"/>
                </a:lnTo>
                <a:lnTo>
                  <a:pt x="864477" y="728489"/>
                </a:lnTo>
                <a:lnTo>
                  <a:pt x="831435" y="732194"/>
                </a:lnTo>
                <a:lnTo>
                  <a:pt x="796256" y="756832"/>
                </a:lnTo>
                <a:lnTo>
                  <a:pt x="624298" y="674536"/>
                </a:lnTo>
                <a:lnTo>
                  <a:pt x="629886" y="655613"/>
                </a:lnTo>
                <a:lnTo>
                  <a:pt x="630311" y="645148"/>
                </a:lnTo>
                <a:lnTo>
                  <a:pt x="629664" y="634563"/>
                </a:lnTo>
                <a:lnTo>
                  <a:pt x="616620" y="594040"/>
                </a:lnTo>
                <a:lnTo>
                  <a:pt x="590073" y="563048"/>
                </a:lnTo>
                <a:lnTo>
                  <a:pt x="564100" y="549314"/>
                </a:lnTo>
                <a:lnTo>
                  <a:pt x="636363" y="209970"/>
                </a:lnTo>
                <a:lnTo>
                  <a:pt x="697277" y="191773"/>
                </a:lnTo>
                <a:lnTo>
                  <a:pt x="734429" y="143744"/>
                </a:lnTo>
                <a:lnTo>
                  <a:pt x="741565" y="103834"/>
                </a:lnTo>
                <a:lnTo>
                  <a:pt x="740900" y="93511"/>
                </a:lnTo>
                <a:lnTo>
                  <a:pt x="739211" y="83188"/>
                </a:lnTo>
                <a:lnTo>
                  <a:pt x="736439" y="72937"/>
                </a:lnTo>
                <a:lnTo>
                  <a:pt x="715440" y="35813"/>
                </a:lnTo>
                <a:lnTo>
                  <a:pt x="683131" y="10929"/>
                </a:lnTo>
                <a:lnTo>
                  <a:pt x="644106" y="0"/>
                </a:lnTo>
                <a:close/>
              </a:path>
            </a:pathLst>
          </a:custGeom>
          <a:solidFill>
            <a:srgbClr val="76707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520001" y="361037"/>
            <a:ext cx="948690" cy="889000"/>
          </a:xfrm>
          <a:custGeom>
            <a:avLst/>
            <a:gdLst/>
            <a:ahLst/>
            <a:cxnLst/>
            <a:rect l="l" t="t" r="r" b="b"/>
            <a:pathLst>
              <a:path w="948690" h="889000">
                <a:moveTo>
                  <a:pt x="736528" y="0"/>
                </a:moveTo>
                <a:lnTo>
                  <a:pt x="698291" y="8278"/>
                </a:lnTo>
                <a:lnTo>
                  <a:pt x="658969" y="53173"/>
                </a:lnTo>
                <a:lnTo>
                  <a:pt x="654804" y="83145"/>
                </a:lnTo>
                <a:lnTo>
                  <a:pt x="662985" y="113688"/>
                </a:lnTo>
                <a:lnTo>
                  <a:pt x="691306" y="143406"/>
                </a:lnTo>
                <a:lnTo>
                  <a:pt x="638093" y="316761"/>
                </a:lnTo>
                <a:lnTo>
                  <a:pt x="619551" y="314221"/>
                </a:lnTo>
                <a:lnTo>
                  <a:pt x="609633" y="315297"/>
                </a:lnTo>
                <a:lnTo>
                  <a:pt x="599739" y="317396"/>
                </a:lnTo>
                <a:lnTo>
                  <a:pt x="563395" y="335412"/>
                </a:lnTo>
                <a:lnTo>
                  <a:pt x="537999" y="364714"/>
                </a:lnTo>
                <a:lnTo>
                  <a:pt x="528746" y="391183"/>
                </a:lnTo>
                <a:lnTo>
                  <a:pt x="198800" y="370990"/>
                </a:lnTo>
                <a:lnTo>
                  <a:pt x="173045" y="316279"/>
                </a:lnTo>
                <a:lnTo>
                  <a:pt x="122487" y="288089"/>
                </a:lnTo>
                <a:lnTo>
                  <a:pt x="93517" y="285900"/>
                </a:lnTo>
                <a:lnTo>
                  <a:pt x="83814" y="287043"/>
                </a:lnTo>
                <a:lnTo>
                  <a:pt x="23530" y="321214"/>
                </a:lnTo>
                <a:lnTo>
                  <a:pt x="4728" y="355147"/>
                </a:lnTo>
                <a:lnTo>
                  <a:pt x="0" y="393414"/>
                </a:lnTo>
                <a:lnTo>
                  <a:pt x="10332" y="431442"/>
                </a:lnTo>
                <a:lnTo>
                  <a:pt x="35341" y="463403"/>
                </a:lnTo>
                <a:lnTo>
                  <a:pt x="69244" y="482242"/>
                </a:lnTo>
                <a:lnTo>
                  <a:pt x="107505" y="486985"/>
                </a:lnTo>
                <a:lnTo>
                  <a:pt x="145587" y="476654"/>
                </a:lnTo>
                <a:lnTo>
                  <a:pt x="177464" y="451635"/>
                </a:lnTo>
                <a:lnTo>
                  <a:pt x="187116" y="434236"/>
                </a:lnTo>
                <a:lnTo>
                  <a:pt x="533953" y="455318"/>
                </a:lnTo>
                <a:lnTo>
                  <a:pt x="575212" y="502308"/>
                </a:lnTo>
                <a:lnTo>
                  <a:pt x="631235" y="515643"/>
                </a:lnTo>
                <a:lnTo>
                  <a:pt x="644189" y="512214"/>
                </a:lnTo>
                <a:lnTo>
                  <a:pt x="713531" y="651152"/>
                </a:lnTo>
                <a:lnTo>
                  <a:pt x="704133" y="658518"/>
                </a:lnTo>
                <a:lnTo>
                  <a:pt x="682414" y="692396"/>
                </a:lnTo>
                <a:lnTo>
                  <a:pt x="671161" y="731035"/>
                </a:lnTo>
                <a:lnTo>
                  <a:pt x="671504" y="771961"/>
                </a:lnTo>
                <a:lnTo>
                  <a:pt x="684575" y="812696"/>
                </a:lnTo>
                <a:lnTo>
                  <a:pt x="710242" y="848494"/>
                </a:lnTo>
                <a:lnTo>
                  <a:pt x="744858" y="874044"/>
                </a:lnTo>
                <a:lnTo>
                  <a:pt x="785424" y="887970"/>
                </a:lnTo>
                <a:lnTo>
                  <a:pt x="828941" y="888892"/>
                </a:lnTo>
                <a:lnTo>
                  <a:pt x="872408" y="875434"/>
                </a:lnTo>
                <a:lnTo>
                  <a:pt x="908218" y="849767"/>
                </a:lnTo>
                <a:lnTo>
                  <a:pt x="933793" y="815151"/>
                </a:lnTo>
                <a:lnTo>
                  <a:pt x="947736" y="774585"/>
                </a:lnTo>
                <a:lnTo>
                  <a:pt x="948653" y="731069"/>
                </a:lnTo>
                <a:lnTo>
                  <a:pt x="935146" y="687601"/>
                </a:lnTo>
                <a:lnTo>
                  <a:pt x="911363" y="653764"/>
                </a:lnTo>
                <a:lnTo>
                  <a:pt x="879568" y="628832"/>
                </a:lnTo>
                <a:lnTo>
                  <a:pt x="842224" y="613949"/>
                </a:lnTo>
                <a:lnTo>
                  <a:pt x="801796" y="610258"/>
                </a:lnTo>
                <a:lnTo>
                  <a:pt x="764712" y="620291"/>
                </a:lnTo>
                <a:lnTo>
                  <a:pt x="696894" y="484528"/>
                </a:lnTo>
                <a:lnTo>
                  <a:pt x="701593" y="480972"/>
                </a:lnTo>
                <a:lnTo>
                  <a:pt x="717170" y="456503"/>
                </a:lnTo>
                <a:lnTo>
                  <a:pt x="725247" y="428664"/>
                </a:lnTo>
                <a:lnTo>
                  <a:pt x="724989" y="399230"/>
                </a:lnTo>
                <a:lnTo>
                  <a:pt x="710650" y="361146"/>
                </a:lnTo>
                <a:lnTo>
                  <a:pt x="675177" y="329461"/>
                </a:lnTo>
                <a:lnTo>
                  <a:pt x="729660" y="151534"/>
                </a:lnTo>
                <a:lnTo>
                  <a:pt x="768522" y="148994"/>
                </a:lnTo>
                <a:lnTo>
                  <a:pt x="792791" y="130111"/>
                </a:lnTo>
                <a:lnTo>
                  <a:pt x="807797" y="104036"/>
                </a:lnTo>
                <a:lnTo>
                  <a:pt x="811992" y="74056"/>
                </a:lnTo>
                <a:lnTo>
                  <a:pt x="803828" y="43457"/>
                </a:lnTo>
                <a:lnTo>
                  <a:pt x="772592" y="10471"/>
                </a:lnTo>
                <a:lnTo>
                  <a:pt x="744122" y="690"/>
                </a:lnTo>
                <a:lnTo>
                  <a:pt x="736528" y="0"/>
                </a:lnTo>
                <a:close/>
              </a:path>
            </a:pathLst>
          </a:custGeom>
          <a:solidFill>
            <a:srgbClr val="76707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2770306" y="448996"/>
            <a:ext cx="995680" cy="934719"/>
          </a:xfrm>
          <a:custGeom>
            <a:avLst/>
            <a:gdLst/>
            <a:ahLst/>
            <a:cxnLst/>
            <a:rect l="l" t="t" r="r" b="b"/>
            <a:pathLst>
              <a:path w="995679" h="934719">
                <a:moveTo>
                  <a:pt x="773310" y="0"/>
                </a:moveTo>
                <a:lnTo>
                  <a:pt x="733115" y="8711"/>
                </a:lnTo>
                <a:lnTo>
                  <a:pt x="691919" y="55907"/>
                </a:lnTo>
                <a:lnTo>
                  <a:pt x="687556" y="87417"/>
                </a:lnTo>
                <a:lnTo>
                  <a:pt x="696158" y="119582"/>
                </a:lnTo>
                <a:lnTo>
                  <a:pt x="725749" y="150697"/>
                </a:lnTo>
                <a:lnTo>
                  <a:pt x="669869" y="333069"/>
                </a:lnTo>
                <a:lnTo>
                  <a:pt x="650311" y="330402"/>
                </a:lnTo>
                <a:lnTo>
                  <a:pt x="639988" y="331501"/>
                </a:lnTo>
                <a:lnTo>
                  <a:pt x="629642" y="333672"/>
                </a:lnTo>
                <a:lnTo>
                  <a:pt x="591442" y="352593"/>
                </a:lnTo>
                <a:lnTo>
                  <a:pt x="564765" y="383418"/>
                </a:lnTo>
                <a:lnTo>
                  <a:pt x="555061" y="411174"/>
                </a:lnTo>
                <a:lnTo>
                  <a:pt x="208732" y="390219"/>
                </a:lnTo>
                <a:lnTo>
                  <a:pt x="181627" y="332672"/>
                </a:lnTo>
                <a:lnTo>
                  <a:pt x="128625" y="303097"/>
                </a:lnTo>
                <a:lnTo>
                  <a:pt x="98242" y="300811"/>
                </a:lnTo>
                <a:lnTo>
                  <a:pt x="88064" y="301982"/>
                </a:lnTo>
                <a:lnTo>
                  <a:pt x="24796" y="338010"/>
                </a:lnTo>
                <a:lnTo>
                  <a:pt x="4992" y="373645"/>
                </a:lnTo>
                <a:lnTo>
                  <a:pt x="0" y="413853"/>
                </a:lnTo>
                <a:lnTo>
                  <a:pt x="10866" y="453846"/>
                </a:lnTo>
                <a:lnTo>
                  <a:pt x="37068" y="487396"/>
                </a:lnTo>
                <a:lnTo>
                  <a:pt x="72651" y="507170"/>
                </a:lnTo>
                <a:lnTo>
                  <a:pt x="112807" y="512157"/>
                </a:lnTo>
                <a:lnTo>
                  <a:pt x="152725" y="501344"/>
                </a:lnTo>
                <a:lnTo>
                  <a:pt x="186380" y="474928"/>
                </a:lnTo>
                <a:lnTo>
                  <a:pt x="196540" y="456640"/>
                </a:lnTo>
                <a:lnTo>
                  <a:pt x="560395" y="478738"/>
                </a:lnTo>
                <a:lnTo>
                  <a:pt x="603750" y="528014"/>
                </a:lnTo>
                <a:lnTo>
                  <a:pt x="662503" y="541984"/>
                </a:lnTo>
                <a:lnTo>
                  <a:pt x="676092" y="538428"/>
                </a:lnTo>
                <a:lnTo>
                  <a:pt x="748863" y="684478"/>
                </a:lnTo>
                <a:lnTo>
                  <a:pt x="738957" y="692098"/>
                </a:lnTo>
                <a:lnTo>
                  <a:pt x="716204" y="727741"/>
                </a:lnTo>
                <a:lnTo>
                  <a:pt x="704381" y="768361"/>
                </a:lnTo>
                <a:lnTo>
                  <a:pt x="704703" y="811363"/>
                </a:lnTo>
                <a:lnTo>
                  <a:pt x="718383" y="854150"/>
                </a:lnTo>
                <a:lnTo>
                  <a:pt x="745319" y="891777"/>
                </a:lnTo>
                <a:lnTo>
                  <a:pt x="781655" y="918646"/>
                </a:lnTo>
                <a:lnTo>
                  <a:pt x="824234" y="933291"/>
                </a:lnTo>
                <a:lnTo>
                  <a:pt x="869897" y="934251"/>
                </a:lnTo>
                <a:lnTo>
                  <a:pt x="915487" y="920063"/>
                </a:lnTo>
                <a:lnTo>
                  <a:pt x="953116" y="893052"/>
                </a:lnTo>
                <a:lnTo>
                  <a:pt x="979991" y="856646"/>
                </a:lnTo>
                <a:lnTo>
                  <a:pt x="994656" y="814011"/>
                </a:lnTo>
                <a:lnTo>
                  <a:pt x="995653" y="768309"/>
                </a:lnTo>
                <a:lnTo>
                  <a:pt x="981527" y="722705"/>
                </a:lnTo>
                <a:lnTo>
                  <a:pt x="956552" y="687091"/>
                </a:lnTo>
                <a:lnTo>
                  <a:pt x="923170" y="660872"/>
                </a:lnTo>
                <a:lnTo>
                  <a:pt x="883979" y="645249"/>
                </a:lnTo>
                <a:lnTo>
                  <a:pt x="841573" y="641425"/>
                </a:lnTo>
                <a:lnTo>
                  <a:pt x="802584" y="651839"/>
                </a:lnTo>
                <a:lnTo>
                  <a:pt x="731591" y="509345"/>
                </a:lnTo>
                <a:lnTo>
                  <a:pt x="736417" y="505535"/>
                </a:lnTo>
                <a:lnTo>
                  <a:pt x="752846" y="479869"/>
                </a:lnTo>
                <a:lnTo>
                  <a:pt x="761357" y="450607"/>
                </a:lnTo>
                <a:lnTo>
                  <a:pt x="761081" y="419631"/>
                </a:lnTo>
                <a:lnTo>
                  <a:pt x="745966" y="379612"/>
                </a:lnTo>
                <a:lnTo>
                  <a:pt x="708731" y="346277"/>
                </a:lnTo>
                <a:lnTo>
                  <a:pt x="766135" y="159333"/>
                </a:lnTo>
                <a:lnTo>
                  <a:pt x="806902" y="156539"/>
                </a:lnTo>
                <a:lnTo>
                  <a:pt x="832375" y="136733"/>
                </a:lnTo>
                <a:lnTo>
                  <a:pt x="848098" y="109343"/>
                </a:lnTo>
                <a:lnTo>
                  <a:pt x="852461" y="77833"/>
                </a:lnTo>
                <a:lnTo>
                  <a:pt x="843859" y="45668"/>
                </a:lnTo>
                <a:lnTo>
                  <a:pt x="811123" y="10985"/>
                </a:lnTo>
                <a:lnTo>
                  <a:pt x="781280" y="710"/>
                </a:lnTo>
                <a:lnTo>
                  <a:pt x="773310" y="0"/>
                </a:lnTo>
                <a:close/>
              </a:path>
            </a:pathLst>
          </a:custGeom>
          <a:solidFill>
            <a:srgbClr val="76707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6787006" y="5080"/>
            <a:ext cx="1936114" cy="1943100"/>
          </a:xfrm>
          <a:custGeom>
            <a:avLst/>
            <a:gdLst/>
            <a:ahLst/>
            <a:cxnLst/>
            <a:rect l="l" t="t" r="r" b="b"/>
            <a:pathLst>
              <a:path w="1936115" h="1943100">
                <a:moveTo>
                  <a:pt x="660431" y="1638300"/>
                </a:moveTo>
                <a:lnTo>
                  <a:pt x="522986" y="1638300"/>
                </a:lnTo>
                <a:lnTo>
                  <a:pt x="623316" y="1714500"/>
                </a:lnTo>
                <a:lnTo>
                  <a:pt x="732027" y="1790700"/>
                </a:lnTo>
                <a:lnTo>
                  <a:pt x="723900" y="1816100"/>
                </a:lnTo>
                <a:lnTo>
                  <a:pt x="728829" y="1866900"/>
                </a:lnTo>
                <a:lnTo>
                  <a:pt x="750951" y="1905000"/>
                </a:lnTo>
                <a:lnTo>
                  <a:pt x="786407" y="1930400"/>
                </a:lnTo>
                <a:lnTo>
                  <a:pt x="831342" y="1943100"/>
                </a:lnTo>
                <a:lnTo>
                  <a:pt x="878234" y="1943100"/>
                </a:lnTo>
                <a:lnTo>
                  <a:pt x="919019" y="1917700"/>
                </a:lnTo>
                <a:lnTo>
                  <a:pt x="949017" y="1892300"/>
                </a:lnTo>
                <a:lnTo>
                  <a:pt x="963549" y="1841500"/>
                </a:lnTo>
                <a:lnTo>
                  <a:pt x="960374" y="1803400"/>
                </a:lnTo>
                <a:lnTo>
                  <a:pt x="1074801" y="1752600"/>
                </a:lnTo>
                <a:lnTo>
                  <a:pt x="1108032" y="1739900"/>
                </a:lnTo>
                <a:lnTo>
                  <a:pt x="919099" y="1739900"/>
                </a:lnTo>
                <a:lnTo>
                  <a:pt x="902335" y="1727200"/>
                </a:lnTo>
                <a:lnTo>
                  <a:pt x="785114" y="1727200"/>
                </a:lnTo>
                <a:lnTo>
                  <a:pt x="660431" y="1638300"/>
                </a:lnTo>
                <a:close/>
              </a:path>
              <a:path w="1936115" h="1943100">
                <a:moveTo>
                  <a:pt x="1357436" y="1714500"/>
                </a:moveTo>
                <a:lnTo>
                  <a:pt x="1174496" y="1714500"/>
                </a:lnTo>
                <a:lnTo>
                  <a:pt x="1209802" y="1739900"/>
                </a:lnTo>
                <a:lnTo>
                  <a:pt x="1220344" y="1752600"/>
                </a:lnTo>
                <a:lnTo>
                  <a:pt x="1301652" y="1752600"/>
                </a:lnTo>
                <a:lnTo>
                  <a:pt x="1342437" y="1727200"/>
                </a:lnTo>
                <a:lnTo>
                  <a:pt x="1357436" y="1714500"/>
                </a:lnTo>
                <a:close/>
              </a:path>
              <a:path w="1936115" h="1943100">
                <a:moveTo>
                  <a:pt x="1358900" y="1257300"/>
                </a:moveTo>
                <a:lnTo>
                  <a:pt x="1275969" y="1257300"/>
                </a:lnTo>
                <a:lnTo>
                  <a:pt x="1248283" y="1524000"/>
                </a:lnTo>
                <a:lnTo>
                  <a:pt x="1232789" y="1524000"/>
                </a:lnTo>
                <a:lnTo>
                  <a:pt x="1201380" y="1536700"/>
                </a:lnTo>
                <a:lnTo>
                  <a:pt x="1175353" y="1562100"/>
                </a:lnTo>
                <a:lnTo>
                  <a:pt x="1156708" y="1587500"/>
                </a:lnTo>
                <a:lnTo>
                  <a:pt x="1147445" y="1625600"/>
                </a:lnTo>
                <a:lnTo>
                  <a:pt x="1148461" y="1638300"/>
                </a:lnTo>
                <a:lnTo>
                  <a:pt x="919099" y="1739900"/>
                </a:lnTo>
                <a:lnTo>
                  <a:pt x="1108032" y="1739900"/>
                </a:lnTo>
                <a:lnTo>
                  <a:pt x="1174496" y="1714500"/>
                </a:lnTo>
                <a:lnTo>
                  <a:pt x="1357436" y="1714500"/>
                </a:lnTo>
                <a:lnTo>
                  <a:pt x="1372435" y="1701800"/>
                </a:lnTo>
                <a:lnTo>
                  <a:pt x="1386967" y="1651000"/>
                </a:lnTo>
                <a:lnTo>
                  <a:pt x="1387070" y="1638300"/>
                </a:lnTo>
                <a:lnTo>
                  <a:pt x="1387173" y="1625600"/>
                </a:lnTo>
                <a:lnTo>
                  <a:pt x="1382712" y="1600200"/>
                </a:lnTo>
                <a:lnTo>
                  <a:pt x="1373965" y="1574800"/>
                </a:lnTo>
                <a:lnTo>
                  <a:pt x="1361313" y="1562100"/>
                </a:lnTo>
                <a:lnTo>
                  <a:pt x="1330578" y="1536700"/>
                </a:lnTo>
                <a:lnTo>
                  <a:pt x="1358900" y="1257300"/>
                </a:lnTo>
                <a:close/>
              </a:path>
              <a:path w="1936115" h="1943100">
                <a:moveTo>
                  <a:pt x="891700" y="1714500"/>
                </a:moveTo>
                <a:lnTo>
                  <a:pt x="807974" y="1714500"/>
                </a:lnTo>
                <a:lnTo>
                  <a:pt x="785114" y="1727200"/>
                </a:lnTo>
                <a:lnTo>
                  <a:pt x="902335" y="1727200"/>
                </a:lnTo>
                <a:lnTo>
                  <a:pt x="891700" y="1714500"/>
                </a:lnTo>
                <a:close/>
              </a:path>
              <a:path w="1936115" h="1943100">
                <a:moveTo>
                  <a:pt x="342334" y="889000"/>
                </a:moveTo>
                <a:lnTo>
                  <a:pt x="189992" y="889000"/>
                </a:lnTo>
                <a:lnTo>
                  <a:pt x="385952" y="1028700"/>
                </a:lnTo>
                <a:lnTo>
                  <a:pt x="382397" y="1041400"/>
                </a:lnTo>
                <a:lnTo>
                  <a:pt x="384192" y="1079500"/>
                </a:lnTo>
                <a:lnTo>
                  <a:pt x="396287" y="1104900"/>
                </a:lnTo>
                <a:lnTo>
                  <a:pt x="417026" y="1143000"/>
                </a:lnTo>
                <a:lnTo>
                  <a:pt x="444753" y="1155700"/>
                </a:lnTo>
                <a:lnTo>
                  <a:pt x="450723" y="1155700"/>
                </a:lnTo>
                <a:lnTo>
                  <a:pt x="436752" y="1295400"/>
                </a:lnTo>
                <a:lnTo>
                  <a:pt x="423418" y="1422400"/>
                </a:lnTo>
                <a:lnTo>
                  <a:pt x="382777" y="1447800"/>
                </a:lnTo>
                <a:lnTo>
                  <a:pt x="366133" y="1460500"/>
                </a:lnTo>
                <a:lnTo>
                  <a:pt x="352774" y="1485900"/>
                </a:lnTo>
                <a:lnTo>
                  <a:pt x="343273" y="1498600"/>
                </a:lnTo>
                <a:lnTo>
                  <a:pt x="338200" y="1524000"/>
                </a:lnTo>
                <a:lnTo>
                  <a:pt x="342949" y="1574800"/>
                </a:lnTo>
                <a:lnTo>
                  <a:pt x="365045" y="1612900"/>
                </a:lnTo>
                <a:lnTo>
                  <a:pt x="400548" y="1638300"/>
                </a:lnTo>
                <a:lnTo>
                  <a:pt x="445516" y="1663700"/>
                </a:lnTo>
                <a:lnTo>
                  <a:pt x="469423" y="1663700"/>
                </a:lnTo>
                <a:lnTo>
                  <a:pt x="481056" y="1651000"/>
                </a:lnTo>
                <a:lnTo>
                  <a:pt x="492378" y="1651000"/>
                </a:lnTo>
                <a:lnTo>
                  <a:pt x="522986" y="1638300"/>
                </a:lnTo>
                <a:lnTo>
                  <a:pt x="660431" y="1638300"/>
                </a:lnTo>
                <a:lnTo>
                  <a:pt x="571373" y="1574800"/>
                </a:lnTo>
                <a:lnTo>
                  <a:pt x="577723" y="1549400"/>
                </a:lnTo>
                <a:lnTo>
                  <a:pt x="576250" y="1511300"/>
                </a:lnTo>
                <a:lnTo>
                  <a:pt x="564705" y="1485900"/>
                </a:lnTo>
                <a:lnTo>
                  <a:pt x="544397" y="1447800"/>
                </a:lnTo>
                <a:lnTo>
                  <a:pt x="516636" y="1435100"/>
                </a:lnTo>
                <a:lnTo>
                  <a:pt x="506475" y="1435100"/>
                </a:lnTo>
                <a:lnTo>
                  <a:pt x="533653" y="1168400"/>
                </a:lnTo>
                <a:lnTo>
                  <a:pt x="536701" y="1168400"/>
                </a:lnTo>
                <a:lnTo>
                  <a:pt x="568090" y="1155700"/>
                </a:lnTo>
                <a:lnTo>
                  <a:pt x="594074" y="1130300"/>
                </a:lnTo>
                <a:lnTo>
                  <a:pt x="612675" y="1104900"/>
                </a:lnTo>
                <a:lnTo>
                  <a:pt x="621919" y="1066800"/>
                </a:lnTo>
                <a:lnTo>
                  <a:pt x="621157" y="1054100"/>
                </a:lnTo>
                <a:lnTo>
                  <a:pt x="800322" y="977900"/>
                </a:lnTo>
                <a:lnTo>
                  <a:pt x="593217" y="977900"/>
                </a:lnTo>
                <a:lnTo>
                  <a:pt x="560832" y="952500"/>
                </a:lnTo>
                <a:lnTo>
                  <a:pt x="431292" y="952500"/>
                </a:lnTo>
                <a:lnTo>
                  <a:pt x="342334" y="889000"/>
                </a:lnTo>
                <a:close/>
              </a:path>
              <a:path w="1936115" h="1943100">
                <a:moveTo>
                  <a:pt x="1130856" y="952500"/>
                </a:moveTo>
                <a:lnTo>
                  <a:pt x="1000125" y="952500"/>
                </a:lnTo>
                <a:lnTo>
                  <a:pt x="1214374" y="1117600"/>
                </a:lnTo>
                <a:lnTo>
                  <a:pt x="1207643" y="1130300"/>
                </a:lnTo>
                <a:lnTo>
                  <a:pt x="1209510" y="1168400"/>
                </a:lnTo>
                <a:lnTo>
                  <a:pt x="1221628" y="1206500"/>
                </a:lnTo>
                <a:lnTo>
                  <a:pt x="1242343" y="1231900"/>
                </a:lnTo>
                <a:lnTo>
                  <a:pt x="1270000" y="1257300"/>
                </a:lnTo>
                <a:lnTo>
                  <a:pt x="1361821" y="1257300"/>
                </a:lnTo>
                <a:lnTo>
                  <a:pt x="1393283" y="1244600"/>
                </a:lnTo>
                <a:lnTo>
                  <a:pt x="1419304" y="1219200"/>
                </a:lnTo>
                <a:lnTo>
                  <a:pt x="1437919" y="1193800"/>
                </a:lnTo>
                <a:lnTo>
                  <a:pt x="1447165" y="1155700"/>
                </a:lnTo>
                <a:lnTo>
                  <a:pt x="1445133" y="1143000"/>
                </a:lnTo>
                <a:lnTo>
                  <a:pt x="1563243" y="1092200"/>
                </a:lnTo>
                <a:lnTo>
                  <a:pt x="1620443" y="1066800"/>
                </a:lnTo>
                <a:lnTo>
                  <a:pt x="1410843" y="1066800"/>
                </a:lnTo>
                <a:lnTo>
                  <a:pt x="1398460" y="1054100"/>
                </a:lnTo>
                <a:lnTo>
                  <a:pt x="1263015" y="1054100"/>
                </a:lnTo>
                <a:lnTo>
                  <a:pt x="1130856" y="952500"/>
                </a:lnTo>
                <a:close/>
              </a:path>
              <a:path w="1936115" h="1943100">
                <a:moveTo>
                  <a:pt x="1590755" y="266700"/>
                </a:moveTo>
                <a:lnTo>
                  <a:pt x="1366139" y="266700"/>
                </a:lnTo>
                <a:lnTo>
                  <a:pt x="1390903" y="279400"/>
                </a:lnTo>
                <a:lnTo>
                  <a:pt x="1401591" y="292100"/>
                </a:lnTo>
                <a:lnTo>
                  <a:pt x="1492758" y="292100"/>
                </a:lnTo>
                <a:lnTo>
                  <a:pt x="1703324" y="444500"/>
                </a:lnTo>
                <a:lnTo>
                  <a:pt x="1696212" y="469900"/>
                </a:lnTo>
                <a:lnTo>
                  <a:pt x="1697684" y="508000"/>
                </a:lnTo>
                <a:lnTo>
                  <a:pt x="1709229" y="533400"/>
                </a:lnTo>
                <a:lnTo>
                  <a:pt x="1729537" y="558800"/>
                </a:lnTo>
                <a:lnTo>
                  <a:pt x="1757299" y="584200"/>
                </a:lnTo>
                <a:lnTo>
                  <a:pt x="1761363" y="584200"/>
                </a:lnTo>
                <a:lnTo>
                  <a:pt x="1736471" y="825500"/>
                </a:lnTo>
                <a:lnTo>
                  <a:pt x="1692267" y="850900"/>
                </a:lnTo>
                <a:lnTo>
                  <a:pt x="1669407" y="901700"/>
                </a:lnTo>
                <a:lnTo>
                  <a:pt x="1664335" y="927100"/>
                </a:lnTo>
                <a:lnTo>
                  <a:pt x="1666748" y="952500"/>
                </a:lnTo>
                <a:lnTo>
                  <a:pt x="1410843" y="1066800"/>
                </a:lnTo>
                <a:lnTo>
                  <a:pt x="1620443" y="1066800"/>
                </a:lnTo>
                <a:lnTo>
                  <a:pt x="1706245" y="1028700"/>
                </a:lnTo>
                <a:lnTo>
                  <a:pt x="1859407" y="1028700"/>
                </a:lnTo>
                <a:lnTo>
                  <a:pt x="1889398" y="990600"/>
                </a:lnTo>
                <a:lnTo>
                  <a:pt x="1903984" y="952500"/>
                </a:lnTo>
                <a:lnTo>
                  <a:pt x="1902313" y="914400"/>
                </a:lnTo>
                <a:lnTo>
                  <a:pt x="1890712" y="876300"/>
                </a:lnTo>
                <a:lnTo>
                  <a:pt x="1870444" y="850900"/>
                </a:lnTo>
                <a:lnTo>
                  <a:pt x="1842770" y="825500"/>
                </a:lnTo>
                <a:lnTo>
                  <a:pt x="1820672" y="825500"/>
                </a:lnTo>
                <a:lnTo>
                  <a:pt x="1831340" y="723900"/>
                </a:lnTo>
                <a:lnTo>
                  <a:pt x="1844294" y="596900"/>
                </a:lnTo>
                <a:lnTo>
                  <a:pt x="1850390" y="596900"/>
                </a:lnTo>
                <a:lnTo>
                  <a:pt x="1881852" y="584200"/>
                </a:lnTo>
                <a:lnTo>
                  <a:pt x="1907873" y="558800"/>
                </a:lnTo>
                <a:lnTo>
                  <a:pt x="1926488" y="520700"/>
                </a:lnTo>
                <a:lnTo>
                  <a:pt x="1935734" y="495300"/>
                </a:lnTo>
                <a:lnTo>
                  <a:pt x="1931306" y="444500"/>
                </a:lnTo>
                <a:lnTo>
                  <a:pt x="1909937" y="406400"/>
                </a:lnTo>
                <a:lnTo>
                  <a:pt x="1886403" y="381000"/>
                </a:lnTo>
                <a:lnTo>
                  <a:pt x="1750568" y="381000"/>
                </a:lnTo>
                <a:lnTo>
                  <a:pt x="1590755" y="266700"/>
                </a:lnTo>
                <a:close/>
              </a:path>
              <a:path w="1936115" h="1943100">
                <a:moveTo>
                  <a:pt x="1364154" y="1028700"/>
                </a:moveTo>
                <a:lnTo>
                  <a:pt x="1292987" y="1028700"/>
                </a:lnTo>
                <a:lnTo>
                  <a:pt x="1263015" y="1054100"/>
                </a:lnTo>
                <a:lnTo>
                  <a:pt x="1398460" y="1054100"/>
                </a:lnTo>
                <a:lnTo>
                  <a:pt x="1386077" y="1041400"/>
                </a:lnTo>
                <a:lnTo>
                  <a:pt x="1375443" y="1041400"/>
                </a:lnTo>
                <a:lnTo>
                  <a:pt x="1364154" y="1028700"/>
                </a:lnTo>
                <a:close/>
              </a:path>
              <a:path w="1936115" h="1943100">
                <a:moveTo>
                  <a:pt x="1859407" y="1028700"/>
                </a:moveTo>
                <a:lnTo>
                  <a:pt x="1706245" y="1028700"/>
                </a:lnTo>
                <a:lnTo>
                  <a:pt x="1725422" y="1041400"/>
                </a:lnTo>
                <a:lnTo>
                  <a:pt x="1736129" y="1041400"/>
                </a:lnTo>
                <a:lnTo>
                  <a:pt x="1747456" y="1054100"/>
                </a:lnTo>
                <a:lnTo>
                  <a:pt x="1818651" y="1054100"/>
                </a:lnTo>
                <a:lnTo>
                  <a:pt x="1859407" y="1028700"/>
                </a:lnTo>
                <a:close/>
              </a:path>
              <a:path w="1936115" h="1943100">
                <a:moveTo>
                  <a:pt x="819531" y="215900"/>
                </a:moveTo>
                <a:lnTo>
                  <a:pt x="678942" y="215900"/>
                </a:lnTo>
                <a:lnTo>
                  <a:pt x="871474" y="355600"/>
                </a:lnTo>
                <a:lnTo>
                  <a:pt x="864489" y="368300"/>
                </a:lnTo>
                <a:lnTo>
                  <a:pt x="866284" y="406400"/>
                </a:lnTo>
                <a:lnTo>
                  <a:pt x="878379" y="444500"/>
                </a:lnTo>
                <a:lnTo>
                  <a:pt x="899118" y="469900"/>
                </a:lnTo>
                <a:lnTo>
                  <a:pt x="926846" y="495300"/>
                </a:lnTo>
                <a:lnTo>
                  <a:pt x="935736" y="495300"/>
                </a:lnTo>
                <a:lnTo>
                  <a:pt x="922909" y="622300"/>
                </a:lnTo>
                <a:lnTo>
                  <a:pt x="909954" y="736600"/>
                </a:lnTo>
                <a:lnTo>
                  <a:pt x="900811" y="749300"/>
                </a:lnTo>
                <a:lnTo>
                  <a:pt x="869348" y="762000"/>
                </a:lnTo>
                <a:lnTo>
                  <a:pt x="843327" y="774700"/>
                </a:lnTo>
                <a:lnTo>
                  <a:pt x="824712" y="812800"/>
                </a:lnTo>
                <a:lnTo>
                  <a:pt x="815467" y="850900"/>
                </a:lnTo>
                <a:lnTo>
                  <a:pt x="818388" y="876300"/>
                </a:lnTo>
                <a:lnTo>
                  <a:pt x="790956" y="889000"/>
                </a:lnTo>
                <a:lnTo>
                  <a:pt x="704850" y="927100"/>
                </a:lnTo>
                <a:lnTo>
                  <a:pt x="593217" y="977900"/>
                </a:lnTo>
                <a:lnTo>
                  <a:pt x="800322" y="977900"/>
                </a:lnTo>
                <a:lnTo>
                  <a:pt x="860044" y="952500"/>
                </a:lnTo>
                <a:lnTo>
                  <a:pt x="1130856" y="952500"/>
                </a:lnTo>
                <a:lnTo>
                  <a:pt x="1048258" y="889000"/>
                </a:lnTo>
                <a:lnTo>
                  <a:pt x="1054989" y="876300"/>
                </a:lnTo>
                <a:lnTo>
                  <a:pt x="1055050" y="850900"/>
                </a:lnTo>
                <a:lnTo>
                  <a:pt x="1050528" y="825500"/>
                </a:lnTo>
                <a:lnTo>
                  <a:pt x="1041790" y="800100"/>
                </a:lnTo>
                <a:lnTo>
                  <a:pt x="1029208" y="787400"/>
                </a:lnTo>
                <a:lnTo>
                  <a:pt x="995679" y="749300"/>
                </a:lnTo>
                <a:lnTo>
                  <a:pt x="1008252" y="635000"/>
                </a:lnTo>
                <a:lnTo>
                  <a:pt x="1022223" y="495300"/>
                </a:lnTo>
                <a:lnTo>
                  <a:pt x="1059561" y="482600"/>
                </a:lnTo>
                <a:lnTo>
                  <a:pt x="1076203" y="469900"/>
                </a:lnTo>
                <a:lnTo>
                  <a:pt x="1089548" y="444500"/>
                </a:lnTo>
                <a:lnTo>
                  <a:pt x="1099012" y="419100"/>
                </a:lnTo>
                <a:lnTo>
                  <a:pt x="1104011" y="393700"/>
                </a:lnTo>
                <a:lnTo>
                  <a:pt x="1102487" y="381000"/>
                </a:lnTo>
                <a:lnTo>
                  <a:pt x="1278255" y="304800"/>
                </a:lnTo>
                <a:lnTo>
                  <a:pt x="1069848" y="304800"/>
                </a:lnTo>
                <a:lnTo>
                  <a:pt x="1056385" y="292100"/>
                </a:lnTo>
                <a:lnTo>
                  <a:pt x="918210" y="292100"/>
                </a:lnTo>
                <a:lnTo>
                  <a:pt x="819531" y="215900"/>
                </a:lnTo>
                <a:close/>
              </a:path>
              <a:path w="1936115" h="1943100">
                <a:moveTo>
                  <a:pt x="979297" y="965200"/>
                </a:moveTo>
                <a:lnTo>
                  <a:pt x="880110" y="965200"/>
                </a:lnTo>
                <a:lnTo>
                  <a:pt x="922274" y="977900"/>
                </a:lnTo>
                <a:lnTo>
                  <a:pt x="969645" y="977900"/>
                </a:lnTo>
                <a:lnTo>
                  <a:pt x="979297" y="965200"/>
                </a:lnTo>
                <a:close/>
              </a:path>
              <a:path w="1936115" h="1943100">
                <a:moveTo>
                  <a:pt x="1000125" y="952500"/>
                </a:moveTo>
                <a:lnTo>
                  <a:pt x="860044" y="952500"/>
                </a:lnTo>
                <a:lnTo>
                  <a:pt x="877824" y="965200"/>
                </a:lnTo>
                <a:lnTo>
                  <a:pt x="996061" y="965200"/>
                </a:lnTo>
                <a:lnTo>
                  <a:pt x="1000125" y="952500"/>
                </a:lnTo>
                <a:close/>
              </a:path>
              <a:path w="1936115" h="1943100">
                <a:moveTo>
                  <a:pt x="550197" y="939800"/>
                </a:moveTo>
                <a:lnTo>
                  <a:pt x="467741" y="939800"/>
                </a:lnTo>
                <a:lnTo>
                  <a:pt x="431292" y="952500"/>
                </a:lnTo>
                <a:lnTo>
                  <a:pt x="560832" y="952500"/>
                </a:lnTo>
                <a:lnTo>
                  <a:pt x="550197" y="939800"/>
                </a:lnTo>
                <a:close/>
              </a:path>
              <a:path w="1936115" h="1943100">
                <a:moveTo>
                  <a:pt x="514603" y="927100"/>
                </a:moveTo>
                <a:lnTo>
                  <a:pt x="490696" y="927100"/>
                </a:lnTo>
                <a:lnTo>
                  <a:pt x="479063" y="939800"/>
                </a:lnTo>
                <a:lnTo>
                  <a:pt x="527024" y="939800"/>
                </a:lnTo>
                <a:lnTo>
                  <a:pt x="514603" y="927100"/>
                </a:lnTo>
                <a:close/>
              </a:path>
              <a:path w="1936115" h="1943100">
                <a:moveTo>
                  <a:pt x="194945" y="419100"/>
                </a:moveTo>
                <a:lnTo>
                  <a:pt x="112141" y="419100"/>
                </a:lnTo>
                <a:lnTo>
                  <a:pt x="99187" y="533400"/>
                </a:lnTo>
                <a:lnTo>
                  <a:pt x="85090" y="673100"/>
                </a:lnTo>
                <a:lnTo>
                  <a:pt x="83947" y="673100"/>
                </a:lnTo>
                <a:lnTo>
                  <a:pt x="52595" y="685800"/>
                </a:lnTo>
                <a:lnTo>
                  <a:pt x="27066" y="711200"/>
                </a:lnTo>
                <a:lnTo>
                  <a:pt x="8991" y="736600"/>
                </a:lnTo>
                <a:lnTo>
                  <a:pt x="0" y="774700"/>
                </a:lnTo>
                <a:lnTo>
                  <a:pt x="4427" y="825500"/>
                </a:lnTo>
                <a:lnTo>
                  <a:pt x="25796" y="863600"/>
                </a:lnTo>
                <a:lnTo>
                  <a:pt x="61096" y="889000"/>
                </a:lnTo>
                <a:lnTo>
                  <a:pt x="107315" y="914400"/>
                </a:lnTo>
                <a:lnTo>
                  <a:pt x="131222" y="914400"/>
                </a:lnTo>
                <a:lnTo>
                  <a:pt x="142855" y="901700"/>
                </a:lnTo>
                <a:lnTo>
                  <a:pt x="154177" y="901700"/>
                </a:lnTo>
                <a:lnTo>
                  <a:pt x="189992" y="889000"/>
                </a:lnTo>
                <a:lnTo>
                  <a:pt x="342334" y="889000"/>
                </a:lnTo>
                <a:lnTo>
                  <a:pt x="235585" y="812800"/>
                </a:lnTo>
                <a:lnTo>
                  <a:pt x="239522" y="800100"/>
                </a:lnTo>
                <a:lnTo>
                  <a:pt x="237851" y="762000"/>
                </a:lnTo>
                <a:lnTo>
                  <a:pt x="226250" y="736600"/>
                </a:lnTo>
                <a:lnTo>
                  <a:pt x="205982" y="711200"/>
                </a:lnTo>
                <a:lnTo>
                  <a:pt x="178308" y="685800"/>
                </a:lnTo>
                <a:lnTo>
                  <a:pt x="168275" y="685800"/>
                </a:lnTo>
                <a:lnTo>
                  <a:pt x="194945" y="419100"/>
                </a:lnTo>
                <a:close/>
              </a:path>
              <a:path w="1936115" h="1943100">
                <a:moveTo>
                  <a:pt x="206422" y="190500"/>
                </a:moveTo>
                <a:lnTo>
                  <a:pt x="133903" y="190500"/>
                </a:lnTo>
                <a:lnTo>
                  <a:pt x="93202" y="215900"/>
                </a:lnTo>
                <a:lnTo>
                  <a:pt x="63906" y="254000"/>
                </a:lnTo>
                <a:lnTo>
                  <a:pt x="49911" y="292100"/>
                </a:lnTo>
                <a:lnTo>
                  <a:pt x="51454" y="330200"/>
                </a:lnTo>
                <a:lnTo>
                  <a:pt x="63023" y="368300"/>
                </a:lnTo>
                <a:lnTo>
                  <a:pt x="83308" y="393700"/>
                </a:lnTo>
                <a:lnTo>
                  <a:pt x="110998" y="419100"/>
                </a:lnTo>
                <a:lnTo>
                  <a:pt x="204216" y="419100"/>
                </a:lnTo>
                <a:lnTo>
                  <a:pt x="235606" y="406400"/>
                </a:lnTo>
                <a:lnTo>
                  <a:pt x="261604" y="381000"/>
                </a:lnTo>
                <a:lnTo>
                  <a:pt x="280243" y="355600"/>
                </a:lnTo>
                <a:lnTo>
                  <a:pt x="289560" y="317500"/>
                </a:lnTo>
                <a:lnTo>
                  <a:pt x="287020" y="292100"/>
                </a:lnTo>
                <a:lnTo>
                  <a:pt x="455612" y="215900"/>
                </a:lnTo>
                <a:lnTo>
                  <a:pt x="251333" y="215900"/>
                </a:lnTo>
                <a:lnTo>
                  <a:pt x="228346" y="203200"/>
                </a:lnTo>
                <a:lnTo>
                  <a:pt x="217711" y="203200"/>
                </a:lnTo>
                <a:lnTo>
                  <a:pt x="206422" y="190500"/>
                </a:lnTo>
                <a:close/>
              </a:path>
              <a:path w="1936115" h="1943100">
                <a:moveTo>
                  <a:pt x="1828419" y="355600"/>
                </a:moveTo>
                <a:lnTo>
                  <a:pt x="1792878" y="355600"/>
                </a:lnTo>
                <a:lnTo>
                  <a:pt x="1781556" y="368300"/>
                </a:lnTo>
                <a:lnTo>
                  <a:pt x="1750568" y="381000"/>
                </a:lnTo>
                <a:lnTo>
                  <a:pt x="1886403" y="381000"/>
                </a:lnTo>
                <a:lnTo>
                  <a:pt x="1874637" y="368300"/>
                </a:lnTo>
                <a:lnTo>
                  <a:pt x="1828419" y="355600"/>
                </a:lnTo>
                <a:close/>
              </a:path>
              <a:path w="1936115" h="1943100">
                <a:moveTo>
                  <a:pt x="1462024" y="63500"/>
                </a:moveTo>
                <a:lnTo>
                  <a:pt x="1415131" y="63500"/>
                </a:lnTo>
                <a:lnTo>
                  <a:pt x="1374346" y="88900"/>
                </a:lnTo>
                <a:lnTo>
                  <a:pt x="1344348" y="127000"/>
                </a:lnTo>
                <a:lnTo>
                  <a:pt x="1329817" y="165100"/>
                </a:lnTo>
                <a:lnTo>
                  <a:pt x="1331849" y="190500"/>
                </a:lnTo>
                <a:lnTo>
                  <a:pt x="1191006" y="254000"/>
                </a:lnTo>
                <a:lnTo>
                  <a:pt x="1069848" y="304800"/>
                </a:lnTo>
                <a:lnTo>
                  <a:pt x="1278255" y="304800"/>
                </a:lnTo>
                <a:lnTo>
                  <a:pt x="1366139" y="266700"/>
                </a:lnTo>
                <a:lnTo>
                  <a:pt x="1590755" y="266700"/>
                </a:lnTo>
                <a:lnTo>
                  <a:pt x="1555242" y="241300"/>
                </a:lnTo>
                <a:lnTo>
                  <a:pt x="1569339" y="190500"/>
                </a:lnTo>
                <a:lnTo>
                  <a:pt x="1564911" y="139700"/>
                </a:lnTo>
                <a:lnTo>
                  <a:pt x="1543542" y="101600"/>
                </a:lnTo>
                <a:lnTo>
                  <a:pt x="1508242" y="76200"/>
                </a:lnTo>
                <a:lnTo>
                  <a:pt x="1462024" y="63500"/>
                </a:lnTo>
                <a:close/>
              </a:path>
              <a:path w="1936115" h="1943100">
                <a:moveTo>
                  <a:pt x="1472725" y="292100"/>
                </a:moveTo>
                <a:lnTo>
                  <a:pt x="1424729" y="292100"/>
                </a:lnTo>
                <a:lnTo>
                  <a:pt x="1437132" y="304800"/>
                </a:lnTo>
                <a:lnTo>
                  <a:pt x="1461055" y="304800"/>
                </a:lnTo>
                <a:lnTo>
                  <a:pt x="1472725" y="292100"/>
                </a:lnTo>
                <a:close/>
              </a:path>
              <a:path w="1936115" h="1943100">
                <a:moveTo>
                  <a:pt x="1021000" y="266700"/>
                </a:moveTo>
                <a:lnTo>
                  <a:pt x="949833" y="266700"/>
                </a:lnTo>
                <a:lnTo>
                  <a:pt x="918210" y="292100"/>
                </a:lnTo>
                <a:lnTo>
                  <a:pt x="1056385" y="292100"/>
                </a:lnTo>
                <a:lnTo>
                  <a:pt x="1042924" y="279400"/>
                </a:lnTo>
                <a:lnTo>
                  <a:pt x="1032289" y="279400"/>
                </a:lnTo>
                <a:lnTo>
                  <a:pt x="1021000" y="266700"/>
                </a:lnTo>
                <a:close/>
              </a:path>
              <a:path w="1936115" h="1943100">
                <a:moveTo>
                  <a:pt x="629544" y="228600"/>
                </a:moveTo>
                <a:lnTo>
                  <a:pt x="569483" y="228600"/>
                </a:lnTo>
                <a:lnTo>
                  <a:pt x="593344" y="241300"/>
                </a:lnTo>
                <a:lnTo>
                  <a:pt x="617775" y="241300"/>
                </a:lnTo>
                <a:lnTo>
                  <a:pt x="629544" y="228600"/>
                </a:lnTo>
                <a:close/>
              </a:path>
              <a:path w="1936115" h="1943100">
                <a:moveTo>
                  <a:pt x="786638" y="190500"/>
                </a:moveTo>
                <a:lnTo>
                  <a:pt x="512191" y="190500"/>
                </a:lnTo>
                <a:lnTo>
                  <a:pt x="528478" y="203200"/>
                </a:lnTo>
                <a:lnTo>
                  <a:pt x="547719" y="228600"/>
                </a:lnTo>
                <a:lnTo>
                  <a:pt x="640969" y="228600"/>
                </a:lnTo>
                <a:lnTo>
                  <a:pt x="678942" y="215900"/>
                </a:lnTo>
                <a:lnTo>
                  <a:pt x="819531" y="215900"/>
                </a:lnTo>
                <a:lnTo>
                  <a:pt x="786638" y="190500"/>
                </a:lnTo>
                <a:close/>
              </a:path>
              <a:path w="1936115" h="1943100">
                <a:moveTo>
                  <a:pt x="631661" y="0"/>
                </a:moveTo>
                <a:lnTo>
                  <a:pt x="570069" y="0"/>
                </a:lnTo>
                <a:lnTo>
                  <a:pt x="529351" y="25400"/>
                </a:lnTo>
                <a:lnTo>
                  <a:pt x="499802" y="63500"/>
                </a:lnTo>
                <a:lnTo>
                  <a:pt x="485648" y="101600"/>
                </a:lnTo>
                <a:lnTo>
                  <a:pt x="486791" y="114300"/>
                </a:lnTo>
                <a:lnTo>
                  <a:pt x="367157" y="165100"/>
                </a:lnTo>
                <a:lnTo>
                  <a:pt x="251333" y="215900"/>
                </a:lnTo>
                <a:lnTo>
                  <a:pt x="455612" y="215900"/>
                </a:lnTo>
                <a:lnTo>
                  <a:pt x="511810" y="190500"/>
                </a:lnTo>
                <a:lnTo>
                  <a:pt x="786638" y="190500"/>
                </a:lnTo>
                <a:lnTo>
                  <a:pt x="720851" y="139700"/>
                </a:lnTo>
                <a:lnTo>
                  <a:pt x="725297" y="127000"/>
                </a:lnTo>
                <a:lnTo>
                  <a:pt x="720633" y="76200"/>
                </a:lnTo>
                <a:lnTo>
                  <a:pt x="698849" y="38100"/>
                </a:lnTo>
                <a:lnTo>
                  <a:pt x="663396" y="12700"/>
                </a:lnTo>
                <a:lnTo>
                  <a:pt x="631661" y="0"/>
                </a:lnTo>
                <a:close/>
              </a:path>
            </a:pathLst>
          </a:custGeom>
          <a:solidFill>
            <a:srgbClr val="76707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0543196" y="1674552"/>
            <a:ext cx="1459865" cy="1460500"/>
          </a:xfrm>
          <a:custGeom>
            <a:avLst/>
            <a:gdLst/>
            <a:ahLst/>
            <a:cxnLst/>
            <a:rect l="l" t="t" r="r" b="b"/>
            <a:pathLst>
              <a:path w="1459865" h="1460500">
                <a:moveTo>
                  <a:pt x="722435" y="1143000"/>
                </a:moveTo>
                <a:lnTo>
                  <a:pt x="652234" y="1143000"/>
                </a:lnTo>
                <a:lnTo>
                  <a:pt x="705066" y="1231900"/>
                </a:lnTo>
                <a:lnTo>
                  <a:pt x="755866" y="1320800"/>
                </a:lnTo>
                <a:lnTo>
                  <a:pt x="740880" y="1346200"/>
                </a:lnTo>
                <a:lnTo>
                  <a:pt x="738074" y="1371600"/>
                </a:lnTo>
                <a:lnTo>
                  <a:pt x="738721" y="1384300"/>
                </a:lnTo>
                <a:lnTo>
                  <a:pt x="742987" y="1409700"/>
                </a:lnTo>
                <a:lnTo>
                  <a:pt x="751040" y="1422400"/>
                </a:lnTo>
                <a:lnTo>
                  <a:pt x="775956" y="1447800"/>
                </a:lnTo>
                <a:lnTo>
                  <a:pt x="808063" y="1460500"/>
                </a:lnTo>
                <a:lnTo>
                  <a:pt x="843123" y="1460500"/>
                </a:lnTo>
                <a:lnTo>
                  <a:pt x="876897" y="1447800"/>
                </a:lnTo>
                <a:lnTo>
                  <a:pt x="891565" y="1447800"/>
                </a:lnTo>
                <a:lnTo>
                  <a:pt x="897899" y="1435100"/>
                </a:lnTo>
                <a:lnTo>
                  <a:pt x="903567" y="1435100"/>
                </a:lnTo>
                <a:lnTo>
                  <a:pt x="914870" y="1409700"/>
                </a:lnTo>
                <a:lnTo>
                  <a:pt x="1282204" y="1409700"/>
                </a:lnTo>
                <a:lnTo>
                  <a:pt x="1287234" y="1397000"/>
                </a:lnTo>
                <a:lnTo>
                  <a:pt x="1289369" y="1358900"/>
                </a:lnTo>
                <a:lnTo>
                  <a:pt x="1283221" y="1346200"/>
                </a:lnTo>
                <a:lnTo>
                  <a:pt x="913981" y="1346200"/>
                </a:lnTo>
                <a:lnTo>
                  <a:pt x="908520" y="1333500"/>
                </a:lnTo>
                <a:lnTo>
                  <a:pt x="890823" y="1308100"/>
                </a:lnTo>
                <a:lnTo>
                  <a:pt x="868674" y="1295400"/>
                </a:lnTo>
                <a:lnTo>
                  <a:pt x="843619" y="1282700"/>
                </a:lnTo>
                <a:lnTo>
                  <a:pt x="809587" y="1282700"/>
                </a:lnTo>
                <a:lnTo>
                  <a:pt x="722435" y="1143000"/>
                </a:lnTo>
                <a:close/>
              </a:path>
              <a:path w="1459865" h="1460500">
                <a:moveTo>
                  <a:pt x="1282204" y="1409700"/>
                </a:moveTo>
                <a:lnTo>
                  <a:pt x="1112482" y="1409700"/>
                </a:lnTo>
                <a:lnTo>
                  <a:pt x="1119594" y="1422400"/>
                </a:lnTo>
                <a:lnTo>
                  <a:pt x="1144029" y="1447800"/>
                </a:lnTo>
                <a:lnTo>
                  <a:pt x="1176204" y="1460500"/>
                </a:lnTo>
                <a:lnTo>
                  <a:pt x="1245578" y="1460500"/>
                </a:lnTo>
                <a:lnTo>
                  <a:pt x="1272145" y="1435100"/>
                </a:lnTo>
                <a:lnTo>
                  <a:pt x="1282204" y="1409700"/>
                </a:lnTo>
                <a:close/>
              </a:path>
              <a:path w="1459865" h="1460500">
                <a:moveTo>
                  <a:pt x="1267467" y="774700"/>
                </a:moveTo>
                <a:lnTo>
                  <a:pt x="1096734" y="774700"/>
                </a:lnTo>
                <a:lnTo>
                  <a:pt x="1102449" y="787400"/>
                </a:lnTo>
                <a:lnTo>
                  <a:pt x="1119941" y="812800"/>
                </a:lnTo>
                <a:lnTo>
                  <a:pt x="1142374" y="825500"/>
                </a:lnTo>
                <a:lnTo>
                  <a:pt x="1198842" y="825500"/>
                </a:lnTo>
                <a:lnTo>
                  <a:pt x="1303871" y="1003300"/>
                </a:lnTo>
                <a:lnTo>
                  <a:pt x="1295108" y="1016000"/>
                </a:lnTo>
                <a:lnTo>
                  <a:pt x="1282618" y="1028700"/>
                </a:lnTo>
                <a:lnTo>
                  <a:pt x="1277201" y="1054100"/>
                </a:lnTo>
                <a:lnTo>
                  <a:pt x="1279499" y="1092200"/>
                </a:lnTo>
                <a:lnTo>
                  <a:pt x="1290155" y="1117600"/>
                </a:lnTo>
                <a:lnTo>
                  <a:pt x="1295616" y="1117600"/>
                </a:lnTo>
                <a:lnTo>
                  <a:pt x="1202652" y="1282700"/>
                </a:lnTo>
                <a:lnTo>
                  <a:pt x="1177093" y="1282700"/>
                </a:lnTo>
                <a:lnTo>
                  <a:pt x="1168267" y="1295400"/>
                </a:lnTo>
                <a:lnTo>
                  <a:pt x="1151090" y="1295400"/>
                </a:lnTo>
                <a:lnTo>
                  <a:pt x="1143162" y="1308100"/>
                </a:lnTo>
                <a:lnTo>
                  <a:pt x="1135961" y="1308100"/>
                </a:lnTo>
                <a:lnTo>
                  <a:pt x="1129498" y="1320800"/>
                </a:lnTo>
                <a:lnTo>
                  <a:pt x="1123785" y="1320800"/>
                </a:lnTo>
                <a:lnTo>
                  <a:pt x="1115276" y="1346200"/>
                </a:lnTo>
                <a:lnTo>
                  <a:pt x="1283221" y="1346200"/>
                </a:lnTo>
                <a:lnTo>
                  <a:pt x="1277074" y="1333500"/>
                </a:lnTo>
                <a:lnTo>
                  <a:pt x="1259929" y="1308100"/>
                </a:lnTo>
                <a:lnTo>
                  <a:pt x="1306157" y="1231900"/>
                </a:lnTo>
                <a:lnTo>
                  <a:pt x="1347432" y="1155700"/>
                </a:lnTo>
                <a:lnTo>
                  <a:pt x="1399549" y="1155700"/>
                </a:lnTo>
                <a:lnTo>
                  <a:pt x="1407929" y="1143000"/>
                </a:lnTo>
                <a:lnTo>
                  <a:pt x="1416012" y="1143000"/>
                </a:lnTo>
                <a:lnTo>
                  <a:pt x="1442581" y="1117600"/>
                </a:lnTo>
                <a:lnTo>
                  <a:pt x="1457684" y="1092200"/>
                </a:lnTo>
                <a:lnTo>
                  <a:pt x="1459857" y="1054100"/>
                </a:lnTo>
                <a:lnTo>
                  <a:pt x="1447635" y="1016000"/>
                </a:lnTo>
                <a:lnTo>
                  <a:pt x="1436377" y="1003300"/>
                </a:lnTo>
                <a:lnTo>
                  <a:pt x="1422917" y="990600"/>
                </a:lnTo>
                <a:lnTo>
                  <a:pt x="1407719" y="977900"/>
                </a:lnTo>
                <a:lnTo>
                  <a:pt x="1360894" y="977900"/>
                </a:lnTo>
                <a:lnTo>
                  <a:pt x="1253325" y="800100"/>
                </a:lnTo>
                <a:lnTo>
                  <a:pt x="1254976" y="787400"/>
                </a:lnTo>
                <a:lnTo>
                  <a:pt x="1267467" y="774700"/>
                </a:lnTo>
                <a:close/>
              </a:path>
              <a:path w="1459865" h="1460500">
                <a:moveTo>
                  <a:pt x="291427" y="355600"/>
                </a:moveTo>
                <a:lnTo>
                  <a:pt x="221958" y="355600"/>
                </a:lnTo>
                <a:lnTo>
                  <a:pt x="195073" y="381000"/>
                </a:lnTo>
                <a:lnTo>
                  <a:pt x="180238" y="419100"/>
                </a:lnTo>
                <a:lnTo>
                  <a:pt x="178452" y="457200"/>
                </a:lnTo>
                <a:lnTo>
                  <a:pt x="190716" y="482600"/>
                </a:lnTo>
                <a:lnTo>
                  <a:pt x="196558" y="495300"/>
                </a:lnTo>
                <a:lnTo>
                  <a:pt x="148171" y="584200"/>
                </a:lnTo>
                <a:lnTo>
                  <a:pt x="101435" y="660400"/>
                </a:lnTo>
                <a:lnTo>
                  <a:pt x="78448" y="660400"/>
                </a:lnTo>
                <a:lnTo>
                  <a:pt x="69526" y="673100"/>
                </a:lnTo>
                <a:lnTo>
                  <a:pt x="43523" y="673100"/>
                </a:lnTo>
                <a:lnTo>
                  <a:pt x="16331" y="698500"/>
                </a:lnTo>
                <a:lnTo>
                  <a:pt x="1629" y="736600"/>
                </a:lnTo>
                <a:lnTo>
                  <a:pt x="0" y="774700"/>
                </a:lnTo>
                <a:lnTo>
                  <a:pt x="12027" y="800100"/>
                </a:lnTo>
                <a:lnTo>
                  <a:pt x="29723" y="825500"/>
                </a:lnTo>
                <a:lnTo>
                  <a:pt x="51873" y="838200"/>
                </a:lnTo>
                <a:lnTo>
                  <a:pt x="76928" y="850900"/>
                </a:lnTo>
                <a:lnTo>
                  <a:pt x="104102" y="850900"/>
                </a:lnTo>
                <a:lnTo>
                  <a:pt x="153632" y="927100"/>
                </a:lnTo>
                <a:lnTo>
                  <a:pt x="206845" y="1016000"/>
                </a:lnTo>
                <a:lnTo>
                  <a:pt x="206210" y="1016000"/>
                </a:lnTo>
                <a:lnTo>
                  <a:pt x="193750" y="1041400"/>
                </a:lnTo>
                <a:lnTo>
                  <a:pt x="188636" y="1066800"/>
                </a:lnTo>
                <a:lnTo>
                  <a:pt x="191262" y="1092200"/>
                </a:lnTo>
                <a:lnTo>
                  <a:pt x="202019" y="1117600"/>
                </a:lnTo>
                <a:lnTo>
                  <a:pt x="226169" y="1143000"/>
                </a:lnTo>
                <a:lnTo>
                  <a:pt x="257867" y="1155700"/>
                </a:lnTo>
                <a:lnTo>
                  <a:pt x="293137" y="1168400"/>
                </a:lnTo>
                <a:lnTo>
                  <a:pt x="328003" y="1155700"/>
                </a:lnTo>
                <a:lnTo>
                  <a:pt x="335615" y="1143000"/>
                </a:lnTo>
                <a:lnTo>
                  <a:pt x="342608" y="1143000"/>
                </a:lnTo>
                <a:lnTo>
                  <a:pt x="348934" y="1130300"/>
                </a:lnTo>
                <a:lnTo>
                  <a:pt x="354546" y="1130300"/>
                </a:lnTo>
                <a:lnTo>
                  <a:pt x="367881" y="1104900"/>
                </a:lnTo>
                <a:lnTo>
                  <a:pt x="458051" y="1092200"/>
                </a:lnTo>
                <a:lnTo>
                  <a:pt x="720713" y="1092200"/>
                </a:lnTo>
                <a:lnTo>
                  <a:pt x="726100" y="1066800"/>
                </a:lnTo>
                <a:lnTo>
                  <a:pt x="723796" y="1041400"/>
                </a:lnTo>
                <a:lnTo>
                  <a:pt x="362801" y="1041400"/>
                </a:lnTo>
                <a:lnTo>
                  <a:pt x="359499" y="1028700"/>
                </a:lnTo>
                <a:lnTo>
                  <a:pt x="342253" y="1003300"/>
                </a:lnTo>
                <a:lnTo>
                  <a:pt x="320208" y="990600"/>
                </a:lnTo>
                <a:lnTo>
                  <a:pt x="260820" y="990600"/>
                </a:lnTo>
                <a:lnTo>
                  <a:pt x="159347" y="812800"/>
                </a:lnTo>
                <a:lnTo>
                  <a:pt x="164554" y="812800"/>
                </a:lnTo>
                <a:lnTo>
                  <a:pt x="177026" y="787400"/>
                </a:lnTo>
                <a:lnTo>
                  <a:pt x="182413" y="762000"/>
                </a:lnTo>
                <a:lnTo>
                  <a:pt x="180109" y="736600"/>
                </a:lnTo>
                <a:lnTo>
                  <a:pt x="169507" y="711200"/>
                </a:lnTo>
                <a:lnTo>
                  <a:pt x="155537" y="698500"/>
                </a:lnTo>
                <a:lnTo>
                  <a:pt x="246723" y="533400"/>
                </a:lnTo>
                <a:lnTo>
                  <a:pt x="299898" y="533400"/>
                </a:lnTo>
                <a:lnTo>
                  <a:pt x="316700" y="520700"/>
                </a:lnTo>
                <a:lnTo>
                  <a:pt x="324532" y="508000"/>
                </a:lnTo>
                <a:lnTo>
                  <a:pt x="331638" y="508000"/>
                </a:lnTo>
                <a:lnTo>
                  <a:pt x="338006" y="495300"/>
                </a:lnTo>
                <a:lnTo>
                  <a:pt x="343624" y="495300"/>
                </a:lnTo>
                <a:lnTo>
                  <a:pt x="357467" y="469900"/>
                </a:lnTo>
                <a:lnTo>
                  <a:pt x="538823" y="457200"/>
                </a:lnTo>
                <a:lnTo>
                  <a:pt x="712305" y="457200"/>
                </a:lnTo>
                <a:lnTo>
                  <a:pt x="715057" y="431800"/>
                </a:lnTo>
                <a:lnTo>
                  <a:pt x="714416" y="419100"/>
                </a:lnTo>
                <a:lnTo>
                  <a:pt x="710180" y="406400"/>
                </a:lnTo>
                <a:lnTo>
                  <a:pt x="351879" y="406400"/>
                </a:lnTo>
                <a:lnTo>
                  <a:pt x="347942" y="393700"/>
                </a:lnTo>
                <a:lnTo>
                  <a:pt x="323328" y="368300"/>
                </a:lnTo>
                <a:lnTo>
                  <a:pt x="291427" y="355600"/>
                </a:lnTo>
                <a:close/>
              </a:path>
              <a:path w="1459865" h="1460500">
                <a:moveTo>
                  <a:pt x="720713" y="1092200"/>
                </a:moveTo>
                <a:lnTo>
                  <a:pt x="552666" y="1092200"/>
                </a:lnTo>
                <a:lnTo>
                  <a:pt x="555714" y="1104900"/>
                </a:lnTo>
                <a:lnTo>
                  <a:pt x="573585" y="1130300"/>
                </a:lnTo>
                <a:lnTo>
                  <a:pt x="596100" y="1143000"/>
                </a:lnTo>
                <a:lnTo>
                  <a:pt x="621472" y="1155700"/>
                </a:lnTo>
                <a:lnTo>
                  <a:pt x="647916" y="1155700"/>
                </a:lnTo>
                <a:lnTo>
                  <a:pt x="652234" y="1143000"/>
                </a:lnTo>
                <a:lnTo>
                  <a:pt x="722435" y="1143000"/>
                </a:lnTo>
                <a:lnTo>
                  <a:pt x="706590" y="1117600"/>
                </a:lnTo>
                <a:lnTo>
                  <a:pt x="708241" y="1117600"/>
                </a:lnTo>
                <a:lnTo>
                  <a:pt x="720713" y="1092200"/>
                </a:lnTo>
                <a:close/>
              </a:path>
              <a:path w="1459865" h="1460500">
                <a:moveTo>
                  <a:pt x="712305" y="457200"/>
                </a:moveTo>
                <a:lnTo>
                  <a:pt x="538823" y="457200"/>
                </a:lnTo>
                <a:lnTo>
                  <a:pt x="544665" y="482600"/>
                </a:lnTo>
                <a:lnTo>
                  <a:pt x="562536" y="495300"/>
                </a:lnTo>
                <a:lnTo>
                  <a:pt x="585051" y="520700"/>
                </a:lnTo>
                <a:lnTo>
                  <a:pt x="643471" y="520700"/>
                </a:lnTo>
                <a:lnTo>
                  <a:pt x="741261" y="685800"/>
                </a:lnTo>
                <a:lnTo>
                  <a:pt x="736054" y="685800"/>
                </a:lnTo>
                <a:lnTo>
                  <a:pt x="723582" y="711200"/>
                </a:lnTo>
                <a:lnTo>
                  <a:pt x="718194" y="736600"/>
                </a:lnTo>
                <a:lnTo>
                  <a:pt x="720498" y="762000"/>
                </a:lnTo>
                <a:lnTo>
                  <a:pt x="731101" y="787400"/>
                </a:lnTo>
                <a:lnTo>
                  <a:pt x="745960" y="800100"/>
                </a:lnTo>
                <a:lnTo>
                  <a:pt x="734784" y="825500"/>
                </a:lnTo>
                <a:lnTo>
                  <a:pt x="699605" y="889000"/>
                </a:lnTo>
                <a:lnTo>
                  <a:pt x="654393" y="965200"/>
                </a:lnTo>
                <a:lnTo>
                  <a:pt x="613213" y="965200"/>
                </a:lnTo>
                <a:lnTo>
                  <a:pt x="604387" y="977900"/>
                </a:lnTo>
                <a:lnTo>
                  <a:pt x="587210" y="977900"/>
                </a:lnTo>
                <a:lnTo>
                  <a:pt x="579616" y="990600"/>
                </a:lnTo>
                <a:lnTo>
                  <a:pt x="572652" y="990600"/>
                </a:lnTo>
                <a:lnTo>
                  <a:pt x="566332" y="1003300"/>
                </a:lnTo>
                <a:lnTo>
                  <a:pt x="560667" y="1003300"/>
                </a:lnTo>
                <a:lnTo>
                  <a:pt x="547205" y="1028700"/>
                </a:lnTo>
                <a:lnTo>
                  <a:pt x="362801" y="1041400"/>
                </a:lnTo>
                <a:lnTo>
                  <a:pt x="723796" y="1041400"/>
                </a:lnTo>
                <a:lnTo>
                  <a:pt x="713194" y="1016000"/>
                </a:lnTo>
                <a:lnTo>
                  <a:pt x="708749" y="1003300"/>
                </a:lnTo>
                <a:lnTo>
                  <a:pt x="805269" y="825500"/>
                </a:lnTo>
                <a:lnTo>
                  <a:pt x="857085" y="825500"/>
                </a:lnTo>
                <a:lnTo>
                  <a:pt x="862800" y="812800"/>
                </a:lnTo>
                <a:lnTo>
                  <a:pt x="873087" y="812800"/>
                </a:lnTo>
                <a:lnTo>
                  <a:pt x="877659" y="800100"/>
                </a:lnTo>
                <a:lnTo>
                  <a:pt x="883628" y="800100"/>
                </a:lnTo>
                <a:lnTo>
                  <a:pt x="887184" y="787400"/>
                </a:lnTo>
                <a:lnTo>
                  <a:pt x="891502" y="787400"/>
                </a:lnTo>
                <a:lnTo>
                  <a:pt x="893407" y="774700"/>
                </a:lnTo>
                <a:lnTo>
                  <a:pt x="1267467" y="774700"/>
                </a:lnTo>
                <a:lnTo>
                  <a:pt x="1272899" y="749300"/>
                </a:lnTo>
                <a:lnTo>
                  <a:pt x="1270638" y="723900"/>
                </a:lnTo>
                <a:lnTo>
                  <a:pt x="1267111" y="711200"/>
                </a:lnTo>
                <a:lnTo>
                  <a:pt x="894169" y="711200"/>
                </a:lnTo>
                <a:lnTo>
                  <a:pt x="888581" y="698500"/>
                </a:lnTo>
                <a:lnTo>
                  <a:pt x="877689" y="685800"/>
                </a:lnTo>
                <a:lnTo>
                  <a:pt x="864403" y="673100"/>
                </a:lnTo>
                <a:lnTo>
                  <a:pt x="849237" y="660400"/>
                </a:lnTo>
                <a:lnTo>
                  <a:pt x="832701" y="647700"/>
                </a:lnTo>
                <a:lnTo>
                  <a:pt x="799300" y="647700"/>
                </a:lnTo>
                <a:lnTo>
                  <a:pt x="751294" y="571500"/>
                </a:lnTo>
                <a:lnTo>
                  <a:pt x="698462" y="482600"/>
                </a:lnTo>
                <a:lnTo>
                  <a:pt x="712305" y="457200"/>
                </a:lnTo>
                <a:close/>
              </a:path>
              <a:path w="1459865" h="1460500">
                <a:moveTo>
                  <a:pt x="295044" y="977900"/>
                </a:moveTo>
                <a:lnTo>
                  <a:pt x="268440" y="977900"/>
                </a:lnTo>
                <a:lnTo>
                  <a:pt x="260820" y="990600"/>
                </a:lnTo>
                <a:lnTo>
                  <a:pt x="320208" y="990600"/>
                </a:lnTo>
                <a:lnTo>
                  <a:pt x="295044" y="977900"/>
                </a:lnTo>
                <a:close/>
              </a:path>
              <a:path w="1459865" h="1460500">
                <a:moveTo>
                  <a:pt x="857085" y="825500"/>
                </a:moveTo>
                <a:lnTo>
                  <a:pt x="805269" y="825500"/>
                </a:lnTo>
                <a:lnTo>
                  <a:pt x="823049" y="838200"/>
                </a:lnTo>
                <a:lnTo>
                  <a:pt x="824700" y="838200"/>
                </a:lnTo>
                <a:lnTo>
                  <a:pt x="857085" y="825500"/>
                </a:lnTo>
                <a:close/>
              </a:path>
              <a:path w="1459865" h="1460500">
                <a:moveTo>
                  <a:pt x="1259320" y="139700"/>
                </a:moveTo>
                <a:lnTo>
                  <a:pt x="1088225" y="139700"/>
                </a:lnTo>
                <a:lnTo>
                  <a:pt x="1094321" y="152400"/>
                </a:lnTo>
                <a:lnTo>
                  <a:pt x="1111998" y="177800"/>
                </a:lnTo>
                <a:lnTo>
                  <a:pt x="1134104" y="190500"/>
                </a:lnTo>
                <a:lnTo>
                  <a:pt x="1159115" y="203200"/>
                </a:lnTo>
                <a:lnTo>
                  <a:pt x="1188682" y="203200"/>
                </a:lnTo>
                <a:lnTo>
                  <a:pt x="1283551" y="355600"/>
                </a:lnTo>
                <a:lnTo>
                  <a:pt x="1273391" y="381000"/>
                </a:lnTo>
                <a:lnTo>
                  <a:pt x="1270585" y="393700"/>
                </a:lnTo>
                <a:lnTo>
                  <a:pt x="1271232" y="406400"/>
                </a:lnTo>
                <a:lnTo>
                  <a:pt x="1275498" y="431800"/>
                </a:lnTo>
                <a:lnTo>
                  <a:pt x="1283551" y="444500"/>
                </a:lnTo>
                <a:lnTo>
                  <a:pt x="1297267" y="457200"/>
                </a:lnTo>
                <a:lnTo>
                  <a:pt x="1193635" y="647700"/>
                </a:lnTo>
                <a:lnTo>
                  <a:pt x="1151137" y="647700"/>
                </a:lnTo>
                <a:lnTo>
                  <a:pt x="1142492" y="660400"/>
                </a:lnTo>
                <a:lnTo>
                  <a:pt x="1126406" y="660400"/>
                </a:lnTo>
                <a:lnTo>
                  <a:pt x="1119419" y="673100"/>
                </a:lnTo>
                <a:lnTo>
                  <a:pt x="1113123" y="673100"/>
                </a:lnTo>
                <a:lnTo>
                  <a:pt x="1096353" y="711200"/>
                </a:lnTo>
                <a:lnTo>
                  <a:pt x="1267111" y="711200"/>
                </a:lnTo>
                <a:lnTo>
                  <a:pt x="1260056" y="685800"/>
                </a:lnTo>
                <a:lnTo>
                  <a:pt x="1248880" y="685800"/>
                </a:lnTo>
                <a:lnTo>
                  <a:pt x="1298029" y="596900"/>
                </a:lnTo>
                <a:lnTo>
                  <a:pt x="1355687" y="495300"/>
                </a:lnTo>
                <a:lnTo>
                  <a:pt x="1383583" y="495300"/>
                </a:lnTo>
                <a:lnTo>
                  <a:pt x="1392358" y="482600"/>
                </a:lnTo>
                <a:lnTo>
                  <a:pt x="1409408" y="482600"/>
                </a:lnTo>
                <a:lnTo>
                  <a:pt x="1435977" y="457200"/>
                </a:lnTo>
                <a:lnTo>
                  <a:pt x="1451080" y="419100"/>
                </a:lnTo>
                <a:lnTo>
                  <a:pt x="1453253" y="393700"/>
                </a:lnTo>
                <a:lnTo>
                  <a:pt x="1441031" y="355600"/>
                </a:lnTo>
                <a:lnTo>
                  <a:pt x="1423783" y="330200"/>
                </a:lnTo>
                <a:lnTo>
                  <a:pt x="1401724" y="317500"/>
                </a:lnTo>
                <a:lnTo>
                  <a:pt x="1333208" y="317500"/>
                </a:lnTo>
                <a:lnTo>
                  <a:pt x="1292441" y="241300"/>
                </a:lnTo>
                <a:lnTo>
                  <a:pt x="1243292" y="165100"/>
                </a:lnTo>
                <a:lnTo>
                  <a:pt x="1246848" y="165100"/>
                </a:lnTo>
                <a:lnTo>
                  <a:pt x="1259320" y="139700"/>
                </a:lnTo>
                <a:close/>
              </a:path>
              <a:path w="1459865" h="1460500">
                <a:moveTo>
                  <a:pt x="835796" y="0"/>
                </a:moveTo>
                <a:lnTo>
                  <a:pt x="800564" y="0"/>
                </a:lnTo>
                <a:lnTo>
                  <a:pt x="765772" y="12700"/>
                </a:lnTo>
                <a:lnTo>
                  <a:pt x="739185" y="38100"/>
                </a:lnTo>
                <a:lnTo>
                  <a:pt x="724052" y="63500"/>
                </a:lnTo>
                <a:lnTo>
                  <a:pt x="721873" y="101600"/>
                </a:lnTo>
                <a:lnTo>
                  <a:pt x="734149" y="139700"/>
                </a:lnTo>
                <a:lnTo>
                  <a:pt x="745452" y="152400"/>
                </a:lnTo>
                <a:lnTo>
                  <a:pt x="686905" y="254000"/>
                </a:lnTo>
                <a:lnTo>
                  <a:pt x="638010" y="342900"/>
                </a:lnTo>
                <a:lnTo>
                  <a:pt x="584654" y="342900"/>
                </a:lnTo>
                <a:lnTo>
                  <a:pt x="576161" y="355600"/>
                </a:lnTo>
                <a:lnTo>
                  <a:pt x="568567" y="355600"/>
                </a:lnTo>
                <a:lnTo>
                  <a:pt x="561603" y="368300"/>
                </a:lnTo>
                <a:lnTo>
                  <a:pt x="555283" y="368300"/>
                </a:lnTo>
                <a:lnTo>
                  <a:pt x="549618" y="381000"/>
                </a:lnTo>
                <a:lnTo>
                  <a:pt x="537934" y="406400"/>
                </a:lnTo>
                <a:lnTo>
                  <a:pt x="710180" y="406400"/>
                </a:lnTo>
                <a:lnTo>
                  <a:pt x="702145" y="381000"/>
                </a:lnTo>
                <a:lnTo>
                  <a:pt x="693636" y="381000"/>
                </a:lnTo>
                <a:lnTo>
                  <a:pt x="800443" y="177800"/>
                </a:lnTo>
                <a:lnTo>
                  <a:pt x="851642" y="177800"/>
                </a:lnTo>
                <a:lnTo>
                  <a:pt x="860133" y="165100"/>
                </a:lnTo>
                <a:lnTo>
                  <a:pt x="874738" y="165100"/>
                </a:lnTo>
                <a:lnTo>
                  <a:pt x="881064" y="152400"/>
                </a:lnTo>
                <a:lnTo>
                  <a:pt x="886676" y="152400"/>
                </a:lnTo>
                <a:lnTo>
                  <a:pt x="889851" y="139700"/>
                </a:lnTo>
                <a:lnTo>
                  <a:pt x="1259320" y="139700"/>
                </a:lnTo>
                <a:lnTo>
                  <a:pt x="1264707" y="114300"/>
                </a:lnTo>
                <a:lnTo>
                  <a:pt x="1262403" y="88900"/>
                </a:lnTo>
                <a:lnTo>
                  <a:pt x="1257102" y="76200"/>
                </a:lnTo>
                <a:lnTo>
                  <a:pt x="903567" y="76200"/>
                </a:lnTo>
                <a:lnTo>
                  <a:pt x="891629" y="50800"/>
                </a:lnTo>
                <a:lnTo>
                  <a:pt x="867481" y="12700"/>
                </a:lnTo>
                <a:lnTo>
                  <a:pt x="835796" y="0"/>
                </a:lnTo>
                <a:close/>
              </a:path>
              <a:path w="1459865" h="1460500">
                <a:moveTo>
                  <a:pt x="1376523" y="304800"/>
                </a:moveTo>
                <a:lnTo>
                  <a:pt x="1349845" y="304800"/>
                </a:lnTo>
                <a:lnTo>
                  <a:pt x="1333208" y="317500"/>
                </a:lnTo>
                <a:lnTo>
                  <a:pt x="1401724" y="317500"/>
                </a:lnTo>
                <a:lnTo>
                  <a:pt x="1376523" y="304800"/>
                </a:lnTo>
                <a:close/>
              </a:path>
              <a:path w="1459865" h="1460500">
                <a:moveTo>
                  <a:pt x="1195953" y="12700"/>
                </a:moveTo>
                <a:lnTo>
                  <a:pt x="1160682" y="12700"/>
                </a:lnTo>
                <a:lnTo>
                  <a:pt x="1125817" y="25400"/>
                </a:lnTo>
                <a:lnTo>
                  <a:pt x="1118205" y="38100"/>
                </a:lnTo>
                <a:lnTo>
                  <a:pt x="1111212" y="38100"/>
                </a:lnTo>
                <a:lnTo>
                  <a:pt x="1104886" y="50800"/>
                </a:lnTo>
                <a:lnTo>
                  <a:pt x="1099274" y="50800"/>
                </a:lnTo>
                <a:lnTo>
                  <a:pt x="1087844" y="76200"/>
                </a:lnTo>
                <a:lnTo>
                  <a:pt x="1257102" y="76200"/>
                </a:lnTo>
                <a:lnTo>
                  <a:pt x="1251801" y="63500"/>
                </a:lnTo>
                <a:lnTo>
                  <a:pt x="1227651" y="38100"/>
                </a:lnTo>
                <a:lnTo>
                  <a:pt x="1195953" y="12700"/>
                </a:lnTo>
                <a:close/>
              </a:path>
            </a:pathLst>
          </a:custGeom>
          <a:solidFill>
            <a:srgbClr val="76707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43251" y="2018029"/>
            <a:ext cx="1937385" cy="1943100"/>
          </a:xfrm>
          <a:custGeom>
            <a:avLst/>
            <a:gdLst/>
            <a:ahLst/>
            <a:cxnLst/>
            <a:rect l="l" t="t" r="r" b="b"/>
            <a:pathLst>
              <a:path w="1937385" h="1943100">
                <a:moveTo>
                  <a:pt x="661060" y="1638300"/>
                </a:moveTo>
                <a:lnTo>
                  <a:pt x="523575" y="1638300"/>
                </a:lnTo>
                <a:lnTo>
                  <a:pt x="623917" y="1714500"/>
                </a:lnTo>
                <a:lnTo>
                  <a:pt x="732756" y="1790700"/>
                </a:lnTo>
                <a:lnTo>
                  <a:pt x="724692" y="1816100"/>
                </a:lnTo>
                <a:lnTo>
                  <a:pt x="729580" y="1866900"/>
                </a:lnTo>
                <a:lnTo>
                  <a:pt x="751702" y="1905000"/>
                </a:lnTo>
                <a:lnTo>
                  <a:pt x="787182" y="1930400"/>
                </a:lnTo>
                <a:lnTo>
                  <a:pt x="832147" y="1943100"/>
                </a:lnTo>
                <a:lnTo>
                  <a:pt x="879068" y="1943100"/>
                </a:lnTo>
                <a:lnTo>
                  <a:pt x="919880" y="1917700"/>
                </a:lnTo>
                <a:lnTo>
                  <a:pt x="949902" y="1892300"/>
                </a:lnTo>
                <a:lnTo>
                  <a:pt x="964455" y="1841500"/>
                </a:lnTo>
                <a:lnTo>
                  <a:pt x="961293" y="1803400"/>
                </a:lnTo>
                <a:lnTo>
                  <a:pt x="1075771" y="1752600"/>
                </a:lnTo>
                <a:lnTo>
                  <a:pt x="1109057" y="1739900"/>
                </a:lnTo>
                <a:lnTo>
                  <a:pt x="919942" y="1739900"/>
                </a:lnTo>
                <a:lnTo>
                  <a:pt x="903254" y="1727200"/>
                </a:lnTo>
                <a:lnTo>
                  <a:pt x="785868" y="1727200"/>
                </a:lnTo>
                <a:lnTo>
                  <a:pt x="661060" y="1638300"/>
                </a:lnTo>
                <a:close/>
              </a:path>
              <a:path w="1937385" h="1943100">
                <a:moveTo>
                  <a:pt x="1358720" y="1714500"/>
                </a:moveTo>
                <a:lnTo>
                  <a:pt x="1175631" y="1714500"/>
                </a:lnTo>
                <a:lnTo>
                  <a:pt x="1210950" y="1739900"/>
                </a:lnTo>
                <a:lnTo>
                  <a:pt x="1221474" y="1752600"/>
                </a:lnTo>
                <a:lnTo>
                  <a:pt x="1302871" y="1752600"/>
                </a:lnTo>
                <a:lnTo>
                  <a:pt x="1343700" y="1727200"/>
                </a:lnTo>
                <a:lnTo>
                  <a:pt x="1358720" y="1714500"/>
                </a:lnTo>
                <a:close/>
              </a:path>
              <a:path w="1937385" h="1943100">
                <a:moveTo>
                  <a:pt x="1360098" y="1257300"/>
                </a:moveTo>
                <a:lnTo>
                  <a:pt x="1277040" y="1257300"/>
                </a:lnTo>
                <a:lnTo>
                  <a:pt x="1249481" y="1524000"/>
                </a:lnTo>
                <a:lnTo>
                  <a:pt x="1233860" y="1524000"/>
                </a:lnTo>
                <a:lnTo>
                  <a:pt x="1202448" y="1536700"/>
                </a:lnTo>
                <a:lnTo>
                  <a:pt x="1176434" y="1562100"/>
                </a:lnTo>
                <a:lnTo>
                  <a:pt x="1157797" y="1587500"/>
                </a:lnTo>
                <a:lnTo>
                  <a:pt x="1148516" y="1625600"/>
                </a:lnTo>
                <a:lnTo>
                  <a:pt x="1149558" y="1638300"/>
                </a:lnTo>
                <a:lnTo>
                  <a:pt x="919942" y="1739900"/>
                </a:lnTo>
                <a:lnTo>
                  <a:pt x="1109057" y="1739900"/>
                </a:lnTo>
                <a:lnTo>
                  <a:pt x="1175631" y="1714500"/>
                </a:lnTo>
                <a:lnTo>
                  <a:pt x="1358720" y="1714500"/>
                </a:lnTo>
                <a:lnTo>
                  <a:pt x="1373741" y="1701800"/>
                </a:lnTo>
                <a:lnTo>
                  <a:pt x="1388292" y="1651000"/>
                </a:lnTo>
                <a:lnTo>
                  <a:pt x="1388359" y="1638300"/>
                </a:lnTo>
                <a:lnTo>
                  <a:pt x="1388425" y="1625600"/>
                </a:lnTo>
                <a:lnTo>
                  <a:pt x="1383927" y="1600200"/>
                </a:lnTo>
                <a:lnTo>
                  <a:pt x="1375166" y="1574800"/>
                </a:lnTo>
                <a:lnTo>
                  <a:pt x="1362511" y="1562100"/>
                </a:lnTo>
                <a:lnTo>
                  <a:pt x="1331777" y="1536700"/>
                </a:lnTo>
                <a:lnTo>
                  <a:pt x="1360098" y="1257300"/>
                </a:lnTo>
                <a:close/>
              </a:path>
              <a:path w="1937385" h="1943100">
                <a:moveTo>
                  <a:pt x="892601" y="1714500"/>
                </a:moveTo>
                <a:lnTo>
                  <a:pt x="808779" y="1714500"/>
                </a:lnTo>
                <a:lnTo>
                  <a:pt x="785868" y="1727200"/>
                </a:lnTo>
                <a:lnTo>
                  <a:pt x="903254" y="1727200"/>
                </a:lnTo>
                <a:lnTo>
                  <a:pt x="892601" y="1714500"/>
                </a:lnTo>
                <a:close/>
              </a:path>
              <a:path w="1937385" h="1943100">
                <a:moveTo>
                  <a:pt x="342718" y="889000"/>
                </a:moveTo>
                <a:lnTo>
                  <a:pt x="190238" y="889000"/>
                </a:lnTo>
                <a:lnTo>
                  <a:pt x="285945" y="952500"/>
                </a:lnTo>
                <a:lnTo>
                  <a:pt x="386389" y="1028700"/>
                </a:lnTo>
                <a:lnTo>
                  <a:pt x="382808" y="1041400"/>
                </a:lnTo>
                <a:lnTo>
                  <a:pt x="384589" y="1079500"/>
                </a:lnTo>
                <a:lnTo>
                  <a:pt x="396705" y="1104900"/>
                </a:lnTo>
                <a:lnTo>
                  <a:pt x="417484" y="1143000"/>
                </a:lnTo>
                <a:lnTo>
                  <a:pt x="445254" y="1155700"/>
                </a:lnTo>
                <a:lnTo>
                  <a:pt x="451134" y="1155700"/>
                </a:lnTo>
                <a:lnTo>
                  <a:pt x="423842" y="1422400"/>
                </a:lnTo>
                <a:lnTo>
                  <a:pt x="383176" y="1447800"/>
                </a:lnTo>
                <a:lnTo>
                  <a:pt x="366524" y="1460500"/>
                </a:lnTo>
                <a:lnTo>
                  <a:pt x="353153" y="1485900"/>
                </a:lnTo>
                <a:lnTo>
                  <a:pt x="343650" y="1498600"/>
                </a:lnTo>
                <a:lnTo>
                  <a:pt x="338599" y="1524000"/>
                </a:lnTo>
                <a:lnTo>
                  <a:pt x="343355" y="1574800"/>
                </a:lnTo>
                <a:lnTo>
                  <a:pt x="365495" y="1612900"/>
                </a:lnTo>
                <a:lnTo>
                  <a:pt x="401050" y="1638300"/>
                </a:lnTo>
                <a:lnTo>
                  <a:pt x="446054" y="1663700"/>
                </a:lnTo>
                <a:lnTo>
                  <a:pt x="469989" y="1663700"/>
                </a:lnTo>
                <a:lnTo>
                  <a:pt x="481639" y="1651000"/>
                </a:lnTo>
                <a:lnTo>
                  <a:pt x="492980" y="1651000"/>
                </a:lnTo>
                <a:lnTo>
                  <a:pt x="523575" y="1638300"/>
                </a:lnTo>
                <a:lnTo>
                  <a:pt x="661060" y="1638300"/>
                </a:lnTo>
                <a:lnTo>
                  <a:pt x="571911" y="1574800"/>
                </a:lnTo>
                <a:lnTo>
                  <a:pt x="578363" y="1549400"/>
                </a:lnTo>
                <a:lnTo>
                  <a:pt x="576845" y="1511300"/>
                </a:lnTo>
                <a:lnTo>
                  <a:pt x="565275" y="1485900"/>
                </a:lnTo>
                <a:lnTo>
                  <a:pt x="544962" y="1447800"/>
                </a:lnTo>
                <a:lnTo>
                  <a:pt x="517212" y="1435100"/>
                </a:lnTo>
                <a:lnTo>
                  <a:pt x="507052" y="1435100"/>
                </a:lnTo>
                <a:lnTo>
                  <a:pt x="534192" y="1168400"/>
                </a:lnTo>
                <a:lnTo>
                  <a:pt x="537176" y="1168400"/>
                </a:lnTo>
                <a:lnTo>
                  <a:pt x="568618" y="1155700"/>
                </a:lnTo>
                <a:lnTo>
                  <a:pt x="594647" y="1130300"/>
                </a:lnTo>
                <a:lnTo>
                  <a:pt x="613290" y="1104900"/>
                </a:lnTo>
                <a:lnTo>
                  <a:pt x="622571" y="1066800"/>
                </a:lnTo>
                <a:lnTo>
                  <a:pt x="621746" y="1054100"/>
                </a:lnTo>
                <a:lnTo>
                  <a:pt x="801082" y="977900"/>
                </a:lnTo>
                <a:lnTo>
                  <a:pt x="593768" y="977900"/>
                </a:lnTo>
                <a:lnTo>
                  <a:pt x="561370" y="952500"/>
                </a:lnTo>
                <a:lnTo>
                  <a:pt x="431779" y="952500"/>
                </a:lnTo>
                <a:lnTo>
                  <a:pt x="342718" y="889000"/>
                </a:lnTo>
                <a:close/>
              </a:path>
              <a:path w="1937385" h="1943100">
                <a:moveTo>
                  <a:pt x="1131881" y="952500"/>
                </a:moveTo>
                <a:lnTo>
                  <a:pt x="1000955" y="952500"/>
                </a:lnTo>
                <a:lnTo>
                  <a:pt x="1215522" y="1117600"/>
                </a:lnTo>
                <a:lnTo>
                  <a:pt x="1208714" y="1130300"/>
                </a:lnTo>
                <a:lnTo>
                  <a:pt x="1210610" y="1168400"/>
                </a:lnTo>
                <a:lnTo>
                  <a:pt x="1222740" y="1206500"/>
                </a:lnTo>
                <a:lnTo>
                  <a:pt x="1243478" y="1231900"/>
                </a:lnTo>
                <a:lnTo>
                  <a:pt x="1271198" y="1257300"/>
                </a:lnTo>
                <a:lnTo>
                  <a:pt x="1363146" y="1257300"/>
                </a:lnTo>
                <a:lnTo>
                  <a:pt x="1394555" y="1244600"/>
                </a:lnTo>
                <a:lnTo>
                  <a:pt x="1420582" y="1219200"/>
                </a:lnTo>
                <a:lnTo>
                  <a:pt x="1439227" y="1193800"/>
                </a:lnTo>
                <a:lnTo>
                  <a:pt x="1448490" y="1155700"/>
                </a:lnTo>
                <a:lnTo>
                  <a:pt x="1446458" y="1143000"/>
                </a:lnTo>
                <a:lnTo>
                  <a:pt x="1564695" y="1092200"/>
                </a:lnTo>
                <a:lnTo>
                  <a:pt x="1621896" y="1066800"/>
                </a:lnTo>
                <a:lnTo>
                  <a:pt x="1412041" y="1066800"/>
                </a:lnTo>
                <a:lnTo>
                  <a:pt x="1399659" y="1054100"/>
                </a:lnTo>
                <a:lnTo>
                  <a:pt x="1264086" y="1054100"/>
                </a:lnTo>
                <a:lnTo>
                  <a:pt x="1131881" y="952500"/>
                </a:lnTo>
                <a:close/>
              </a:path>
              <a:path w="1937385" h="1943100">
                <a:moveTo>
                  <a:pt x="1592432" y="266700"/>
                </a:moveTo>
                <a:lnTo>
                  <a:pt x="1367210" y="266700"/>
                </a:lnTo>
                <a:lnTo>
                  <a:pt x="1392102" y="279400"/>
                </a:lnTo>
                <a:lnTo>
                  <a:pt x="1402790" y="292100"/>
                </a:lnTo>
                <a:lnTo>
                  <a:pt x="1494083" y="292100"/>
                </a:lnTo>
                <a:lnTo>
                  <a:pt x="1704776" y="444500"/>
                </a:lnTo>
                <a:lnTo>
                  <a:pt x="1697664" y="469900"/>
                </a:lnTo>
                <a:lnTo>
                  <a:pt x="1699137" y="508000"/>
                </a:lnTo>
                <a:lnTo>
                  <a:pt x="1710682" y="533400"/>
                </a:lnTo>
                <a:lnTo>
                  <a:pt x="1730990" y="558800"/>
                </a:lnTo>
                <a:lnTo>
                  <a:pt x="1758751" y="584200"/>
                </a:lnTo>
                <a:lnTo>
                  <a:pt x="1762942" y="584200"/>
                </a:lnTo>
                <a:lnTo>
                  <a:pt x="1737923" y="825500"/>
                </a:lnTo>
                <a:lnTo>
                  <a:pt x="1693719" y="850900"/>
                </a:lnTo>
                <a:lnTo>
                  <a:pt x="1670859" y="901700"/>
                </a:lnTo>
                <a:lnTo>
                  <a:pt x="1665787" y="927100"/>
                </a:lnTo>
                <a:lnTo>
                  <a:pt x="1668200" y="952500"/>
                </a:lnTo>
                <a:lnTo>
                  <a:pt x="1412041" y="1066800"/>
                </a:lnTo>
                <a:lnTo>
                  <a:pt x="1621896" y="1066800"/>
                </a:lnTo>
                <a:lnTo>
                  <a:pt x="1707697" y="1028700"/>
                </a:lnTo>
                <a:lnTo>
                  <a:pt x="1861018" y="1028700"/>
                </a:lnTo>
                <a:lnTo>
                  <a:pt x="1891030" y="990600"/>
                </a:lnTo>
                <a:lnTo>
                  <a:pt x="1905563" y="952500"/>
                </a:lnTo>
                <a:lnTo>
                  <a:pt x="1903964" y="914400"/>
                </a:lnTo>
                <a:lnTo>
                  <a:pt x="1892387" y="876300"/>
                </a:lnTo>
                <a:lnTo>
                  <a:pt x="1872095" y="850900"/>
                </a:lnTo>
                <a:lnTo>
                  <a:pt x="1844349" y="825500"/>
                </a:lnTo>
                <a:lnTo>
                  <a:pt x="1822251" y="825500"/>
                </a:lnTo>
                <a:lnTo>
                  <a:pt x="1832919" y="723900"/>
                </a:lnTo>
                <a:lnTo>
                  <a:pt x="1845873" y="596900"/>
                </a:lnTo>
                <a:lnTo>
                  <a:pt x="1851969" y="596900"/>
                </a:lnTo>
                <a:lnTo>
                  <a:pt x="1883432" y="584200"/>
                </a:lnTo>
                <a:lnTo>
                  <a:pt x="1909453" y="558800"/>
                </a:lnTo>
                <a:lnTo>
                  <a:pt x="1928068" y="520700"/>
                </a:lnTo>
                <a:lnTo>
                  <a:pt x="1937313" y="495300"/>
                </a:lnTo>
                <a:lnTo>
                  <a:pt x="1932884" y="444500"/>
                </a:lnTo>
                <a:lnTo>
                  <a:pt x="1911501" y="406400"/>
                </a:lnTo>
                <a:lnTo>
                  <a:pt x="1887942" y="381000"/>
                </a:lnTo>
                <a:lnTo>
                  <a:pt x="1752020" y="381000"/>
                </a:lnTo>
                <a:lnTo>
                  <a:pt x="1646229" y="304800"/>
                </a:lnTo>
                <a:lnTo>
                  <a:pt x="1592432" y="266700"/>
                </a:lnTo>
                <a:close/>
              </a:path>
              <a:path w="1937385" h="1943100">
                <a:moveTo>
                  <a:pt x="1365353" y="1028700"/>
                </a:moveTo>
                <a:lnTo>
                  <a:pt x="1294058" y="1028700"/>
                </a:lnTo>
                <a:lnTo>
                  <a:pt x="1264086" y="1054100"/>
                </a:lnTo>
                <a:lnTo>
                  <a:pt x="1399659" y="1054100"/>
                </a:lnTo>
                <a:lnTo>
                  <a:pt x="1387276" y="1041400"/>
                </a:lnTo>
                <a:lnTo>
                  <a:pt x="1376642" y="1041400"/>
                </a:lnTo>
                <a:lnTo>
                  <a:pt x="1365353" y="1028700"/>
                </a:lnTo>
                <a:close/>
              </a:path>
              <a:path w="1937385" h="1943100">
                <a:moveTo>
                  <a:pt x="1861018" y="1028700"/>
                </a:moveTo>
                <a:lnTo>
                  <a:pt x="1707697" y="1028700"/>
                </a:lnTo>
                <a:lnTo>
                  <a:pt x="1727001" y="1041400"/>
                </a:lnTo>
                <a:lnTo>
                  <a:pt x="1737636" y="1041400"/>
                </a:lnTo>
                <a:lnTo>
                  <a:pt x="1748925" y="1054100"/>
                </a:lnTo>
                <a:lnTo>
                  <a:pt x="1820196" y="1054100"/>
                </a:lnTo>
                <a:lnTo>
                  <a:pt x="1861018" y="1028700"/>
                </a:lnTo>
                <a:close/>
              </a:path>
              <a:path w="1937385" h="1943100">
                <a:moveTo>
                  <a:pt x="822444" y="215900"/>
                </a:moveTo>
                <a:lnTo>
                  <a:pt x="679455" y="215900"/>
                </a:lnTo>
                <a:lnTo>
                  <a:pt x="872177" y="355600"/>
                </a:lnTo>
                <a:lnTo>
                  <a:pt x="865230" y="368300"/>
                </a:lnTo>
                <a:lnTo>
                  <a:pt x="867013" y="406400"/>
                </a:lnTo>
                <a:lnTo>
                  <a:pt x="879132" y="444500"/>
                </a:lnTo>
                <a:lnTo>
                  <a:pt x="899911" y="469900"/>
                </a:lnTo>
                <a:lnTo>
                  <a:pt x="927676" y="495300"/>
                </a:lnTo>
                <a:lnTo>
                  <a:pt x="936566" y="495300"/>
                </a:lnTo>
                <a:lnTo>
                  <a:pt x="910823" y="736600"/>
                </a:lnTo>
                <a:lnTo>
                  <a:pt x="901552" y="749300"/>
                </a:lnTo>
                <a:lnTo>
                  <a:pt x="870111" y="762000"/>
                </a:lnTo>
                <a:lnTo>
                  <a:pt x="844082" y="774700"/>
                </a:lnTo>
                <a:lnTo>
                  <a:pt x="825439" y="812800"/>
                </a:lnTo>
                <a:lnTo>
                  <a:pt x="816157" y="850900"/>
                </a:lnTo>
                <a:lnTo>
                  <a:pt x="819142" y="876300"/>
                </a:lnTo>
                <a:lnTo>
                  <a:pt x="791672" y="889000"/>
                </a:lnTo>
                <a:lnTo>
                  <a:pt x="705490" y="927100"/>
                </a:lnTo>
                <a:lnTo>
                  <a:pt x="593768" y="977900"/>
                </a:lnTo>
                <a:lnTo>
                  <a:pt x="801082" y="977900"/>
                </a:lnTo>
                <a:lnTo>
                  <a:pt x="860861" y="952500"/>
                </a:lnTo>
                <a:lnTo>
                  <a:pt x="1131881" y="952500"/>
                </a:lnTo>
                <a:lnTo>
                  <a:pt x="1049253" y="889000"/>
                </a:lnTo>
                <a:lnTo>
                  <a:pt x="1055921" y="876300"/>
                </a:lnTo>
                <a:lnTo>
                  <a:pt x="1056002" y="850900"/>
                </a:lnTo>
                <a:lnTo>
                  <a:pt x="1051469" y="825500"/>
                </a:lnTo>
                <a:lnTo>
                  <a:pt x="1042698" y="800100"/>
                </a:lnTo>
                <a:lnTo>
                  <a:pt x="1030063" y="787400"/>
                </a:lnTo>
                <a:lnTo>
                  <a:pt x="996523" y="749300"/>
                </a:lnTo>
                <a:lnTo>
                  <a:pt x="1009121" y="635000"/>
                </a:lnTo>
                <a:lnTo>
                  <a:pt x="1023053" y="495300"/>
                </a:lnTo>
                <a:lnTo>
                  <a:pt x="1060416" y="482600"/>
                </a:lnTo>
                <a:lnTo>
                  <a:pt x="1077069" y="469900"/>
                </a:lnTo>
                <a:lnTo>
                  <a:pt x="1090439" y="444500"/>
                </a:lnTo>
                <a:lnTo>
                  <a:pt x="1099943" y="419100"/>
                </a:lnTo>
                <a:lnTo>
                  <a:pt x="1104993" y="393700"/>
                </a:lnTo>
                <a:lnTo>
                  <a:pt x="1103431" y="381000"/>
                </a:lnTo>
                <a:lnTo>
                  <a:pt x="1279284" y="304800"/>
                </a:lnTo>
                <a:lnTo>
                  <a:pt x="1070742" y="304800"/>
                </a:lnTo>
                <a:lnTo>
                  <a:pt x="1057273" y="292100"/>
                </a:lnTo>
                <a:lnTo>
                  <a:pt x="918926" y="292100"/>
                </a:lnTo>
                <a:lnTo>
                  <a:pt x="822444" y="215900"/>
                </a:lnTo>
                <a:close/>
              </a:path>
              <a:path w="1937385" h="1943100">
                <a:moveTo>
                  <a:pt x="980191" y="965200"/>
                </a:moveTo>
                <a:lnTo>
                  <a:pt x="880851" y="965200"/>
                </a:lnTo>
                <a:lnTo>
                  <a:pt x="923117" y="977900"/>
                </a:lnTo>
                <a:lnTo>
                  <a:pt x="970539" y="977900"/>
                </a:lnTo>
                <a:lnTo>
                  <a:pt x="980191" y="965200"/>
                </a:lnTo>
                <a:close/>
              </a:path>
              <a:path w="1937385" h="1943100">
                <a:moveTo>
                  <a:pt x="1000955" y="952500"/>
                </a:moveTo>
                <a:lnTo>
                  <a:pt x="860861" y="952500"/>
                </a:lnTo>
                <a:lnTo>
                  <a:pt x="878654" y="965200"/>
                </a:lnTo>
                <a:lnTo>
                  <a:pt x="996993" y="965200"/>
                </a:lnTo>
                <a:lnTo>
                  <a:pt x="1000955" y="952500"/>
                </a:lnTo>
                <a:close/>
              </a:path>
              <a:path w="1937385" h="1943100">
                <a:moveTo>
                  <a:pt x="550712" y="939800"/>
                </a:moveTo>
                <a:lnTo>
                  <a:pt x="468190" y="939800"/>
                </a:lnTo>
                <a:lnTo>
                  <a:pt x="431779" y="952500"/>
                </a:lnTo>
                <a:lnTo>
                  <a:pt x="561370" y="952500"/>
                </a:lnTo>
                <a:lnTo>
                  <a:pt x="550712" y="939800"/>
                </a:lnTo>
                <a:close/>
              </a:path>
              <a:path w="1937385" h="1943100">
                <a:moveTo>
                  <a:pt x="515117" y="927100"/>
                </a:moveTo>
                <a:lnTo>
                  <a:pt x="491182" y="927100"/>
                </a:lnTo>
                <a:lnTo>
                  <a:pt x="479532" y="939800"/>
                </a:lnTo>
                <a:lnTo>
                  <a:pt x="527539" y="939800"/>
                </a:lnTo>
                <a:lnTo>
                  <a:pt x="515117" y="927100"/>
                </a:lnTo>
                <a:close/>
              </a:path>
              <a:path w="1937385" h="1943100">
                <a:moveTo>
                  <a:pt x="195127" y="419100"/>
                </a:moveTo>
                <a:lnTo>
                  <a:pt x="112311" y="419100"/>
                </a:lnTo>
                <a:lnTo>
                  <a:pt x="85272" y="673100"/>
                </a:lnTo>
                <a:lnTo>
                  <a:pt x="84091" y="673100"/>
                </a:lnTo>
                <a:lnTo>
                  <a:pt x="52674" y="685800"/>
                </a:lnTo>
                <a:lnTo>
                  <a:pt x="27112" y="711200"/>
                </a:lnTo>
                <a:lnTo>
                  <a:pt x="9017" y="736600"/>
                </a:lnTo>
                <a:lnTo>
                  <a:pt x="0" y="774700"/>
                </a:lnTo>
                <a:lnTo>
                  <a:pt x="4456" y="825500"/>
                </a:lnTo>
                <a:lnTo>
                  <a:pt x="25856" y="863600"/>
                </a:lnTo>
                <a:lnTo>
                  <a:pt x="61190" y="889000"/>
                </a:lnTo>
                <a:lnTo>
                  <a:pt x="107447" y="914400"/>
                </a:lnTo>
                <a:lnTo>
                  <a:pt x="131381" y="914400"/>
                </a:lnTo>
                <a:lnTo>
                  <a:pt x="143031" y="901700"/>
                </a:lnTo>
                <a:lnTo>
                  <a:pt x="154373" y="901700"/>
                </a:lnTo>
                <a:lnTo>
                  <a:pt x="190238" y="889000"/>
                </a:lnTo>
                <a:lnTo>
                  <a:pt x="342718" y="889000"/>
                </a:lnTo>
                <a:lnTo>
                  <a:pt x="235844" y="812800"/>
                </a:lnTo>
                <a:lnTo>
                  <a:pt x="239755" y="800100"/>
                </a:lnTo>
                <a:lnTo>
                  <a:pt x="238124" y="762000"/>
                </a:lnTo>
                <a:lnTo>
                  <a:pt x="226534" y="736600"/>
                </a:lnTo>
                <a:lnTo>
                  <a:pt x="206258" y="711200"/>
                </a:lnTo>
                <a:lnTo>
                  <a:pt x="178567" y="685800"/>
                </a:lnTo>
                <a:lnTo>
                  <a:pt x="168407" y="685800"/>
                </a:lnTo>
                <a:lnTo>
                  <a:pt x="195127" y="419100"/>
                </a:lnTo>
                <a:close/>
              </a:path>
              <a:path w="1937385" h="1943100">
                <a:moveTo>
                  <a:pt x="206642" y="190500"/>
                </a:moveTo>
                <a:lnTo>
                  <a:pt x="134076" y="190500"/>
                </a:lnTo>
                <a:lnTo>
                  <a:pt x="93332" y="215900"/>
                </a:lnTo>
                <a:lnTo>
                  <a:pt x="64014" y="254000"/>
                </a:lnTo>
                <a:lnTo>
                  <a:pt x="50027" y="292100"/>
                </a:lnTo>
                <a:lnTo>
                  <a:pt x="51545" y="330200"/>
                </a:lnTo>
                <a:lnTo>
                  <a:pt x="63115" y="368300"/>
                </a:lnTo>
                <a:lnTo>
                  <a:pt x="83429" y="393700"/>
                </a:lnTo>
                <a:lnTo>
                  <a:pt x="111180" y="419100"/>
                </a:lnTo>
                <a:lnTo>
                  <a:pt x="204398" y="419100"/>
                </a:lnTo>
                <a:lnTo>
                  <a:pt x="235840" y="406400"/>
                </a:lnTo>
                <a:lnTo>
                  <a:pt x="261869" y="381000"/>
                </a:lnTo>
                <a:lnTo>
                  <a:pt x="280511" y="355600"/>
                </a:lnTo>
                <a:lnTo>
                  <a:pt x="289793" y="317500"/>
                </a:lnTo>
                <a:lnTo>
                  <a:pt x="287215" y="292100"/>
                </a:lnTo>
                <a:lnTo>
                  <a:pt x="455998" y="215900"/>
                </a:lnTo>
                <a:lnTo>
                  <a:pt x="251604" y="215900"/>
                </a:lnTo>
                <a:lnTo>
                  <a:pt x="228592" y="203200"/>
                </a:lnTo>
                <a:lnTo>
                  <a:pt x="217934" y="203200"/>
                </a:lnTo>
                <a:lnTo>
                  <a:pt x="206642" y="190500"/>
                </a:lnTo>
                <a:close/>
              </a:path>
              <a:path w="1937385" h="1943100">
                <a:moveTo>
                  <a:pt x="1829871" y="355600"/>
                </a:moveTo>
                <a:lnTo>
                  <a:pt x="1794331" y="355600"/>
                </a:lnTo>
                <a:lnTo>
                  <a:pt x="1783008" y="368300"/>
                </a:lnTo>
                <a:lnTo>
                  <a:pt x="1752020" y="381000"/>
                </a:lnTo>
                <a:lnTo>
                  <a:pt x="1887942" y="381000"/>
                </a:lnTo>
                <a:lnTo>
                  <a:pt x="1876163" y="368300"/>
                </a:lnTo>
                <a:lnTo>
                  <a:pt x="1829871" y="355600"/>
                </a:lnTo>
                <a:close/>
              </a:path>
              <a:path w="1937385" h="1943100">
                <a:moveTo>
                  <a:pt x="1463222" y="63500"/>
                </a:moveTo>
                <a:lnTo>
                  <a:pt x="1416310" y="63500"/>
                </a:lnTo>
                <a:lnTo>
                  <a:pt x="1375481" y="88900"/>
                </a:lnTo>
                <a:lnTo>
                  <a:pt x="1345440" y="127000"/>
                </a:lnTo>
                <a:lnTo>
                  <a:pt x="1330888" y="165100"/>
                </a:lnTo>
                <a:lnTo>
                  <a:pt x="1333047" y="190500"/>
                </a:lnTo>
                <a:lnTo>
                  <a:pt x="1191950" y="254000"/>
                </a:lnTo>
                <a:lnTo>
                  <a:pt x="1070742" y="304800"/>
                </a:lnTo>
                <a:lnTo>
                  <a:pt x="1279284" y="304800"/>
                </a:lnTo>
                <a:lnTo>
                  <a:pt x="1367210" y="266700"/>
                </a:lnTo>
                <a:lnTo>
                  <a:pt x="1592432" y="266700"/>
                </a:lnTo>
                <a:lnTo>
                  <a:pt x="1556567" y="241300"/>
                </a:lnTo>
                <a:lnTo>
                  <a:pt x="1570664" y="190500"/>
                </a:lnTo>
                <a:lnTo>
                  <a:pt x="1566235" y="139700"/>
                </a:lnTo>
                <a:lnTo>
                  <a:pt x="1544852" y="101600"/>
                </a:lnTo>
                <a:lnTo>
                  <a:pt x="1509514" y="76200"/>
                </a:lnTo>
                <a:lnTo>
                  <a:pt x="1463222" y="63500"/>
                </a:lnTo>
                <a:close/>
              </a:path>
              <a:path w="1937385" h="1943100">
                <a:moveTo>
                  <a:pt x="1473978" y="292100"/>
                </a:moveTo>
                <a:lnTo>
                  <a:pt x="1425928" y="292100"/>
                </a:lnTo>
                <a:lnTo>
                  <a:pt x="1438330" y="304800"/>
                </a:lnTo>
                <a:lnTo>
                  <a:pt x="1462302" y="304800"/>
                </a:lnTo>
                <a:lnTo>
                  <a:pt x="1473978" y="292100"/>
                </a:lnTo>
                <a:close/>
              </a:path>
              <a:path w="1937385" h="1943100">
                <a:moveTo>
                  <a:pt x="1021853" y="266700"/>
                </a:moveTo>
                <a:lnTo>
                  <a:pt x="950625" y="266700"/>
                </a:lnTo>
                <a:lnTo>
                  <a:pt x="918926" y="292100"/>
                </a:lnTo>
                <a:lnTo>
                  <a:pt x="1057273" y="292100"/>
                </a:lnTo>
                <a:lnTo>
                  <a:pt x="1043805" y="279400"/>
                </a:lnTo>
                <a:lnTo>
                  <a:pt x="1033147" y="279400"/>
                </a:lnTo>
                <a:lnTo>
                  <a:pt x="1021853" y="266700"/>
                </a:lnTo>
                <a:close/>
              </a:path>
              <a:path w="1937385" h="1943100">
                <a:moveTo>
                  <a:pt x="630081" y="228600"/>
                </a:moveTo>
                <a:lnTo>
                  <a:pt x="569958" y="228600"/>
                </a:lnTo>
                <a:lnTo>
                  <a:pt x="593882" y="241300"/>
                </a:lnTo>
                <a:lnTo>
                  <a:pt x="618290" y="241300"/>
                </a:lnTo>
                <a:lnTo>
                  <a:pt x="630081" y="228600"/>
                </a:lnTo>
                <a:close/>
              </a:path>
              <a:path w="1937385" h="1943100">
                <a:moveTo>
                  <a:pt x="788789" y="190500"/>
                </a:moveTo>
                <a:lnTo>
                  <a:pt x="512640" y="190500"/>
                </a:lnTo>
                <a:lnTo>
                  <a:pt x="528906" y="203200"/>
                </a:lnTo>
                <a:lnTo>
                  <a:pt x="548156" y="228600"/>
                </a:lnTo>
                <a:lnTo>
                  <a:pt x="641507" y="228600"/>
                </a:lnTo>
                <a:lnTo>
                  <a:pt x="679455" y="215900"/>
                </a:lnTo>
                <a:lnTo>
                  <a:pt x="822444" y="215900"/>
                </a:lnTo>
                <a:lnTo>
                  <a:pt x="788789" y="190500"/>
                </a:lnTo>
                <a:close/>
              </a:path>
              <a:path w="1937385" h="1943100">
                <a:moveTo>
                  <a:pt x="618164" y="0"/>
                </a:moveTo>
                <a:lnTo>
                  <a:pt x="570538" y="0"/>
                </a:lnTo>
                <a:lnTo>
                  <a:pt x="529820" y="25400"/>
                </a:lnTo>
                <a:lnTo>
                  <a:pt x="500260" y="63500"/>
                </a:lnTo>
                <a:lnTo>
                  <a:pt x="486110" y="101600"/>
                </a:lnTo>
                <a:lnTo>
                  <a:pt x="487215" y="114300"/>
                </a:lnTo>
                <a:lnTo>
                  <a:pt x="367517" y="165100"/>
                </a:lnTo>
                <a:lnTo>
                  <a:pt x="251604" y="215900"/>
                </a:lnTo>
                <a:lnTo>
                  <a:pt x="455998" y="215900"/>
                </a:lnTo>
                <a:lnTo>
                  <a:pt x="512259" y="190500"/>
                </a:lnTo>
                <a:lnTo>
                  <a:pt x="788789" y="190500"/>
                </a:lnTo>
                <a:lnTo>
                  <a:pt x="721479" y="139700"/>
                </a:lnTo>
                <a:lnTo>
                  <a:pt x="725937" y="127000"/>
                </a:lnTo>
                <a:lnTo>
                  <a:pt x="721240" y="76200"/>
                </a:lnTo>
                <a:lnTo>
                  <a:pt x="699402" y="38100"/>
                </a:lnTo>
                <a:lnTo>
                  <a:pt x="663888" y="12700"/>
                </a:lnTo>
                <a:lnTo>
                  <a:pt x="618164" y="0"/>
                </a:lnTo>
                <a:close/>
              </a:path>
            </a:pathLst>
          </a:custGeom>
          <a:solidFill>
            <a:srgbClr val="76707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8915930" y="1484122"/>
            <a:ext cx="910590" cy="927735"/>
          </a:xfrm>
          <a:custGeom>
            <a:avLst/>
            <a:gdLst/>
            <a:ahLst/>
            <a:cxnLst/>
            <a:rect l="l" t="t" r="r" b="b"/>
            <a:pathLst>
              <a:path w="910590" h="927735">
                <a:moveTo>
                  <a:pt x="77829" y="0"/>
                </a:moveTo>
                <a:lnTo>
                  <a:pt x="32966" y="16519"/>
                </a:lnTo>
                <a:lnTo>
                  <a:pt x="7937" y="47037"/>
                </a:lnTo>
                <a:lnTo>
                  <a:pt x="0" y="78736"/>
                </a:lnTo>
                <a:lnTo>
                  <a:pt x="105" y="87375"/>
                </a:lnTo>
                <a:lnTo>
                  <a:pt x="8272" y="118647"/>
                </a:lnTo>
                <a:lnTo>
                  <a:pt x="27251" y="143906"/>
                </a:lnTo>
                <a:lnTo>
                  <a:pt x="54469" y="160331"/>
                </a:lnTo>
                <a:lnTo>
                  <a:pt x="87354" y="165100"/>
                </a:lnTo>
                <a:lnTo>
                  <a:pt x="95613" y="164203"/>
                </a:lnTo>
                <a:lnTo>
                  <a:pt x="103610" y="162496"/>
                </a:lnTo>
                <a:lnTo>
                  <a:pt x="111321" y="160027"/>
                </a:lnTo>
                <a:lnTo>
                  <a:pt x="118723" y="156844"/>
                </a:lnTo>
                <a:lnTo>
                  <a:pt x="127740" y="150113"/>
                </a:lnTo>
                <a:lnTo>
                  <a:pt x="273409" y="273176"/>
                </a:lnTo>
                <a:lnTo>
                  <a:pt x="263122" y="290067"/>
                </a:lnTo>
                <a:lnTo>
                  <a:pt x="260080" y="300087"/>
                </a:lnTo>
                <a:lnTo>
                  <a:pt x="258026" y="310499"/>
                </a:lnTo>
                <a:lnTo>
                  <a:pt x="256996" y="321268"/>
                </a:lnTo>
                <a:lnTo>
                  <a:pt x="257026" y="332358"/>
                </a:lnTo>
                <a:lnTo>
                  <a:pt x="267535" y="372411"/>
                </a:lnTo>
                <a:lnTo>
                  <a:pt x="291951" y="404749"/>
                </a:lnTo>
                <a:lnTo>
                  <a:pt x="299952" y="409575"/>
                </a:lnTo>
                <a:lnTo>
                  <a:pt x="143996" y="720089"/>
                </a:lnTo>
                <a:lnTo>
                  <a:pt x="80379" y="722415"/>
                </a:lnTo>
                <a:lnTo>
                  <a:pt x="32250" y="759579"/>
                </a:lnTo>
                <a:lnTo>
                  <a:pt x="15245" y="796458"/>
                </a:lnTo>
                <a:lnTo>
                  <a:pt x="12317" y="817052"/>
                </a:lnTo>
                <a:lnTo>
                  <a:pt x="12424" y="827658"/>
                </a:lnTo>
                <a:lnTo>
                  <a:pt x="23352" y="868880"/>
                </a:lnTo>
                <a:lnTo>
                  <a:pt x="48317" y="901112"/>
                </a:lnTo>
                <a:lnTo>
                  <a:pt x="83308" y="921510"/>
                </a:lnTo>
                <a:lnTo>
                  <a:pt x="124311" y="927226"/>
                </a:lnTo>
                <a:lnTo>
                  <a:pt x="165534" y="916299"/>
                </a:lnTo>
                <a:lnTo>
                  <a:pt x="197780" y="891333"/>
                </a:lnTo>
                <a:lnTo>
                  <a:pt x="218215" y="856343"/>
                </a:lnTo>
                <a:lnTo>
                  <a:pt x="224006" y="815339"/>
                </a:lnTo>
                <a:lnTo>
                  <a:pt x="222799" y="804318"/>
                </a:lnTo>
                <a:lnTo>
                  <a:pt x="220545" y="793750"/>
                </a:lnTo>
                <a:lnTo>
                  <a:pt x="217291" y="783657"/>
                </a:lnTo>
                <a:lnTo>
                  <a:pt x="213084" y="774064"/>
                </a:lnTo>
                <a:lnTo>
                  <a:pt x="200257" y="757554"/>
                </a:lnTo>
                <a:lnTo>
                  <a:pt x="364087" y="431164"/>
                </a:lnTo>
                <a:lnTo>
                  <a:pt x="426555" y="410781"/>
                </a:lnTo>
                <a:lnTo>
                  <a:pt x="462639" y="362203"/>
                </a:lnTo>
                <a:lnTo>
                  <a:pt x="464671" y="348233"/>
                </a:lnTo>
                <a:lnTo>
                  <a:pt x="627612" y="338708"/>
                </a:lnTo>
                <a:lnTo>
                  <a:pt x="654561" y="385802"/>
                </a:lnTo>
                <a:lnTo>
                  <a:pt x="687254" y="412686"/>
                </a:lnTo>
                <a:lnTo>
                  <a:pt x="726924" y="429283"/>
                </a:lnTo>
                <a:lnTo>
                  <a:pt x="771630" y="433450"/>
                </a:lnTo>
                <a:lnTo>
                  <a:pt x="816872" y="423490"/>
                </a:lnTo>
                <a:lnTo>
                  <a:pt x="855927" y="400642"/>
                </a:lnTo>
                <a:lnTo>
                  <a:pt x="886204" y="367230"/>
                </a:lnTo>
                <a:lnTo>
                  <a:pt x="905112" y="325576"/>
                </a:lnTo>
                <a:lnTo>
                  <a:pt x="910060" y="278002"/>
                </a:lnTo>
                <a:lnTo>
                  <a:pt x="900038" y="232773"/>
                </a:lnTo>
                <a:lnTo>
                  <a:pt x="877160" y="193750"/>
                </a:lnTo>
                <a:lnTo>
                  <a:pt x="843747" y="163510"/>
                </a:lnTo>
                <a:lnTo>
                  <a:pt x="802124" y="144634"/>
                </a:lnTo>
                <a:lnTo>
                  <a:pt x="754612" y="139700"/>
                </a:lnTo>
                <a:lnTo>
                  <a:pt x="712005" y="148643"/>
                </a:lnTo>
                <a:lnTo>
                  <a:pt x="674745" y="169052"/>
                </a:lnTo>
                <a:lnTo>
                  <a:pt x="644937" y="199010"/>
                </a:lnTo>
                <a:lnTo>
                  <a:pt x="624691" y="236600"/>
                </a:lnTo>
                <a:lnTo>
                  <a:pt x="618849" y="276478"/>
                </a:lnTo>
                <a:lnTo>
                  <a:pt x="459718" y="285750"/>
                </a:lnTo>
                <a:lnTo>
                  <a:pt x="417554" y="235267"/>
                </a:lnTo>
                <a:lnTo>
                  <a:pt x="356721" y="220344"/>
                </a:lnTo>
                <a:lnTo>
                  <a:pt x="346182" y="221456"/>
                </a:lnTo>
                <a:lnTo>
                  <a:pt x="335940" y="223615"/>
                </a:lnTo>
                <a:lnTo>
                  <a:pt x="326056" y="226774"/>
                </a:lnTo>
                <a:lnTo>
                  <a:pt x="316589" y="230886"/>
                </a:lnTo>
                <a:lnTo>
                  <a:pt x="300968" y="242569"/>
                </a:lnTo>
                <a:lnTo>
                  <a:pt x="151616" y="116331"/>
                </a:lnTo>
                <a:lnTo>
                  <a:pt x="165078" y="77724"/>
                </a:lnTo>
                <a:lnTo>
                  <a:pt x="156910" y="46452"/>
                </a:lnTo>
                <a:lnTo>
                  <a:pt x="137931" y="21193"/>
                </a:lnTo>
                <a:lnTo>
                  <a:pt x="110714" y="4768"/>
                </a:lnTo>
                <a:lnTo>
                  <a:pt x="77829" y="0"/>
                </a:lnTo>
                <a:close/>
              </a:path>
            </a:pathLst>
          </a:custGeom>
          <a:solidFill>
            <a:srgbClr val="76707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384069" y="5115433"/>
            <a:ext cx="1394460" cy="1202055"/>
          </a:xfrm>
          <a:custGeom>
            <a:avLst/>
            <a:gdLst/>
            <a:ahLst/>
            <a:cxnLst/>
            <a:rect l="l" t="t" r="r" b="b"/>
            <a:pathLst>
              <a:path w="1394460" h="1202054">
                <a:moveTo>
                  <a:pt x="89300" y="1057222"/>
                </a:moveTo>
                <a:lnTo>
                  <a:pt x="43394" y="1063818"/>
                </a:lnTo>
                <a:lnTo>
                  <a:pt x="13082" y="1087075"/>
                </a:lnTo>
                <a:lnTo>
                  <a:pt x="0" y="1119850"/>
                </a:lnTo>
                <a:lnTo>
                  <a:pt x="1287" y="1140690"/>
                </a:lnTo>
                <a:lnTo>
                  <a:pt x="9219" y="1160684"/>
                </a:lnTo>
                <a:lnTo>
                  <a:pt x="23592" y="1178420"/>
                </a:lnTo>
                <a:lnTo>
                  <a:pt x="51180" y="1195469"/>
                </a:lnTo>
                <a:lnTo>
                  <a:pt x="82282" y="1201667"/>
                </a:lnTo>
                <a:lnTo>
                  <a:pt x="113121" y="1197254"/>
                </a:lnTo>
                <a:lnTo>
                  <a:pt x="139924" y="1182471"/>
                </a:lnTo>
                <a:lnTo>
                  <a:pt x="154812" y="1165147"/>
                </a:lnTo>
                <a:lnTo>
                  <a:pt x="162641" y="1145376"/>
                </a:lnTo>
                <a:lnTo>
                  <a:pt x="163587" y="1124569"/>
                </a:lnTo>
                <a:lnTo>
                  <a:pt x="157831" y="1104138"/>
                </a:lnTo>
                <a:lnTo>
                  <a:pt x="157450" y="1103591"/>
                </a:lnTo>
                <a:lnTo>
                  <a:pt x="198628" y="1068768"/>
                </a:lnTo>
                <a:lnTo>
                  <a:pt x="122017" y="1068768"/>
                </a:lnTo>
                <a:lnTo>
                  <a:pt x="112492" y="1062875"/>
                </a:lnTo>
                <a:lnTo>
                  <a:pt x="89300" y="1057222"/>
                </a:lnTo>
                <a:close/>
              </a:path>
              <a:path w="1394460" h="1202054">
                <a:moveTo>
                  <a:pt x="299694" y="532663"/>
                </a:moveTo>
                <a:lnTo>
                  <a:pt x="253775" y="539204"/>
                </a:lnTo>
                <a:lnTo>
                  <a:pt x="215842" y="574709"/>
                </a:lnTo>
                <a:lnTo>
                  <a:pt x="209583" y="601673"/>
                </a:lnTo>
                <a:lnTo>
                  <a:pt x="215264" y="629005"/>
                </a:lnTo>
                <a:lnTo>
                  <a:pt x="215326" y="629301"/>
                </a:lnTo>
                <a:lnTo>
                  <a:pt x="239865" y="659570"/>
                </a:lnTo>
                <a:lnTo>
                  <a:pt x="281402" y="675360"/>
                </a:lnTo>
                <a:lnTo>
                  <a:pt x="303407" y="750176"/>
                </a:lnTo>
                <a:lnTo>
                  <a:pt x="326233" y="827214"/>
                </a:lnTo>
                <a:lnTo>
                  <a:pt x="319883" y="830719"/>
                </a:lnTo>
                <a:lnTo>
                  <a:pt x="305093" y="847729"/>
                </a:lnTo>
                <a:lnTo>
                  <a:pt x="297102" y="867311"/>
                </a:lnTo>
                <a:lnTo>
                  <a:pt x="296059" y="885291"/>
                </a:lnTo>
                <a:lnTo>
                  <a:pt x="296018" y="888512"/>
                </a:lnTo>
                <a:lnTo>
                  <a:pt x="301358" y="908202"/>
                </a:lnTo>
                <a:lnTo>
                  <a:pt x="301468" y="908608"/>
                </a:lnTo>
                <a:lnTo>
                  <a:pt x="305278" y="913828"/>
                </a:lnTo>
                <a:lnTo>
                  <a:pt x="122017" y="1068768"/>
                </a:lnTo>
                <a:lnTo>
                  <a:pt x="198628" y="1068768"/>
                </a:lnTo>
                <a:lnTo>
                  <a:pt x="342108" y="947432"/>
                </a:lnTo>
                <a:lnTo>
                  <a:pt x="419515" y="947432"/>
                </a:lnTo>
                <a:lnTo>
                  <a:pt x="435707" y="937552"/>
                </a:lnTo>
                <a:lnTo>
                  <a:pt x="441422" y="930211"/>
                </a:lnTo>
                <a:lnTo>
                  <a:pt x="779525" y="930211"/>
                </a:lnTo>
                <a:lnTo>
                  <a:pt x="782484" y="927709"/>
                </a:lnTo>
                <a:lnTo>
                  <a:pt x="616428" y="927709"/>
                </a:lnTo>
                <a:lnTo>
                  <a:pt x="459583" y="885291"/>
                </a:lnTo>
                <a:lnTo>
                  <a:pt x="454122" y="859663"/>
                </a:lnTo>
                <a:lnTo>
                  <a:pt x="450715" y="853102"/>
                </a:lnTo>
                <a:lnTo>
                  <a:pt x="423233" y="825242"/>
                </a:lnTo>
                <a:lnTo>
                  <a:pt x="378573" y="811695"/>
                </a:lnTo>
                <a:lnTo>
                  <a:pt x="377541" y="811695"/>
                </a:lnTo>
                <a:lnTo>
                  <a:pt x="334361" y="666838"/>
                </a:lnTo>
                <a:lnTo>
                  <a:pt x="364743" y="640994"/>
                </a:lnTo>
                <a:lnTo>
                  <a:pt x="373462" y="601673"/>
                </a:lnTo>
                <a:lnTo>
                  <a:pt x="373518" y="600426"/>
                </a:lnTo>
                <a:lnTo>
                  <a:pt x="367762" y="579996"/>
                </a:lnTo>
                <a:lnTo>
                  <a:pt x="364206" y="575208"/>
                </a:lnTo>
                <a:lnTo>
                  <a:pt x="407047" y="538962"/>
                </a:lnTo>
                <a:lnTo>
                  <a:pt x="323312" y="538962"/>
                </a:lnTo>
                <a:lnTo>
                  <a:pt x="322677" y="538543"/>
                </a:lnTo>
                <a:lnTo>
                  <a:pt x="299694" y="532663"/>
                </a:lnTo>
                <a:close/>
              </a:path>
              <a:path w="1394460" h="1202054">
                <a:moveTo>
                  <a:pt x="779525" y="930211"/>
                </a:moveTo>
                <a:lnTo>
                  <a:pt x="441422" y="930211"/>
                </a:lnTo>
                <a:lnTo>
                  <a:pt x="602458" y="973455"/>
                </a:lnTo>
                <a:lnTo>
                  <a:pt x="607157" y="994740"/>
                </a:lnTo>
                <a:lnTo>
                  <a:pt x="652526" y="1036008"/>
                </a:lnTo>
                <a:lnTo>
                  <a:pt x="683627" y="1042206"/>
                </a:lnTo>
                <a:lnTo>
                  <a:pt x="714466" y="1037793"/>
                </a:lnTo>
                <a:lnTo>
                  <a:pt x="751968" y="1011802"/>
                </a:lnTo>
                <a:lnTo>
                  <a:pt x="765399" y="972070"/>
                </a:lnTo>
                <a:lnTo>
                  <a:pt x="759785" y="947432"/>
                </a:lnTo>
                <a:lnTo>
                  <a:pt x="759684" y="946988"/>
                </a:lnTo>
                <a:lnTo>
                  <a:pt x="779525" y="930211"/>
                </a:lnTo>
                <a:close/>
              </a:path>
              <a:path w="1394460" h="1202054">
                <a:moveTo>
                  <a:pt x="419515" y="947432"/>
                </a:moveTo>
                <a:lnTo>
                  <a:pt x="342108" y="947432"/>
                </a:lnTo>
                <a:lnTo>
                  <a:pt x="346553" y="950201"/>
                </a:lnTo>
                <a:lnTo>
                  <a:pt x="369556" y="956025"/>
                </a:lnTo>
                <a:lnTo>
                  <a:pt x="393130" y="955897"/>
                </a:lnTo>
                <a:lnTo>
                  <a:pt x="415704" y="949758"/>
                </a:lnTo>
                <a:lnTo>
                  <a:pt x="419515" y="947432"/>
                </a:lnTo>
                <a:close/>
              </a:path>
              <a:path w="1394460" h="1202054">
                <a:moveTo>
                  <a:pt x="691770" y="897916"/>
                </a:moveTo>
                <a:lnTo>
                  <a:pt x="668126" y="897916"/>
                </a:lnTo>
                <a:lnTo>
                  <a:pt x="645431" y="904002"/>
                </a:lnTo>
                <a:lnTo>
                  <a:pt x="625191" y="916406"/>
                </a:lnTo>
                <a:lnTo>
                  <a:pt x="616428" y="927709"/>
                </a:lnTo>
                <a:lnTo>
                  <a:pt x="782484" y="927709"/>
                </a:lnTo>
                <a:lnTo>
                  <a:pt x="805556" y="908202"/>
                </a:lnTo>
                <a:lnTo>
                  <a:pt x="721838" y="908202"/>
                </a:lnTo>
                <a:lnTo>
                  <a:pt x="714726" y="903808"/>
                </a:lnTo>
                <a:lnTo>
                  <a:pt x="691770" y="897916"/>
                </a:lnTo>
                <a:close/>
              </a:path>
              <a:path w="1394460" h="1202054">
                <a:moveTo>
                  <a:pt x="893268" y="453644"/>
                </a:moveTo>
                <a:lnTo>
                  <a:pt x="589123" y="453644"/>
                </a:lnTo>
                <a:lnTo>
                  <a:pt x="748635" y="496785"/>
                </a:lnTo>
                <a:lnTo>
                  <a:pt x="754096" y="521233"/>
                </a:lnTo>
                <a:lnTo>
                  <a:pt x="778271" y="550744"/>
                </a:lnTo>
                <a:lnTo>
                  <a:pt x="828391" y="568261"/>
                </a:lnTo>
                <a:lnTo>
                  <a:pt x="871571" y="713041"/>
                </a:lnTo>
                <a:lnTo>
                  <a:pt x="855061" y="721906"/>
                </a:lnTo>
                <a:lnTo>
                  <a:pt x="840172" y="739230"/>
                </a:lnTo>
                <a:lnTo>
                  <a:pt x="832344" y="759001"/>
                </a:lnTo>
                <a:lnTo>
                  <a:pt x="831397" y="779807"/>
                </a:lnTo>
                <a:lnTo>
                  <a:pt x="837154" y="800239"/>
                </a:lnTo>
                <a:lnTo>
                  <a:pt x="841853" y="806640"/>
                </a:lnTo>
                <a:lnTo>
                  <a:pt x="721838" y="908202"/>
                </a:lnTo>
                <a:lnTo>
                  <a:pt x="805556" y="908202"/>
                </a:lnTo>
                <a:lnTo>
                  <a:pt x="884017" y="841819"/>
                </a:lnTo>
                <a:lnTo>
                  <a:pt x="947821" y="841819"/>
                </a:lnTo>
                <a:lnTo>
                  <a:pt x="958524" y="837182"/>
                </a:lnTo>
                <a:lnTo>
                  <a:pt x="971139" y="828509"/>
                </a:lnTo>
                <a:lnTo>
                  <a:pt x="986760" y="808342"/>
                </a:lnTo>
                <a:lnTo>
                  <a:pt x="1389325" y="808342"/>
                </a:lnTo>
                <a:lnTo>
                  <a:pt x="1384341" y="799249"/>
                </a:lnTo>
                <a:lnTo>
                  <a:pt x="1237966" y="799249"/>
                </a:lnTo>
                <a:lnTo>
                  <a:pt x="992221" y="762889"/>
                </a:lnTo>
                <a:lnTo>
                  <a:pt x="990840" y="757567"/>
                </a:lnTo>
                <a:lnTo>
                  <a:pt x="989173" y="750176"/>
                </a:lnTo>
                <a:lnTo>
                  <a:pt x="971393" y="725970"/>
                </a:lnTo>
                <a:lnTo>
                  <a:pt x="965545" y="721133"/>
                </a:lnTo>
                <a:lnTo>
                  <a:pt x="959280" y="716910"/>
                </a:lnTo>
                <a:lnTo>
                  <a:pt x="952658" y="713289"/>
                </a:lnTo>
                <a:lnTo>
                  <a:pt x="945739" y="710272"/>
                </a:lnTo>
                <a:lnTo>
                  <a:pt x="944469" y="709485"/>
                </a:lnTo>
                <a:lnTo>
                  <a:pt x="928848" y="706348"/>
                </a:lnTo>
                <a:lnTo>
                  <a:pt x="906075" y="629301"/>
                </a:lnTo>
                <a:lnTo>
                  <a:pt x="883255" y="552221"/>
                </a:lnTo>
                <a:lnTo>
                  <a:pt x="888208" y="549503"/>
                </a:lnTo>
                <a:lnTo>
                  <a:pt x="906444" y="525790"/>
                </a:lnTo>
                <a:lnTo>
                  <a:pt x="912274" y="498560"/>
                </a:lnTo>
                <a:lnTo>
                  <a:pt x="906103" y="471154"/>
                </a:lnTo>
                <a:lnTo>
                  <a:pt x="893268" y="453644"/>
                </a:lnTo>
                <a:close/>
              </a:path>
              <a:path w="1394460" h="1202054">
                <a:moveTo>
                  <a:pt x="1389325" y="808342"/>
                </a:moveTo>
                <a:lnTo>
                  <a:pt x="986760" y="808342"/>
                </a:lnTo>
                <a:lnTo>
                  <a:pt x="1233140" y="844791"/>
                </a:lnTo>
                <a:lnTo>
                  <a:pt x="1233140" y="845426"/>
                </a:lnTo>
                <a:lnTo>
                  <a:pt x="1242571" y="864877"/>
                </a:lnTo>
                <a:lnTo>
                  <a:pt x="1257730" y="881394"/>
                </a:lnTo>
                <a:lnTo>
                  <a:pt x="1277770" y="893741"/>
                </a:lnTo>
                <a:lnTo>
                  <a:pt x="1301847" y="900684"/>
                </a:lnTo>
                <a:lnTo>
                  <a:pt x="1333952" y="899807"/>
                </a:lnTo>
                <a:lnTo>
                  <a:pt x="1362188" y="888512"/>
                </a:lnTo>
                <a:lnTo>
                  <a:pt x="1383303" y="868428"/>
                </a:lnTo>
                <a:lnTo>
                  <a:pt x="1394049" y="841184"/>
                </a:lnTo>
                <a:lnTo>
                  <a:pt x="1391836" y="813536"/>
                </a:lnTo>
                <a:lnTo>
                  <a:pt x="1391779" y="812819"/>
                </a:lnTo>
                <a:lnTo>
                  <a:pt x="1389325" y="808342"/>
                </a:lnTo>
                <a:close/>
              </a:path>
              <a:path w="1394460" h="1202054">
                <a:moveTo>
                  <a:pt x="947821" y="841819"/>
                </a:moveTo>
                <a:lnTo>
                  <a:pt x="884017" y="841819"/>
                </a:lnTo>
                <a:lnTo>
                  <a:pt x="913695" y="847729"/>
                </a:lnTo>
                <a:lnTo>
                  <a:pt x="913303" y="847729"/>
                </a:lnTo>
                <a:lnTo>
                  <a:pt x="929294" y="846812"/>
                </a:lnTo>
                <a:lnTo>
                  <a:pt x="944421" y="843292"/>
                </a:lnTo>
                <a:lnTo>
                  <a:pt x="947821" y="841819"/>
                </a:lnTo>
                <a:close/>
              </a:path>
              <a:path w="1394460" h="1202054">
                <a:moveTo>
                  <a:pt x="1298781" y="757183"/>
                </a:moveTo>
                <a:lnTo>
                  <a:pt x="1276209" y="762889"/>
                </a:lnTo>
                <a:lnTo>
                  <a:pt x="1256708" y="773994"/>
                </a:lnTo>
                <a:lnTo>
                  <a:pt x="1241649" y="789813"/>
                </a:lnTo>
                <a:lnTo>
                  <a:pt x="1237966" y="799249"/>
                </a:lnTo>
                <a:lnTo>
                  <a:pt x="1384341" y="799249"/>
                </a:lnTo>
                <a:lnTo>
                  <a:pt x="1377888" y="787474"/>
                </a:lnTo>
                <a:lnTo>
                  <a:pt x="1354329" y="768080"/>
                </a:lnTo>
                <a:lnTo>
                  <a:pt x="1323056" y="757567"/>
                </a:lnTo>
                <a:lnTo>
                  <a:pt x="1298781" y="757183"/>
                </a:lnTo>
                <a:close/>
              </a:path>
              <a:path w="1394460" h="1202054">
                <a:moveTo>
                  <a:pt x="432532" y="0"/>
                </a:moveTo>
                <a:lnTo>
                  <a:pt x="386597" y="22127"/>
                </a:lnTo>
                <a:lnTo>
                  <a:pt x="366964" y="61092"/>
                </a:lnTo>
                <a:lnTo>
                  <a:pt x="366492" y="68310"/>
                </a:lnTo>
                <a:lnTo>
                  <a:pt x="366877" y="75693"/>
                </a:lnTo>
                <a:lnTo>
                  <a:pt x="390685" y="120872"/>
                </a:lnTo>
                <a:lnTo>
                  <a:pt x="431897" y="141986"/>
                </a:lnTo>
                <a:lnTo>
                  <a:pt x="443327" y="142494"/>
                </a:lnTo>
                <a:lnTo>
                  <a:pt x="488666" y="342011"/>
                </a:lnTo>
                <a:lnTo>
                  <a:pt x="468092" y="353441"/>
                </a:lnTo>
                <a:lnTo>
                  <a:pt x="453068" y="370639"/>
                </a:lnTo>
                <a:lnTo>
                  <a:pt x="444962" y="390159"/>
                </a:lnTo>
                <a:lnTo>
                  <a:pt x="443785" y="410751"/>
                </a:lnTo>
                <a:lnTo>
                  <a:pt x="449550" y="431165"/>
                </a:lnTo>
                <a:lnTo>
                  <a:pt x="449931" y="431800"/>
                </a:lnTo>
                <a:lnTo>
                  <a:pt x="323312" y="538962"/>
                </a:lnTo>
                <a:lnTo>
                  <a:pt x="407047" y="538962"/>
                </a:lnTo>
                <a:lnTo>
                  <a:pt x="489428" y="469265"/>
                </a:lnTo>
                <a:lnTo>
                  <a:pt x="569165" y="469265"/>
                </a:lnTo>
                <a:lnTo>
                  <a:pt x="584170" y="459994"/>
                </a:lnTo>
                <a:lnTo>
                  <a:pt x="589123" y="453644"/>
                </a:lnTo>
                <a:lnTo>
                  <a:pt x="893268" y="453644"/>
                </a:lnTo>
                <a:lnTo>
                  <a:pt x="889638" y="448691"/>
                </a:lnTo>
                <a:lnTo>
                  <a:pt x="767558" y="448691"/>
                </a:lnTo>
                <a:lnTo>
                  <a:pt x="607538" y="405765"/>
                </a:lnTo>
                <a:lnTo>
                  <a:pt x="594695" y="368966"/>
                </a:lnTo>
                <a:lnTo>
                  <a:pt x="564189" y="343699"/>
                </a:lnTo>
                <a:lnTo>
                  <a:pt x="540228" y="337185"/>
                </a:lnTo>
                <a:lnTo>
                  <a:pt x="494113" y="133977"/>
                </a:lnTo>
                <a:lnTo>
                  <a:pt x="494000" y="133477"/>
                </a:lnTo>
                <a:lnTo>
                  <a:pt x="494635" y="133223"/>
                </a:lnTo>
                <a:lnTo>
                  <a:pt x="512161" y="119772"/>
                </a:lnTo>
                <a:lnTo>
                  <a:pt x="524448" y="102393"/>
                </a:lnTo>
                <a:lnTo>
                  <a:pt x="530496" y="82109"/>
                </a:lnTo>
                <a:lnTo>
                  <a:pt x="529367" y="61092"/>
                </a:lnTo>
                <a:lnTo>
                  <a:pt x="529306" y="59944"/>
                </a:lnTo>
                <a:lnTo>
                  <a:pt x="516882" y="33361"/>
                </a:lnTo>
                <a:lnTo>
                  <a:pt x="494682" y="13017"/>
                </a:lnTo>
                <a:lnTo>
                  <a:pt x="465601" y="1150"/>
                </a:lnTo>
                <a:lnTo>
                  <a:pt x="432532" y="0"/>
                </a:lnTo>
                <a:close/>
              </a:path>
              <a:path w="1394460" h="1202054">
                <a:moveTo>
                  <a:pt x="569165" y="469265"/>
                </a:moveTo>
                <a:lnTo>
                  <a:pt x="489428" y="469265"/>
                </a:lnTo>
                <a:lnTo>
                  <a:pt x="495524" y="473036"/>
                </a:lnTo>
                <a:lnTo>
                  <a:pt x="518715" y="478689"/>
                </a:lnTo>
                <a:lnTo>
                  <a:pt x="542276" y="478335"/>
                </a:lnTo>
                <a:lnTo>
                  <a:pt x="564622" y="472072"/>
                </a:lnTo>
                <a:lnTo>
                  <a:pt x="569165" y="469265"/>
                </a:lnTo>
                <a:close/>
              </a:path>
              <a:path w="1394460" h="1202054">
                <a:moveTo>
                  <a:pt x="830804" y="423735"/>
                </a:moveTo>
                <a:lnTo>
                  <a:pt x="799717" y="427767"/>
                </a:lnTo>
                <a:lnTo>
                  <a:pt x="772130" y="442849"/>
                </a:lnTo>
                <a:lnTo>
                  <a:pt x="767558" y="448691"/>
                </a:lnTo>
                <a:lnTo>
                  <a:pt x="889638" y="448691"/>
                </a:lnTo>
                <a:lnTo>
                  <a:pt x="888335" y="446913"/>
                </a:lnTo>
                <a:lnTo>
                  <a:pt x="861605" y="430276"/>
                </a:lnTo>
                <a:lnTo>
                  <a:pt x="830804" y="423735"/>
                </a:lnTo>
                <a:close/>
              </a:path>
            </a:pathLst>
          </a:custGeom>
          <a:solidFill>
            <a:srgbClr val="76707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7039595" y="5183022"/>
            <a:ext cx="1294130" cy="1287780"/>
          </a:xfrm>
          <a:custGeom>
            <a:avLst/>
            <a:gdLst/>
            <a:ahLst/>
            <a:cxnLst/>
            <a:rect l="l" t="t" r="r" b="b"/>
            <a:pathLst>
              <a:path w="1294129" h="1287779">
                <a:moveTo>
                  <a:pt x="1040448" y="987907"/>
                </a:moveTo>
                <a:lnTo>
                  <a:pt x="978675" y="987907"/>
                </a:lnTo>
                <a:lnTo>
                  <a:pt x="1145807" y="1172057"/>
                </a:lnTo>
                <a:lnTo>
                  <a:pt x="1145426" y="1172590"/>
                </a:lnTo>
                <a:lnTo>
                  <a:pt x="1140406" y="1193594"/>
                </a:lnTo>
                <a:lnTo>
                  <a:pt x="1141648" y="1215956"/>
                </a:lnTo>
                <a:lnTo>
                  <a:pt x="1149320" y="1238197"/>
                </a:lnTo>
                <a:lnTo>
                  <a:pt x="1163587" y="1258836"/>
                </a:lnTo>
                <a:lnTo>
                  <a:pt x="1188880" y="1278463"/>
                </a:lnTo>
                <a:lnTo>
                  <a:pt x="1217816" y="1287589"/>
                </a:lnTo>
                <a:lnTo>
                  <a:pt x="1246848" y="1285418"/>
                </a:lnTo>
                <a:lnTo>
                  <a:pt x="1272426" y="1271155"/>
                </a:lnTo>
                <a:lnTo>
                  <a:pt x="1288704" y="1247826"/>
                </a:lnTo>
                <a:lnTo>
                  <a:pt x="1294064" y="1219444"/>
                </a:lnTo>
                <a:lnTo>
                  <a:pt x="1288161" y="1189523"/>
                </a:lnTo>
                <a:lnTo>
                  <a:pt x="1270648" y="1161579"/>
                </a:lnTo>
                <a:lnTo>
                  <a:pt x="1252130" y="1145905"/>
                </a:lnTo>
                <a:lnTo>
                  <a:pt x="1239398" y="1139926"/>
                </a:lnTo>
                <a:lnTo>
                  <a:pt x="1178446" y="1139926"/>
                </a:lnTo>
                <a:lnTo>
                  <a:pt x="1040448" y="987907"/>
                </a:lnTo>
                <a:close/>
              </a:path>
              <a:path w="1294129" h="1287779">
                <a:moveTo>
                  <a:pt x="1208998" y="1132272"/>
                </a:moveTo>
                <a:lnTo>
                  <a:pt x="1187336" y="1134985"/>
                </a:lnTo>
                <a:lnTo>
                  <a:pt x="1178446" y="1139926"/>
                </a:lnTo>
                <a:lnTo>
                  <a:pt x="1239398" y="1139926"/>
                </a:lnTo>
                <a:lnTo>
                  <a:pt x="1231088" y="1136024"/>
                </a:lnTo>
                <a:lnTo>
                  <a:pt x="1208998" y="1132272"/>
                </a:lnTo>
                <a:close/>
              </a:path>
              <a:path w="1294129" h="1287779">
                <a:moveTo>
                  <a:pt x="539175" y="736828"/>
                </a:moveTo>
                <a:lnTo>
                  <a:pt x="480073" y="736828"/>
                </a:lnTo>
                <a:lnTo>
                  <a:pt x="577193" y="872362"/>
                </a:lnTo>
                <a:lnTo>
                  <a:pt x="577037" y="872362"/>
                </a:lnTo>
                <a:lnTo>
                  <a:pt x="567195" y="891717"/>
                </a:lnTo>
                <a:lnTo>
                  <a:pt x="565725" y="898865"/>
                </a:lnTo>
                <a:lnTo>
                  <a:pt x="564957" y="906276"/>
                </a:lnTo>
                <a:lnTo>
                  <a:pt x="564983" y="914488"/>
                </a:lnTo>
                <a:lnTo>
                  <a:pt x="576161" y="952340"/>
                </a:lnTo>
                <a:lnTo>
                  <a:pt x="622857" y="992919"/>
                </a:lnTo>
                <a:lnTo>
                  <a:pt x="652920" y="998448"/>
                </a:lnTo>
                <a:lnTo>
                  <a:pt x="668289" y="996571"/>
                </a:lnTo>
                <a:lnTo>
                  <a:pt x="682051" y="991691"/>
                </a:lnTo>
                <a:lnTo>
                  <a:pt x="693979" y="984164"/>
                </a:lnTo>
                <a:lnTo>
                  <a:pt x="703847" y="974343"/>
                </a:lnTo>
                <a:lnTo>
                  <a:pt x="715404" y="951369"/>
                </a:lnTo>
                <a:lnTo>
                  <a:pt x="878091" y="948778"/>
                </a:lnTo>
                <a:lnTo>
                  <a:pt x="1015202" y="948778"/>
                </a:lnTo>
                <a:lnTo>
                  <a:pt x="1017410" y="944460"/>
                </a:lnTo>
                <a:lnTo>
                  <a:pt x="1019061" y="914488"/>
                </a:lnTo>
                <a:lnTo>
                  <a:pt x="1017621" y="907062"/>
                </a:lnTo>
                <a:lnTo>
                  <a:pt x="1015442" y="899842"/>
                </a:lnTo>
                <a:lnTo>
                  <a:pt x="1014429" y="897356"/>
                </a:lnTo>
                <a:lnTo>
                  <a:pt x="710578" y="897356"/>
                </a:lnTo>
                <a:lnTo>
                  <a:pt x="707911" y="889469"/>
                </a:lnTo>
                <a:lnTo>
                  <a:pt x="693973" y="870397"/>
                </a:lnTo>
                <a:lnTo>
                  <a:pt x="675749" y="855435"/>
                </a:lnTo>
                <a:lnTo>
                  <a:pt x="654333" y="845751"/>
                </a:lnTo>
                <a:lnTo>
                  <a:pt x="616858" y="845751"/>
                </a:lnTo>
                <a:lnTo>
                  <a:pt x="539175" y="736828"/>
                </a:lnTo>
                <a:close/>
              </a:path>
              <a:path w="1294129" h="1287779">
                <a:moveTo>
                  <a:pt x="1015202" y="948778"/>
                </a:moveTo>
                <a:lnTo>
                  <a:pt x="878091" y="948778"/>
                </a:lnTo>
                <a:lnTo>
                  <a:pt x="897141" y="972019"/>
                </a:lnTo>
                <a:lnTo>
                  <a:pt x="909816" y="981253"/>
                </a:lnTo>
                <a:lnTo>
                  <a:pt x="923764" y="988119"/>
                </a:lnTo>
                <a:lnTo>
                  <a:pt x="938593" y="992343"/>
                </a:lnTo>
                <a:lnTo>
                  <a:pt x="953910" y="993647"/>
                </a:lnTo>
                <a:lnTo>
                  <a:pt x="978675" y="987907"/>
                </a:lnTo>
                <a:lnTo>
                  <a:pt x="1040448" y="987907"/>
                </a:lnTo>
                <a:lnTo>
                  <a:pt x="1011695" y="956233"/>
                </a:lnTo>
                <a:lnTo>
                  <a:pt x="1013890" y="951369"/>
                </a:lnTo>
                <a:lnTo>
                  <a:pt x="1015202" y="948778"/>
                </a:lnTo>
                <a:close/>
              </a:path>
              <a:path w="1294129" h="1287779">
                <a:moveTo>
                  <a:pt x="931812" y="837717"/>
                </a:moveTo>
                <a:lnTo>
                  <a:pt x="890712" y="852006"/>
                </a:lnTo>
                <a:lnTo>
                  <a:pt x="868185" y="886916"/>
                </a:lnTo>
                <a:lnTo>
                  <a:pt x="867955" y="891717"/>
                </a:lnTo>
                <a:lnTo>
                  <a:pt x="867900" y="892855"/>
                </a:lnTo>
                <a:lnTo>
                  <a:pt x="867804" y="894841"/>
                </a:lnTo>
                <a:lnTo>
                  <a:pt x="710578" y="897356"/>
                </a:lnTo>
                <a:lnTo>
                  <a:pt x="1014429" y="897356"/>
                </a:lnTo>
                <a:lnTo>
                  <a:pt x="1012596" y="892855"/>
                </a:lnTo>
                <a:lnTo>
                  <a:pt x="1009155" y="886142"/>
                </a:lnTo>
                <a:lnTo>
                  <a:pt x="1008647" y="884681"/>
                </a:lnTo>
                <a:lnTo>
                  <a:pt x="998614" y="872362"/>
                </a:lnTo>
                <a:lnTo>
                  <a:pt x="1011751" y="841260"/>
                </a:lnTo>
                <a:lnTo>
                  <a:pt x="950100" y="841260"/>
                </a:lnTo>
                <a:lnTo>
                  <a:pt x="931812" y="837717"/>
                </a:lnTo>
                <a:close/>
              </a:path>
              <a:path w="1294129" h="1287779">
                <a:moveTo>
                  <a:pt x="630822" y="842517"/>
                </a:moveTo>
                <a:lnTo>
                  <a:pt x="616817" y="845751"/>
                </a:lnTo>
                <a:lnTo>
                  <a:pt x="654333" y="845751"/>
                </a:lnTo>
                <a:lnTo>
                  <a:pt x="630822" y="842517"/>
                </a:lnTo>
                <a:close/>
              </a:path>
              <a:path w="1294129" h="1287779">
                <a:moveTo>
                  <a:pt x="959223" y="461924"/>
                </a:moveTo>
                <a:lnTo>
                  <a:pt x="896379" y="461924"/>
                </a:lnTo>
                <a:lnTo>
                  <a:pt x="992264" y="596251"/>
                </a:lnTo>
                <a:lnTo>
                  <a:pt x="981088" y="618642"/>
                </a:lnTo>
                <a:lnTo>
                  <a:pt x="979545" y="625788"/>
                </a:lnTo>
                <a:lnTo>
                  <a:pt x="978739" y="633196"/>
                </a:lnTo>
                <a:lnTo>
                  <a:pt x="978786" y="641781"/>
                </a:lnTo>
                <a:lnTo>
                  <a:pt x="989851" y="679259"/>
                </a:lnTo>
                <a:lnTo>
                  <a:pt x="1008520" y="702017"/>
                </a:lnTo>
                <a:lnTo>
                  <a:pt x="950100" y="841260"/>
                </a:lnTo>
                <a:lnTo>
                  <a:pt x="1011751" y="841260"/>
                </a:lnTo>
                <a:lnTo>
                  <a:pt x="1061098" y="724356"/>
                </a:lnTo>
                <a:lnTo>
                  <a:pt x="1071066" y="724356"/>
                </a:lnTo>
                <a:lnTo>
                  <a:pt x="1095815" y="718615"/>
                </a:lnTo>
                <a:lnTo>
                  <a:pt x="1117598" y="701268"/>
                </a:lnTo>
                <a:lnTo>
                  <a:pt x="1130212" y="676177"/>
                </a:lnTo>
                <a:lnTo>
                  <a:pt x="1131837" y="646188"/>
                </a:lnTo>
                <a:lnTo>
                  <a:pt x="1121747" y="616464"/>
                </a:lnTo>
                <a:lnTo>
                  <a:pt x="1118306" y="612120"/>
                </a:lnTo>
                <a:lnTo>
                  <a:pt x="1102073" y="591819"/>
                </a:lnTo>
                <a:lnTo>
                  <a:pt x="1075491" y="575241"/>
                </a:lnTo>
                <a:lnTo>
                  <a:pt x="1053453" y="571105"/>
                </a:lnTo>
                <a:lnTo>
                  <a:pt x="1037349" y="571105"/>
                </a:lnTo>
                <a:lnTo>
                  <a:pt x="959223" y="461924"/>
                </a:lnTo>
                <a:close/>
              </a:path>
              <a:path w="1294129" h="1287779">
                <a:moveTo>
                  <a:pt x="65164" y="585063"/>
                </a:moveTo>
                <a:lnTo>
                  <a:pt x="18817" y="603990"/>
                </a:lnTo>
                <a:lnTo>
                  <a:pt x="21" y="641404"/>
                </a:lnTo>
                <a:lnTo>
                  <a:pt x="0" y="664576"/>
                </a:lnTo>
                <a:lnTo>
                  <a:pt x="10431" y="694884"/>
                </a:lnTo>
                <a:lnTo>
                  <a:pt x="30525" y="719356"/>
                </a:lnTo>
                <a:lnTo>
                  <a:pt x="57144" y="735460"/>
                </a:lnTo>
                <a:lnTo>
                  <a:pt x="87262" y="740993"/>
                </a:lnTo>
                <a:lnTo>
                  <a:pt x="109704" y="737026"/>
                </a:lnTo>
                <a:lnTo>
                  <a:pt x="128299" y="726704"/>
                </a:lnTo>
                <a:lnTo>
                  <a:pt x="142183" y="711303"/>
                </a:lnTo>
                <a:lnTo>
                  <a:pt x="146285" y="702017"/>
                </a:lnTo>
                <a:lnTo>
                  <a:pt x="150762" y="691794"/>
                </a:lnTo>
                <a:lnTo>
                  <a:pt x="150762" y="691120"/>
                </a:lnTo>
                <a:lnTo>
                  <a:pt x="392443" y="687272"/>
                </a:lnTo>
                <a:lnTo>
                  <a:pt x="535239" y="687272"/>
                </a:lnTo>
                <a:lnTo>
                  <a:pt x="536174" y="683113"/>
                </a:lnTo>
                <a:lnTo>
                  <a:pt x="536954" y="676177"/>
                </a:lnTo>
                <a:lnTo>
                  <a:pt x="537075" y="667858"/>
                </a:lnTo>
                <a:lnTo>
                  <a:pt x="536334" y="659878"/>
                </a:lnTo>
                <a:lnTo>
                  <a:pt x="532634" y="644188"/>
                </a:lnTo>
                <a:lnTo>
                  <a:pt x="531564" y="641781"/>
                </a:lnTo>
                <a:lnTo>
                  <a:pt x="145555" y="641781"/>
                </a:lnTo>
                <a:lnTo>
                  <a:pt x="141987" y="631507"/>
                </a:lnTo>
                <a:lnTo>
                  <a:pt x="141872" y="631176"/>
                </a:lnTo>
                <a:lnTo>
                  <a:pt x="127565" y="612120"/>
                </a:lnTo>
                <a:lnTo>
                  <a:pt x="109138" y="597461"/>
                </a:lnTo>
                <a:lnTo>
                  <a:pt x="87901" y="588132"/>
                </a:lnTo>
                <a:lnTo>
                  <a:pt x="65164" y="585063"/>
                </a:lnTo>
                <a:close/>
              </a:path>
              <a:path w="1294129" h="1287779">
                <a:moveTo>
                  <a:pt x="535239" y="687272"/>
                </a:moveTo>
                <a:lnTo>
                  <a:pt x="392443" y="687272"/>
                </a:lnTo>
                <a:lnTo>
                  <a:pt x="394094" y="692213"/>
                </a:lnTo>
                <a:lnTo>
                  <a:pt x="408207" y="711303"/>
                </a:lnTo>
                <a:lnTo>
                  <a:pt x="426511" y="726141"/>
                </a:lnTo>
                <a:lnTo>
                  <a:pt x="447815" y="735682"/>
                </a:lnTo>
                <a:lnTo>
                  <a:pt x="470929" y="738885"/>
                </a:lnTo>
                <a:lnTo>
                  <a:pt x="480073" y="736828"/>
                </a:lnTo>
                <a:lnTo>
                  <a:pt x="539175" y="736828"/>
                </a:lnTo>
                <a:lnTo>
                  <a:pt x="522618" y="713612"/>
                </a:lnTo>
                <a:lnTo>
                  <a:pt x="534556" y="690308"/>
                </a:lnTo>
                <a:lnTo>
                  <a:pt x="535239" y="687272"/>
                </a:lnTo>
                <a:close/>
              </a:path>
              <a:path w="1294129" h="1287779">
                <a:moveTo>
                  <a:pt x="1071066" y="724356"/>
                </a:moveTo>
                <a:lnTo>
                  <a:pt x="1061098" y="724356"/>
                </a:lnTo>
                <a:lnTo>
                  <a:pt x="1066686" y="725372"/>
                </a:lnTo>
                <a:lnTo>
                  <a:pt x="1071066" y="724356"/>
                </a:lnTo>
                <a:close/>
              </a:path>
              <a:path w="1294129" h="1287779">
                <a:moveTo>
                  <a:pt x="449212" y="582942"/>
                </a:moveTo>
                <a:lnTo>
                  <a:pt x="408493" y="596837"/>
                </a:lnTo>
                <a:lnTo>
                  <a:pt x="385585" y="631507"/>
                </a:lnTo>
                <a:lnTo>
                  <a:pt x="385331" y="637958"/>
                </a:lnTo>
                <a:lnTo>
                  <a:pt x="145555" y="641781"/>
                </a:lnTo>
                <a:lnTo>
                  <a:pt x="531564" y="641781"/>
                </a:lnTo>
                <a:lnTo>
                  <a:pt x="526159" y="629613"/>
                </a:lnTo>
                <a:lnTo>
                  <a:pt x="517278" y="616464"/>
                </a:lnTo>
                <a:lnTo>
                  <a:pt x="506362" y="605053"/>
                </a:lnTo>
                <a:lnTo>
                  <a:pt x="505854" y="604760"/>
                </a:lnTo>
                <a:lnTo>
                  <a:pt x="514458" y="584288"/>
                </a:lnTo>
                <a:lnTo>
                  <a:pt x="456451" y="584288"/>
                </a:lnTo>
                <a:lnTo>
                  <a:pt x="449212" y="582942"/>
                </a:lnTo>
                <a:close/>
              </a:path>
              <a:path w="1294129" h="1287779">
                <a:moveTo>
                  <a:pt x="559702" y="312648"/>
                </a:moveTo>
                <a:lnTo>
                  <a:pt x="531268" y="319172"/>
                </a:lnTo>
                <a:lnTo>
                  <a:pt x="509299" y="336079"/>
                </a:lnTo>
                <a:lnTo>
                  <a:pt x="496212" y="361082"/>
                </a:lnTo>
                <a:lnTo>
                  <a:pt x="494424" y="391896"/>
                </a:lnTo>
                <a:lnTo>
                  <a:pt x="496038" y="399987"/>
                </a:lnTo>
                <a:lnTo>
                  <a:pt x="518046" y="438454"/>
                </a:lnTo>
                <a:lnTo>
                  <a:pt x="456451" y="584288"/>
                </a:lnTo>
                <a:lnTo>
                  <a:pt x="514458" y="584288"/>
                </a:lnTo>
                <a:lnTo>
                  <a:pt x="564401" y="465441"/>
                </a:lnTo>
                <a:lnTo>
                  <a:pt x="599832" y="465441"/>
                </a:lnTo>
                <a:lnTo>
                  <a:pt x="636789" y="438863"/>
                </a:lnTo>
                <a:lnTo>
                  <a:pt x="645476" y="415340"/>
                </a:lnTo>
                <a:lnTo>
                  <a:pt x="645554" y="413511"/>
                </a:lnTo>
                <a:lnTo>
                  <a:pt x="809511" y="410895"/>
                </a:lnTo>
                <a:lnTo>
                  <a:pt x="952884" y="410895"/>
                </a:lnTo>
                <a:lnTo>
                  <a:pt x="953519" y="407810"/>
                </a:lnTo>
                <a:lnTo>
                  <a:pt x="953605" y="407395"/>
                </a:lnTo>
                <a:lnTo>
                  <a:pt x="954387" y="399987"/>
                </a:lnTo>
                <a:lnTo>
                  <a:pt x="954415" y="391896"/>
                </a:lnTo>
                <a:lnTo>
                  <a:pt x="953783" y="384530"/>
                </a:lnTo>
                <a:lnTo>
                  <a:pt x="952190" y="376443"/>
                </a:lnTo>
                <a:lnTo>
                  <a:pt x="949894" y="368607"/>
                </a:lnTo>
                <a:lnTo>
                  <a:pt x="946908" y="361082"/>
                </a:lnTo>
                <a:lnTo>
                  <a:pt x="946104" y="359511"/>
                </a:lnTo>
                <a:lnTo>
                  <a:pt x="636918" y="359511"/>
                </a:lnTo>
                <a:lnTo>
                  <a:pt x="636664" y="358749"/>
                </a:lnTo>
                <a:lnTo>
                  <a:pt x="622692" y="339740"/>
                </a:lnTo>
                <a:lnTo>
                  <a:pt x="604518" y="325078"/>
                </a:lnTo>
                <a:lnTo>
                  <a:pt x="583176" y="315725"/>
                </a:lnTo>
                <a:lnTo>
                  <a:pt x="559702" y="312648"/>
                </a:lnTo>
                <a:close/>
              </a:path>
              <a:path w="1294129" h="1287779">
                <a:moveTo>
                  <a:pt x="1044588" y="569442"/>
                </a:moveTo>
                <a:lnTo>
                  <a:pt x="1037349" y="571105"/>
                </a:lnTo>
                <a:lnTo>
                  <a:pt x="1053453" y="571105"/>
                </a:lnTo>
                <a:lnTo>
                  <a:pt x="1044588" y="569442"/>
                </a:lnTo>
                <a:close/>
              </a:path>
              <a:path w="1294129" h="1287779">
                <a:moveTo>
                  <a:pt x="599832" y="465441"/>
                </a:moveTo>
                <a:lnTo>
                  <a:pt x="564401" y="465441"/>
                </a:lnTo>
                <a:lnTo>
                  <a:pt x="581800" y="468629"/>
                </a:lnTo>
                <a:lnTo>
                  <a:pt x="599832" y="465441"/>
                </a:lnTo>
                <a:close/>
              </a:path>
              <a:path w="1294129" h="1287779">
                <a:moveTo>
                  <a:pt x="952884" y="410895"/>
                </a:moveTo>
                <a:lnTo>
                  <a:pt x="809511" y="410895"/>
                </a:lnTo>
                <a:lnTo>
                  <a:pt x="811797" y="417626"/>
                </a:lnTo>
                <a:lnTo>
                  <a:pt x="826107" y="436681"/>
                </a:lnTo>
                <a:lnTo>
                  <a:pt x="844548" y="451336"/>
                </a:lnTo>
                <a:lnTo>
                  <a:pt x="865822" y="460665"/>
                </a:lnTo>
                <a:lnTo>
                  <a:pt x="888632" y="463740"/>
                </a:lnTo>
                <a:lnTo>
                  <a:pt x="896379" y="461924"/>
                </a:lnTo>
                <a:lnTo>
                  <a:pt x="959223" y="461924"/>
                </a:lnTo>
                <a:lnTo>
                  <a:pt x="941151" y="436681"/>
                </a:lnTo>
                <a:lnTo>
                  <a:pt x="948135" y="422515"/>
                </a:lnTo>
                <a:lnTo>
                  <a:pt x="952132" y="414540"/>
                </a:lnTo>
                <a:lnTo>
                  <a:pt x="952884" y="410895"/>
                </a:lnTo>
                <a:close/>
              </a:path>
              <a:path w="1294129" h="1287779">
                <a:moveTo>
                  <a:pt x="866534" y="307822"/>
                </a:moveTo>
                <a:lnTo>
                  <a:pt x="844000" y="311614"/>
                </a:lnTo>
                <a:lnTo>
                  <a:pt x="825323" y="321585"/>
                </a:lnTo>
                <a:lnTo>
                  <a:pt x="811313" y="336772"/>
                </a:lnTo>
                <a:lnTo>
                  <a:pt x="802780" y="356209"/>
                </a:lnTo>
                <a:lnTo>
                  <a:pt x="802780" y="356971"/>
                </a:lnTo>
                <a:lnTo>
                  <a:pt x="636918" y="359511"/>
                </a:lnTo>
                <a:lnTo>
                  <a:pt x="946104" y="359511"/>
                </a:lnTo>
                <a:lnTo>
                  <a:pt x="943242" y="353923"/>
                </a:lnTo>
                <a:lnTo>
                  <a:pt x="932574" y="340842"/>
                </a:lnTo>
                <a:lnTo>
                  <a:pt x="946989" y="312013"/>
                </a:lnTo>
                <a:lnTo>
                  <a:pt x="889648" y="312013"/>
                </a:lnTo>
                <a:lnTo>
                  <a:pt x="866534" y="307822"/>
                </a:lnTo>
                <a:close/>
              </a:path>
              <a:path w="1294129" h="1287779">
                <a:moveTo>
                  <a:pt x="1013606" y="0"/>
                </a:moveTo>
                <a:lnTo>
                  <a:pt x="973714" y="17694"/>
                </a:lnTo>
                <a:lnTo>
                  <a:pt x="954059" y="56647"/>
                </a:lnTo>
                <a:lnTo>
                  <a:pt x="954085" y="78968"/>
                </a:lnTo>
                <a:lnTo>
                  <a:pt x="960374" y="101097"/>
                </a:lnTo>
                <a:lnTo>
                  <a:pt x="972579" y="121513"/>
                </a:lnTo>
                <a:lnTo>
                  <a:pt x="981215" y="129006"/>
                </a:lnTo>
                <a:lnTo>
                  <a:pt x="889648" y="312013"/>
                </a:lnTo>
                <a:lnTo>
                  <a:pt x="946989" y="312013"/>
                </a:lnTo>
                <a:lnTo>
                  <a:pt x="1025792" y="154406"/>
                </a:lnTo>
                <a:lnTo>
                  <a:pt x="1025919" y="154152"/>
                </a:lnTo>
                <a:lnTo>
                  <a:pt x="1052041" y="154152"/>
                </a:lnTo>
                <a:lnTo>
                  <a:pt x="1069226" y="149389"/>
                </a:lnTo>
                <a:lnTo>
                  <a:pt x="1086796" y="137511"/>
                </a:lnTo>
                <a:lnTo>
                  <a:pt x="1099960" y="119608"/>
                </a:lnTo>
                <a:lnTo>
                  <a:pt x="1107172" y="91225"/>
                </a:lnTo>
                <a:lnTo>
                  <a:pt x="1102881" y="61426"/>
                </a:lnTo>
                <a:lnTo>
                  <a:pt x="1087923" y="33793"/>
                </a:lnTo>
                <a:lnTo>
                  <a:pt x="1063130" y="11912"/>
                </a:lnTo>
                <a:lnTo>
                  <a:pt x="1046876" y="4258"/>
                </a:lnTo>
                <a:lnTo>
                  <a:pt x="1030158" y="307"/>
                </a:lnTo>
                <a:lnTo>
                  <a:pt x="1013606" y="0"/>
                </a:lnTo>
                <a:close/>
              </a:path>
              <a:path w="1294129" h="1287779">
                <a:moveTo>
                  <a:pt x="1052041" y="154152"/>
                </a:moveTo>
                <a:lnTo>
                  <a:pt x="1025919" y="154152"/>
                </a:lnTo>
                <a:lnTo>
                  <a:pt x="1026681" y="154406"/>
                </a:lnTo>
                <a:lnTo>
                  <a:pt x="1048704" y="155076"/>
                </a:lnTo>
                <a:lnTo>
                  <a:pt x="1052041" y="154152"/>
                </a:lnTo>
                <a:close/>
              </a:path>
            </a:pathLst>
          </a:custGeom>
          <a:solidFill>
            <a:srgbClr val="76707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0" y="2555938"/>
            <a:ext cx="12192000" cy="1249680"/>
          </a:xfrm>
          <a:custGeom>
            <a:avLst/>
            <a:gdLst/>
            <a:ahLst/>
            <a:cxnLst/>
            <a:rect l="l" t="t" r="r" b="b"/>
            <a:pathLst>
              <a:path w="12192000" h="1249679">
                <a:moveTo>
                  <a:pt x="12192000" y="0"/>
                </a:moveTo>
                <a:lnTo>
                  <a:pt x="0" y="0"/>
                </a:lnTo>
                <a:lnTo>
                  <a:pt x="0" y="1249362"/>
                </a:lnTo>
                <a:lnTo>
                  <a:pt x="12192000" y="1249362"/>
                </a:lnTo>
                <a:lnTo>
                  <a:pt x="12192000" y="0"/>
                </a:lnTo>
                <a:close/>
              </a:path>
            </a:pathLst>
          </a:custGeom>
          <a:solidFill>
            <a:srgbClr val="66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4673764" y="395095"/>
            <a:ext cx="997585" cy="934719"/>
          </a:xfrm>
          <a:custGeom>
            <a:avLst/>
            <a:gdLst/>
            <a:ahLst/>
            <a:cxnLst/>
            <a:rect l="l" t="t" r="r" b="b"/>
            <a:pathLst>
              <a:path w="997585" h="934719">
                <a:moveTo>
                  <a:pt x="774217" y="0"/>
                </a:moveTo>
                <a:lnTo>
                  <a:pt x="734022" y="8637"/>
                </a:lnTo>
                <a:lnTo>
                  <a:pt x="692715" y="55929"/>
                </a:lnTo>
                <a:lnTo>
                  <a:pt x="688338" y="87415"/>
                </a:lnTo>
                <a:lnTo>
                  <a:pt x="696938" y="119508"/>
                </a:lnTo>
                <a:lnTo>
                  <a:pt x="726656" y="150750"/>
                </a:lnTo>
                <a:lnTo>
                  <a:pt x="670776" y="332995"/>
                </a:lnTo>
                <a:lnTo>
                  <a:pt x="651218" y="330328"/>
                </a:lnTo>
                <a:lnTo>
                  <a:pt x="640824" y="331430"/>
                </a:lnTo>
                <a:lnTo>
                  <a:pt x="630453" y="333615"/>
                </a:lnTo>
                <a:lnTo>
                  <a:pt x="592258" y="352573"/>
                </a:lnTo>
                <a:lnTo>
                  <a:pt x="565493" y="383347"/>
                </a:lnTo>
                <a:lnTo>
                  <a:pt x="555841" y="411100"/>
                </a:lnTo>
                <a:lnTo>
                  <a:pt x="209004" y="390018"/>
                </a:lnTo>
                <a:lnTo>
                  <a:pt x="181879" y="332472"/>
                </a:lnTo>
                <a:lnTo>
                  <a:pt x="128789" y="302896"/>
                </a:lnTo>
                <a:lnTo>
                  <a:pt x="98387" y="300610"/>
                </a:lnTo>
                <a:lnTo>
                  <a:pt x="88136" y="301779"/>
                </a:lnTo>
                <a:lnTo>
                  <a:pt x="24761" y="337683"/>
                </a:lnTo>
                <a:lnTo>
                  <a:pt x="4962" y="373318"/>
                </a:lnTo>
                <a:lnTo>
                  <a:pt x="0" y="413525"/>
                </a:lnTo>
                <a:lnTo>
                  <a:pt x="10884" y="453518"/>
                </a:lnTo>
                <a:lnTo>
                  <a:pt x="37161" y="487140"/>
                </a:lnTo>
                <a:lnTo>
                  <a:pt x="72796" y="506938"/>
                </a:lnTo>
                <a:lnTo>
                  <a:pt x="113004" y="511901"/>
                </a:lnTo>
                <a:lnTo>
                  <a:pt x="152997" y="501016"/>
                </a:lnTo>
                <a:lnTo>
                  <a:pt x="186652" y="474727"/>
                </a:lnTo>
                <a:lnTo>
                  <a:pt x="196812" y="456439"/>
                </a:lnTo>
                <a:lnTo>
                  <a:pt x="561175" y="478664"/>
                </a:lnTo>
                <a:lnTo>
                  <a:pt x="604609" y="527956"/>
                </a:lnTo>
                <a:lnTo>
                  <a:pt x="663537" y="542037"/>
                </a:lnTo>
                <a:lnTo>
                  <a:pt x="677126" y="538354"/>
                </a:lnTo>
                <a:lnTo>
                  <a:pt x="750024" y="684404"/>
                </a:lnTo>
                <a:lnTo>
                  <a:pt x="740118" y="692151"/>
                </a:lnTo>
                <a:lnTo>
                  <a:pt x="717294" y="727795"/>
                </a:lnTo>
                <a:lnTo>
                  <a:pt x="705447" y="768415"/>
                </a:lnTo>
                <a:lnTo>
                  <a:pt x="705792" y="811416"/>
                </a:lnTo>
                <a:lnTo>
                  <a:pt x="719544" y="854203"/>
                </a:lnTo>
                <a:lnTo>
                  <a:pt x="746556" y="891831"/>
                </a:lnTo>
                <a:lnTo>
                  <a:pt x="782969" y="918699"/>
                </a:lnTo>
                <a:lnTo>
                  <a:pt x="825623" y="933345"/>
                </a:lnTo>
                <a:lnTo>
                  <a:pt x="871363" y="934305"/>
                </a:lnTo>
                <a:lnTo>
                  <a:pt x="917029" y="920116"/>
                </a:lnTo>
                <a:lnTo>
                  <a:pt x="954656" y="893166"/>
                </a:lnTo>
                <a:lnTo>
                  <a:pt x="981524" y="856791"/>
                </a:lnTo>
                <a:lnTo>
                  <a:pt x="996170" y="814156"/>
                </a:lnTo>
                <a:lnTo>
                  <a:pt x="997130" y="768424"/>
                </a:lnTo>
                <a:lnTo>
                  <a:pt x="982942" y="722758"/>
                </a:lnTo>
                <a:lnTo>
                  <a:pt x="957945" y="687216"/>
                </a:lnTo>
                <a:lnTo>
                  <a:pt x="924506" y="661021"/>
                </a:lnTo>
                <a:lnTo>
                  <a:pt x="885233" y="645374"/>
                </a:lnTo>
                <a:lnTo>
                  <a:pt x="842734" y="641478"/>
                </a:lnTo>
                <a:lnTo>
                  <a:pt x="803745" y="651892"/>
                </a:lnTo>
                <a:lnTo>
                  <a:pt x="732625" y="509271"/>
                </a:lnTo>
                <a:lnTo>
                  <a:pt x="737451" y="505588"/>
                </a:lnTo>
                <a:lnTo>
                  <a:pt x="753879" y="479869"/>
                </a:lnTo>
                <a:lnTo>
                  <a:pt x="762390" y="450613"/>
                </a:lnTo>
                <a:lnTo>
                  <a:pt x="762115" y="419667"/>
                </a:lnTo>
                <a:lnTo>
                  <a:pt x="746982" y="379595"/>
                </a:lnTo>
                <a:lnTo>
                  <a:pt x="709765" y="346330"/>
                </a:lnTo>
                <a:lnTo>
                  <a:pt x="767042" y="159259"/>
                </a:lnTo>
                <a:lnTo>
                  <a:pt x="807809" y="156592"/>
                </a:lnTo>
                <a:lnTo>
                  <a:pt x="833356" y="136715"/>
                </a:lnTo>
                <a:lnTo>
                  <a:pt x="849116" y="109301"/>
                </a:lnTo>
                <a:lnTo>
                  <a:pt x="853493" y="77815"/>
                </a:lnTo>
                <a:lnTo>
                  <a:pt x="844893" y="45721"/>
                </a:lnTo>
                <a:lnTo>
                  <a:pt x="812049" y="10985"/>
                </a:lnTo>
                <a:lnTo>
                  <a:pt x="782187" y="748"/>
                </a:lnTo>
                <a:lnTo>
                  <a:pt x="774217" y="0"/>
                </a:lnTo>
                <a:close/>
              </a:path>
            </a:pathLst>
          </a:custGeom>
          <a:solidFill>
            <a:srgbClr val="76707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949452" y="929894"/>
            <a:ext cx="944880" cy="927100"/>
          </a:xfrm>
          <a:custGeom>
            <a:avLst/>
            <a:gdLst/>
            <a:ahLst/>
            <a:cxnLst/>
            <a:rect l="l" t="t" r="r" b="b"/>
            <a:pathLst>
              <a:path w="944880" h="927100">
                <a:moveTo>
                  <a:pt x="142582" y="0"/>
                </a:moveTo>
                <a:lnTo>
                  <a:pt x="96427" y="12090"/>
                </a:lnTo>
                <a:lnTo>
                  <a:pt x="68688" y="40003"/>
                </a:lnTo>
                <a:lnTo>
                  <a:pt x="57073" y="79501"/>
                </a:lnTo>
                <a:lnTo>
                  <a:pt x="62294" y="111378"/>
                </a:lnTo>
                <a:lnTo>
                  <a:pt x="78820" y="138302"/>
                </a:lnTo>
                <a:lnTo>
                  <a:pt x="104374" y="157225"/>
                </a:lnTo>
                <a:lnTo>
                  <a:pt x="136677" y="165100"/>
                </a:lnTo>
                <a:lnTo>
                  <a:pt x="144951" y="164965"/>
                </a:lnTo>
                <a:lnTo>
                  <a:pt x="153055" y="164020"/>
                </a:lnTo>
                <a:lnTo>
                  <a:pt x="160942" y="162313"/>
                </a:lnTo>
                <a:lnTo>
                  <a:pt x="168567" y="159892"/>
                </a:lnTo>
                <a:lnTo>
                  <a:pt x="178244" y="153923"/>
                </a:lnTo>
                <a:lnTo>
                  <a:pt x="311556" y="290321"/>
                </a:lnTo>
                <a:lnTo>
                  <a:pt x="292800" y="325929"/>
                </a:lnTo>
                <a:lnTo>
                  <a:pt x="289813" y="347598"/>
                </a:lnTo>
                <a:lnTo>
                  <a:pt x="291167" y="368563"/>
                </a:lnTo>
                <a:lnTo>
                  <a:pt x="296510" y="388445"/>
                </a:lnTo>
                <a:lnTo>
                  <a:pt x="305476" y="406731"/>
                </a:lnTo>
                <a:lnTo>
                  <a:pt x="317703" y="422909"/>
                </a:lnTo>
                <a:lnTo>
                  <a:pt x="325247" y="428497"/>
                </a:lnTo>
                <a:lnTo>
                  <a:pt x="140969" y="722629"/>
                </a:lnTo>
                <a:lnTo>
                  <a:pt x="109613" y="715136"/>
                </a:lnTo>
                <a:lnTo>
                  <a:pt x="77500" y="718778"/>
                </a:lnTo>
                <a:lnTo>
                  <a:pt x="49228" y="731313"/>
                </a:lnTo>
                <a:lnTo>
                  <a:pt x="9588" y="776731"/>
                </a:lnTo>
                <a:lnTo>
                  <a:pt x="0" y="816990"/>
                </a:lnTo>
                <a:lnTo>
                  <a:pt x="7032" y="859031"/>
                </a:lnTo>
                <a:lnTo>
                  <a:pt x="28859" y="893476"/>
                </a:lnTo>
                <a:lnTo>
                  <a:pt x="61770" y="917110"/>
                </a:lnTo>
                <a:lnTo>
                  <a:pt x="102057" y="926718"/>
                </a:lnTo>
                <a:lnTo>
                  <a:pt x="144093" y="919787"/>
                </a:lnTo>
                <a:lnTo>
                  <a:pt x="178501" y="898032"/>
                </a:lnTo>
                <a:lnTo>
                  <a:pt x="202094" y="865157"/>
                </a:lnTo>
                <a:lnTo>
                  <a:pt x="211683" y="824864"/>
                </a:lnTo>
                <a:lnTo>
                  <a:pt x="211514" y="813796"/>
                </a:lnTo>
                <a:lnTo>
                  <a:pt x="210246" y="803084"/>
                </a:lnTo>
                <a:lnTo>
                  <a:pt x="207938" y="792753"/>
                </a:lnTo>
                <a:lnTo>
                  <a:pt x="204647" y="782827"/>
                </a:lnTo>
                <a:lnTo>
                  <a:pt x="193433" y="765047"/>
                </a:lnTo>
                <a:lnTo>
                  <a:pt x="386969" y="456183"/>
                </a:lnTo>
                <a:lnTo>
                  <a:pt x="451040" y="441705"/>
                </a:lnTo>
                <a:lnTo>
                  <a:pt x="491489" y="396747"/>
                </a:lnTo>
                <a:lnTo>
                  <a:pt x="494791" y="383158"/>
                </a:lnTo>
                <a:lnTo>
                  <a:pt x="657860" y="389127"/>
                </a:lnTo>
                <a:lnTo>
                  <a:pt x="680301" y="438626"/>
                </a:lnTo>
                <a:lnTo>
                  <a:pt x="710295" y="468439"/>
                </a:lnTo>
                <a:lnTo>
                  <a:pt x="748170" y="488727"/>
                </a:lnTo>
                <a:lnTo>
                  <a:pt x="792225" y="497204"/>
                </a:lnTo>
                <a:lnTo>
                  <a:pt x="838213" y="491561"/>
                </a:lnTo>
                <a:lnTo>
                  <a:pt x="879219" y="472506"/>
                </a:lnTo>
                <a:lnTo>
                  <a:pt x="912460" y="442112"/>
                </a:lnTo>
                <a:lnTo>
                  <a:pt x="935148" y="402452"/>
                </a:lnTo>
                <a:lnTo>
                  <a:pt x="944498" y="355600"/>
                </a:lnTo>
                <a:lnTo>
                  <a:pt x="938793" y="309672"/>
                </a:lnTo>
                <a:lnTo>
                  <a:pt x="919700" y="268689"/>
                </a:lnTo>
                <a:lnTo>
                  <a:pt x="889287" y="235429"/>
                </a:lnTo>
                <a:lnTo>
                  <a:pt x="849620" y="212673"/>
                </a:lnTo>
                <a:lnTo>
                  <a:pt x="802766" y="203200"/>
                </a:lnTo>
                <a:lnTo>
                  <a:pt x="759600" y="208085"/>
                </a:lnTo>
                <a:lnTo>
                  <a:pt x="720613" y="224853"/>
                </a:lnTo>
                <a:lnTo>
                  <a:pt x="688127" y="251813"/>
                </a:lnTo>
                <a:lnTo>
                  <a:pt x="664463" y="287273"/>
                </a:lnTo>
                <a:lnTo>
                  <a:pt x="655066" y="326389"/>
                </a:lnTo>
                <a:lnTo>
                  <a:pt x="495807" y="320547"/>
                </a:lnTo>
                <a:lnTo>
                  <a:pt x="458533" y="266271"/>
                </a:lnTo>
                <a:lnTo>
                  <a:pt x="399414" y="245617"/>
                </a:lnTo>
                <a:lnTo>
                  <a:pt x="388828" y="245774"/>
                </a:lnTo>
                <a:lnTo>
                  <a:pt x="378444" y="246967"/>
                </a:lnTo>
                <a:lnTo>
                  <a:pt x="368321" y="249136"/>
                </a:lnTo>
                <a:lnTo>
                  <a:pt x="358520" y="252221"/>
                </a:lnTo>
                <a:lnTo>
                  <a:pt x="341884" y="262508"/>
                </a:lnTo>
                <a:lnTo>
                  <a:pt x="205066" y="122681"/>
                </a:lnTo>
                <a:lnTo>
                  <a:pt x="222186" y="85597"/>
                </a:lnTo>
                <a:lnTo>
                  <a:pt x="216967" y="53703"/>
                </a:lnTo>
                <a:lnTo>
                  <a:pt x="200444" y="26749"/>
                </a:lnTo>
                <a:lnTo>
                  <a:pt x="174891" y="7820"/>
                </a:lnTo>
                <a:lnTo>
                  <a:pt x="142582" y="0"/>
                </a:lnTo>
                <a:close/>
              </a:path>
            </a:pathLst>
          </a:custGeom>
          <a:solidFill>
            <a:srgbClr val="76707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99003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59942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199505"/>
            <a:ext cx="12192000" cy="651717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68288" y="-49021"/>
            <a:ext cx="572452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99003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82896" y="1280033"/>
            <a:ext cx="6422390" cy="28213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8.png"/><Relationship Id="rId7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9.png"/><Relationship Id="rId7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hyperlink" Target="../../../../../Downloads/sem%202%20MP1/MP1_Grace_MCS231026.ipynb" TargetMode="Externa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hyperlink" Target="../../../../../Downloads/sem%202%20MP1/MP1_Grace_MCS231026.ipynb" TargetMode="Externa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hyperlink" Target="../../../../../Downloads/sem%202%20MP1/MP1_Grace_MCS231026.ipynb" TargetMode="Externa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hyperlink" Target="../../../../../Downloads/sem%202%20MP1/MP1_Grace_MCS231026.ipynb" TargetMode="External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9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14.png"/><Relationship Id="rId9" Type="http://schemas.microsoft.com/office/2007/relationships/diagramDrawing" Target="../diagrams/drawing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948433"/>
              <a:ext cx="12192000" cy="1754505"/>
            </a:xfrm>
            <a:custGeom>
              <a:avLst/>
              <a:gdLst/>
              <a:ahLst/>
              <a:cxnLst/>
              <a:rect l="l" t="t" r="r" b="b"/>
              <a:pathLst>
                <a:path w="12192000" h="1754504">
                  <a:moveTo>
                    <a:pt x="12192000" y="0"/>
                  </a:moveTo>
                  <a:lnTo>
                    <a:pt x="0" y="0"/>
                  </a:lnTo>
                  <a:lnTo>
                    <a:pt x="0" y="1754377"/>
                  </a:lnTo>
                  <a:lnTo>
                    <a:pt x="12192000" y="1754377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830E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771967" y="3204730"/>
            <a:ext cx="122872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CANDIDATE </a:t>
            </a:r>
            <a:r>
              <a:rPr lang="en-MY" sz="1800" b="1" spc="-10" dirty="0">
                <a:solidFill>
                  <a:srgbClr val="FFFFFF"/>
                </a:solidFill>
                <a:latin typeface="Calibri"/>
                <a:cs typeface="Calibri"/>
              </a:rPr>
              <a:t>LECTURER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MY" sz="1800" b="1" spc="-10" dirty="0">
                <a:solidFill>
                  <a:srgbClr val="FFFFFF"/>
                </a:solidFill>
                <a:latin typeface="Calibri"/>
                <a:cs typeface="Calibri"/>
              </a:rPr>
              <a:t>DATE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76600" y="3204730"/>
            <a:ext cx="439737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MY" b="1" spc="-5" dirty="0">
                <a:solidFill>
                  <a:srgbClr val="FFFFFF"/>
                </a:solidFill>
                <a:latin typeface="Calibri"/>
                <a:cs typeface="Calibri"/>
              </a:rPr>
              <a:t>NURFATINI ATIQAH BINTI HAMIDI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MY" b="1" spc="-15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MY" b="1" spc="-15" dirty="0">
                <a:solidFill>
                  <a:srgbClr val="FFFFFF"/>
                </a:solidFill>
                <a:latin typeface="Calibri"/>
                <a:cs typeface="Calibri"/>
              </a:rPr>
              <a:t>ASSOC PROF DR MOHD SHAHIZAN OTHMAN</a:t>
            </a:r>
            <a:endParaRPr sz="1800" dirty="0">
              <a:latin typeface="Calibri"/>
              <a:cs typeface="Calibri"/>
            </a:endParaRPr>
          </a:p>
          <a:p>
            <a:pPr marL="117475" marR="5080" indent="-105410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lang="en-MY" sz="1800" b="1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r>
              <a:rPr sz="18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JANUARY</a:t>
            </a:r>
            <a:r>
              <a:rPr sz="18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2025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1680" y="5264708"/>
            <a:ext cx="3289300" cy="683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800" b="1" spc="-35" dirty="0">
                <a:solidFill>
                  <a:srgbClr val="830E3D"/>
                </a:solidFill>
                <a:latin typeface="Calibri"/>
                <a:cs typeface="Calibri"/>
              </a:rPr>
              <a:t>FACULTY</a:t>
            </a:r>
            <a:r>
              <a:rPr sz="1800" b="1" spc="-25" dirty="0">
                <a:solidFill>
                  <a:srgbClr val="830E3D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830E3D"/>
                </a:solidFill>
                <a:latin typeface="Calibri"/>
                <a:cs typeface="Calibri"/>
              </a:rPr>
              <a:t>OF</a:t>
            </a:r>
            <a:r>
              <a:rPr sz="1800" b="1" spc="-30" dirty="0">
                <a:solidFill>
                  <a:srgbClr val="830E3D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830E3D"/>
                </a:solidFill>
                <a:latin typeface="Calibri"/>
                <a:cs typeface="Calibri"/>
              </a:rPr>
              <a:t>COMPUTING, </a:t>
            </a:r>
            <a:r>
              <a:rPr sz="1800" b="1" dirty="0">
                <a:solidFill>
                  <a:srgbClr val="830E3D"/>
                </a:solidFill>
                <a:latin typeface="Calibri"/>
                <a:cs typeface="Calibri"/>
              </a:rPr>
              <a:t>UNIVERSITI</a:t>
            </a:r>
            <a:r>
              <a:rPr sz="1800" b="1" spc="-95" dirty="0">
                <a:solidFill>
                  <a:srgbClr val="830E3D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830E3D"/>
                </a:solidFill>
                <a:latin typeface="Calibri"/>
                <a:cs typeface="Calibri"/>
              </a:rPr>
              <a:t>TEKNOLOGI</a:t>
            </a:r>
            <a:r>
              <a:rPr sz="1800" b="1" spc="-55" dirty="0">
                <a:solidFill>
                  <a:srgbClr val="830E3D"/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rgbClr val="830E3D"/>
                </a:solidFill>
                <a:latin typeface="Calibri"/>
                <a:cs typeface="Calibri"/>
              </a:rPr>
              <a:t>MALAYSIA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9600" y="2317995"/>
            <a:ext cx="8953399" cy="387927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lang="en-MY" sz="2400" b="1" dirty="0">
                <a:solidFill>
                  <a:srgbClr val="FFFFFF"/>
                </a:solidFill>
                <a:latin typeface="Calibri"/>
                <a:cs typeface="Calibri"/>
              </a:rPr>
              <a:t>SENTIMENT ANALYSIS ON HOTEL REVIEW USING MACHINE LEARNING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41680" y="390271"/>
            <a:ext cx="5918835" cy="10592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</a:rPr>
              <a:t>MCS</a:t>
            </a:r>
            <a:r>
              <a:rPr lang="en-MY" sz="3600" dirty="0">
                <a:solidFill>
                  <a:srgbClr val="FFFFFF"/>
                </a:solidFill>
              </a:rPr>
              <a:t>T 1043</a:t>
            </a:r>
            <a:endParaRPr sz="3600" dirty="0"/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MY" sz="3200" dirty="0">
                <a:solidFill>
                  <a:srgbClr val="FFFFFF"/>
                </a:solidFill>
              </a:rPr>
              <a:t>RESEARCH DESIGN AND ANALYSIS</a:t>
            </a:r>
            <a:endParaRPr sz="3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924"/>
    </mc:Choice>
    <mc:Fallback>
      <p:transition spd="slow" advTm="692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07352" y="0"/>
            <a:ext cx="4965954" cy="95021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525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LITERATURE</a:t>
            </a:r>
            <a:r>
              <a:rPr spc="-135" dirty="0"/>
              <a:t> </a:t>
            </a:r>
            <a:r>
              <a:rPr spc="-10" dirty="0"/>
              <a:t>REVIEW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696456" y="487641"/>
            <a:ext cx="5495925" cy="594995"/>
            <a:chOff x="6696456" y="487641"/>
            <a:chExt cx="5495925" cy="59499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96456" y="550176"/>
              <a:ext cx="5495544" cy="3992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48728" y="487641"/>
              <a:ext cx="4309872" cy="59439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6756400" y="590994"/>
            <a:ext cx="5435600" cy="284480"/>
          </a:xfrm>
          <a:prstGeom prst="rect">
            <a:avLst/>
          </a:prstGeom>
          <a:solidFill>
            <a:srgbClr val="830E3D"/>
          </a:solidFill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ts val="2080"/>
              </a:lnSpc>
            </a:pPr>
            <a:r>
              <a:rPr sz="1800" b="1" dirty="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sz="1800" b="1" spc="11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800" b="1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60" dirty="0">
                <a:solidFill>
                  <a:srgbClr val="FFFFFF"/>
                </a:solidFill>
                <a:latin typeface="Trebuchet MS"/>
                <a:cs typeface="Trebuchet MS"/>
              </a:rPr>
              <a:t>METHODS</a:t>
            </a:r>
            <a:r>
              <a:rPr sz="1800" b="1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65" dirty="0">
                <a:solidFill>
                  <a:srgbClr val="FFFFFF"/>
                </a:solidFill>
                <a:latin typeface="Trebuchet MS"/>
                <a:cs typeface="Trebuchet MS"/>
              </a:rPr>
              <a:t>COMPARISON</a:t>
            </a:r>
            <a:endParaRPr sz="1800" dirty="0">
              <a:latin typeface="Trebuchet MS"/>
              <a:cs typeface="Trebuchet MS"/>
            </a:endParaRP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17C95B10-B49E-24AB-38F6-9DFFFA3B6F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046197"/>
              </p:ext>
            </p:extLst>
          </p:nvPr>
        </p:nvGraphicFramePr>
        <p:xfrm>
          <a:off x="2357628" y="1437854"/>
          <a:ext cx="7391400" cy="43553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4512">
                  <a:extLst>
                    <a:ext uri="{9D8B030D-6E8A-4147-A177-3AD203B41FA5}">
                      <a16:colId xmlns:a16="http://schemas.microsoft.com/office/drawing/2014/main" val="2216842070"/>
                    </a:ext>
                  </a:extLst>
                </a:gridCol>
                <a:gridCol w="2104450">
                  <a:extLst>
                    <a:ext uri="{9D8B030D-6E8A-4147-A177-3AD203B41FA5}">
                      <a16:colId xmlns:a16="http://schemas.microsoft.com/office/drawing/2014/main" val="210297319"/>
                    </a:ext>
                  </a:extLst>
                </a:gridCol>
                <a:gridCol w="872277">
                  <a:extLst>
                    <a:ext uri="{9D8B030D-6E8A-4147-A177-3AD203B41FA5}">
                      <a16:colId xmlns:a16="http://schemas.microsoft.com/office/drawing/2014/main" val="598305619"/>
                    </a:ext>
                  </a:extLst>
                </a:gridCol>
                <a:gridCol w="1521566">
                  <a:extLst>
                    <a:ext uri="{9D8B030D-6E8A-4147-A177-3AD203B41FA5}">
                      <a16:colId xmlns:a16="http://schemas.microsoft.com/office/drawing/2014/main" val="3569162541"/>
                    </a:ext>
                  </a:extLst>
                </a:gridCol>
                <a:gridCol w="1398595">
                  <a:extLst>
                    <a:ext uri="{9D8B030D-6E8A-4147-A177-3AD203B41FA5}">
                      <a16:colId xmlns:a16="http://schemas.microsoft.com/office/drawing/2014/main" val="1257476988"/>
                    </a:ext>
                  </a:extLst>
                </a:gridCol>
              </a:tblGrid>
              <a:tr h="60425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Author</a:t>
                      </a:r>
                      <a:endParaRPr lang="en-MY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Dataset</a:t>
                      </a:r>
                      <a:endParaRPr lang="en-MY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Features</a:t>
                      </a:r>
                      <a:endParaRPr lang="en-MY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Classifier</a:t>
                      </a:r>
                      <a:endParaRPr lang="en-MY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Accuracy (%)</a:t>
                      </a:r>
                      <a:endParaRPr lang="en-MY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2940253"/>
                  </a:ext>
                </a:extLst>
              </a:tr>
              <a:tr h="9154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100" kern="0">
                          <a:effectLst/>
                        </a:rPr>
                        <a:t>(Rathi et al., 2018)</a:t>
                      </a:r>
                      <a:endParaRPr lang="en-MY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100" kern="0">
                          <a:effectLst/>
                        </a:rPr>
                        <a:t>Sentiment140, Polarity Dataset, and University of Michigan dataset</a:t>
                      </a:r>
                      <a:endParaRPr lang="en-MY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100" kern="0">
                          <a:effectLst/>
                        </a:rPr>
                        <a:t>TF-IDF</a:t>
                      </a:r>
                      <a:endParaRPr lang="en-MY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AdaBoost</a:t>
                      </a:r>
                      <a:endParaRPr lang="en-MY" sz="1100" kern="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en-MY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67</a:t>
                      </a:r>
                      <a:endParaRPr lang="en-MY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6447713"/>
                  </a:ext>
                </a:extLst>
              </a:tr>
              <a:tr h="7319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100" kern="0">
                          <a:effectLst/>
                        </a:rPr>
                        <a:t>(Makhmudah et al., 2019)</a:t>
                      </a:r>
                      <a:endParaRPr lang="en-MY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100" kern="0">
                          <a:effectLst/>
                        </a:rPr>
                        <a:t>Tweets related to homosexuals</a:t>
                      </a:r>
                      <a:endParaRPr lang="en-MY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100" kern="0">
                          <a:effectLst/>
                        </a:rPr>
                        <a:t>TF-IDF</a:t>
                      </a:r>
                      <a:endParaRPr lang="en-MY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Support Vector Machine (SVM)</a:t>
                      </a:r>
                      <a:endParaRPr lang="en-MY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99.5</a:t>
                      </a:r>
                      <a:endParaRPr lang="en-MY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3997353"/>
                  </a:ext>
                </a:extLst>
              </a:tr>
              <a:tr h="6053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100" kern="0">
                          <a:effectLst/>
                        </a:rPr>
                        <a:t>(Gupta et al., 2019)</a:t>
                      </a:r>
                      <a:endParaRPr lang="en-MY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100" kern="0">
                          <a:effectLst/>
                        </a:rPr>
                        <a:t>Sentiment140</a:t>
                      </a:r>
                      <a:endParaRPr lang="en-MY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100" kern="0">
                          <a:effectLst/>
                        </a:rPr>
                        <a:t>TF-IDF</a:t>
                      </a:r>
                      <a:endParaRPr lang="en-MY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Neural Network</a:t>
                      </a:r>
                      <a:endParaRPr lang="en-MY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80</a:t>
                      </a:r>
                      <a:endParaRPr lang="en-MY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8280414"/>
                  </a:ext>
                </a:extLst>
              </a:tr>
              <a:tr h="7512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100" kern="0">
                          <a:effectLst/>
                        </a:rPr>
                        <a:t>(Alsalman, 2020)</a:t>
                      </a:r>
                      <a:endParaRPr lang="en-MY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100" kern="0">
                          <a:effectLst/>
                        </a:rPr>
                        <a:t>Arabic Tweets</a:t>
                      </a:r>
                      <a:endParaRPr lang="en-MY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100" kern="0">
                          <a:effectLst/>
                        </a:rPr>
                        <a:t>TF-IDF</a:t>
                      </a:r>
                      <a:endParaRPr lang="en-MY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Multinomial Naïve Bayes</a:t>
                      </a:r>
                      <a:endParaRPr lang="en-MY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87.5</a:t>
                      </a:r>
                      <a:endParaRPr lang="en-MY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6407817"/>
                  </a:ext>
                </a:extLst>
              </a:tr>
              <a:tr h="7469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100" kern="0">
                          <a:effectLst/>
                        </a:rPr>
                        <a:t>(Alzyout et al., 2021)</a:t>
                      </a:r>
                      <a:endParaRPr lang="en-MY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100" kern="0">
                          <a:effectLst/>
                        </a:rPr>
                        <a:t>Self-collected dataset</a:t>
                      </a:r>
                      <a:endParaRPr lang="en-MY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100" kern="0">
                          <a:effectLst/>
                        </a:rPr>
                        <a:t>TF-IDF</a:t>
                      </a:r>
                      <a:endParaRPr lang="en-MY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Support Vector Machine (SVM)</a:t>
                      </a:r>
                      <a:endParaRPr lang="en-MY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effectLst/>
                        </a:rPr>
                        <a:t>78.25</a:t>
                      </a:r>
                      <a:endParaRPr lang="en-MY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3397908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9611" y="2676144"/>
            <a:ext cx="7767066" cy="122605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61335" y="2803093"/>
            <a:ext cx="70739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FFFFFF"/>
                </a:solidFill>
                <a:latin typeface="Trebuchet MS"/>
                <a:cs typeface="Trebuchet MS"/>
              </a:rPr>
              <a:t>RESEARCH</a:t>
            </a:r>
            <a:r>
              <a:rPr sz="4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400" spc="85" dirty="0">
                <a:solidFill>
                  <a:srgbClr val="FFFFFF"/>
                </a:solidFill>
                <a:latin typeface="Trebuchet MS"/>
                <a:cs typeface="Trebuchet MS"/>
              </a:rPr>
              <a:t>METHODOLOGY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082656" y="4196118"/>
            <a:ext cx="1936114" cy="1943100"/>
          </a:xfrm>
          <a:custGeom>
            <a:avLst/>
            <a:gdLst/>
            <a:ahLst/>
            <a:cxnLst/>
            <a:rect l="l" t="t" r="r" b="b"/>
            <a:pathLst>
              <a:path w="1936115" h="1943100">
                <a:moveTo>
                  <a:pt x="660431" y="1638299"/>
                </a:moveTo>
                <a:lnTo>
                  <a:pt x="522986" y="1638299"/>
                </a:lnTo>
                <a:lnTo>
                  <a:pt x="623316" y="1714499"/>
                </a:lnTo>
                <a:lnTo>
                  <a:pt x="732027" y="1790699"/>
                </a:lnTo>
                <a:lnTo>
                  <a:pt x="723900" y="1816099"/>
                </a:lnTo>
                <a:lnTo>
                  <a:pt x="728829" y="1866899"/>
                </a:lnTo>
                <a:lnTo>
                  <a:pt x="750951" y="1904999"/>
                </a:lnTo>
                <a:lnTo>
                  <a:pt x="786407" y="1930399"/>
                </a:lnTo>
                <a:lnTo>
                  <a:pt x="831342" y="1943099"/>
                </a:lnTo>
                <a:lnTo>
                  <a:pt x="878234" y="1943099"/>
                </a:lnTo>
                <a:lnTo>
                  <a:pt x="919019" y="1917699"/>
                </a:lnTo>
                <a:lnTo>
                  <a:pt x="949017" y="1892299"/>
                </a:lnTo>
                <a:lnTo>
                  <a:pt x="963549" y="1841499"/>
                </a:lnTo>
                <a:lnTo>
                  <a:pt x="960374" y="1803399"/>
                </a:lnTo>
                <a:lnTo>
                  <a:pt x="1074801" y="1752599"/>
                </a:lnTo>
                <a:lnTo>
                  <a:pt x="1108032" y="1739899"/>
                </a:lnTo>
                <a:lnTo>
                  <a:pt x="919099" y="1739899"/>
                </a:lnTo>
                <a:lnTo>
                  <a:pt x="902335" y="1727199"/>
                </a:lnTo>
                <a:lnTo>
                  <a:pt x="785114" y="1727199"/>
                </a:lnTo>
                <a:lnTo>
                  <a:pt x="660431" y="1638299"/>
                </a:lnTo>
                <a:close/>
              </a:path>
              <a:path w="1936115" h="1943100">
                <a:moveTo>
                  <a:pt x="1357436" y="1714499"/>
                </a:moveTo>
                <a:lnTo>
                  <a:pt x="1174496" y="1714499"/>
                </a:lnTo>
                <a:lnTo>
                  <a:pt x="1209802" y="1739899"/>
                </a:lnTo>
                <a:lnTo>
                  <a:pt x="1220344" y="1752599"/>
                </a:lnTo>
                <a:lnTo>
                  <a:pt x="1301652" y="1752599"/>
                </a:lnTo>
                <a:lnTo>
                  <a:pt x="1342437" y="1727199"/>
                </a:lnTo>
                <a:lnTo>
                  <a:pt x="1357436" y="1714499"/>
                </a:lnTo>
                <a:close/>
              </a:path>
              <a:path w="1936115" h="1943100">
                <a:moveTo>
                  <a:pt x="1358900" y="1257299"/>
                </a:moveTo>
                <a:lnTo>
                  <a:pt x="1275969" y="1257299"/>
                </a:lnTo>
                <a:lnTo>
                  <a:pt x="1248283" y="1523999"/>
                </a:lnTo>
                <a:lnTo>
                  <a:pt x="1232789" y="1523999"/>
                </a:lnTo>
                <a:lnTo>
                  <a:pt x="1201380" y="1536699"/>
                </a:lnTo>
                <a:lnTo>
                  <a:pt x="1175353" y="1562099"/>
                </a:lnTo>
                <a:lnTo>
                  <a:pt x="1156708" y="1587499"/>
                </a:lnTo>
                <a:lnTo>
                  <a:pt x="1147445" y="1625599"/>
                </a:lnTo>
                <a:lnTo>
                  <a:pt x="1148461" y="1638299"/>
                </a:lnTo>
                <a:lnTo>
                  <a:pt x="919099" y="1739899"/>
                </a:lnTo>
                <a:lnTo>
                  <a:pt x="1108032" y="1739899"/>
                </a:lnTo>
                <a:lnTo>
                  <a:pt x="1174496" y="1714499"/>
                </a:lnTo>
                <a:lnTo>
                  <a:pt x="1357436" y="1714499"/>
                </a:lnTo>
                <a:lnTo>
                  <a:pt x="1372435" y="1701799"/>
                </a:lnTo>
                <a:lnTo>
                  <a:pt x="1386967" y="1650999"/>
                </a:lnTo>
                <a:lnTo>
                  <a:pt x="1387070" y="1638299"/>
                </a:lnTo>
                <a:lnTo>
                  <a:pt x="1387173" y="1625599"/>
                </a:lnTo>
                <a:lnTo>
                  <a:pt x="1382712" y="1600199"/>
                </a:lnTo>
                <a:lnTo>
                  <a:pt x="1373965" y="1574799"/>
                </a:lnTo>
                <a:lnTo>
                  <a:pt x="1361313" y="1562099"/>
                </a:lnTo>
                <a:lnTo>
                  <a:pt x="1330578" y="1536699"/>
                </a:lnTo>
                <a:lnTo>
                  <a:pt x="1358900" y="1257299"/>
                </a:lnTo>
                <a:close/>
              </a:path>
              <a:path w="1936115" h="1943100">
                <a:moveTo>
                  <a:pt x="891700" y="1714499"/>
                </a:moveTo>
                <a:lnTo>
                  <a:pt x="807974" y="1714499"/>
                </a:lnTo>
                <a:lnTo>
                  <a:pt x="785114" y="1727199"/>
                </a:lnTo>
                <a:lnTo>
                  <a:pt x="902335" y="1727199"/>
                </a:lnTo>
                <a:lnTo>
                  <a:pt x="891700" y="1714499"/>
                </a:lnTo>
                <a:close/>
              </a:path>
              <a:path w="1936115" h="1943100">
                <a:moveTo>
                  <a:pt x="342334" y="888999"/>
                </a:moveTo>
                <a:lnTo>
                  <a:pt x="189992" y="888999"/>
                </a:lnTo>
                <a:lnTo>
                  <a:pt x="385952" y="1028699"/>
                </a:lnTo>
                <a:lnTo>
                  <a:pt x="382397" y="1041399"/>
                </a:lnTo>
                <a:lnTo>
                  <a:pt x="384192" y="1079499"/>
                </a:lnTo>
                <a:lnTo>
                  <a:pt x="396287" y="1104899"/>
                </a:lnTo>
                <a:lnTo>
                  <a:pt x="417026" y="1142999"/>
                </a:lnTo>
                <a:lnTo>
                  <a:pt x="444753" y="1155699"/>
                </a:lnTo>
                <a:lnTo>
                  <a:pt x="450723" y="1155699"/>
                </a:lnTo>
                <a:lnTo>
                  <a:pt x="436752" y="1295399"/>
                </a:lnTo>
                <a:lnTo>
                  <a:pt x="423418" y="1422399"/>
                </a:lnTo>
                <a:lnTo>
                  <a:pt x="382777" y="1447799"/>
                </a:lnTo>
                <a:lnTo>
                  <a:pt x="366133" y="1460499"/>
                </a:lnTo>
                <a:lnTo>
                  <a:pt x="352774" y="1485899"/>
                </a:lnTo>
                <a:lnTo>
                  <a:pt x="343273" y="1498599"/>
                </a:lnTo>
                <a:lnTo>
                  <a:pt x="338200" y="1523999"/>
                </a:lnTo>
                <a:lnTo>
                  <a:pt x="342949" y="1574799"/>
                </a:lnTo>
                <a:lnTo>
                  <a:pt x="365045" y="1612899"/>
                </a:lnTo>
                <a:lnTo>
                  <a:pt x="400548" y="1638299"/>
                </a:lnTo>
                <a:lnTo>
                  <a:pt x="445516" y="1663699"/>
                </a:lnTo>
                <a:lnTo>
                  <a:pt x="469423" y="1663699"/>
                </a:lnTo>
                <a:lnTo>
                  <a:pt x="481056" y="1650999"/>
                </a:lnTo>
                <a:lnTo>
                  <a:pt x="492378" y="1650999"/>
                </a:lnTo>
                <a:lnTo>
                  <a:pt x="522986" y="1638299"/>
                </a:lnTo>
                <a:lnTo>
                  <a:pt x="660431" y="1638299"/>
                </a:lnTo>
                <a:lnTo>
                  <a:pt x="571373" y="1574799"/>
                </a:lnTo>
                <a:lnTo>
                  <a:pt x="577723" y="1549399"/>
                </a:lnTo>
                <a:lnTo>
                  <a:pt x="576250" y="1511299"/>
                </a:lnTo>
                <a:lnTo>
                  <a:pt x="564705" y="1485899"/>
                </a:lnTo>
                <a:lnTo>
                  <a:pt x="544397" y="1447799"/>
                </a:lnTo>
                <a:lnTo>
                  <a:pt x="516636" y="1435099"/>
                </a:lnTo>
                <a:lnTo>
                  <a:pt x="506475" y="1435099"/>
                </a:lnTo>
                <a:lnTo>
                  <a:pt x="533653" y="1168399"/>
                </a:lnTo>
                <a:lnTo>
                  <a:pt x="536701" y="1168399"/>
                </a:lnTo>
                <a:lnTo>
                  <a:pt x="568090" y="1155699"/>
                </a:lnTo>
                <a:lnTo>
                  <a:pt x="594074" y="1130299"/>
                </a:lnTo>
                <a:lnTo>
                  <a:pt x="612675" y="1104899"/>
                </a:lnTo>
                <a:lnTo>
                  <a:pt x="621919" y="1066799"/>
                </a:lnTo>
                <a:lnTo>
                  <a:pt x="621157" y="1054099"/>
                </a:lnTo>
                <a:lnTo>
                  <a:pt x="800322" y="977899"/>
                </a:lnTo>
                <a:lnTo>
                  <a:pt x="593217" y="977899"/>
                </a:lnTo>
                <a:lnTo>
                  <a:pt x="560832" y="952499"/>
                </a:lnTo>
                <a:lnTo>
                  <a:pt x="431292" y="952499"/>
                </a:lnTo>
                <a:lnTo>
                  <a:pt x="342334" y="888999"/>
                </a:lnTo>
                <a:close/>
              </a:path>
              <a:path w="1936115" h="1943100">
                <a:moveTo>
                  <a:pt x="1130856" y="952499"/>
                </a:moveTo>
                <a:lnTo>
                  <a:pt x="1000125" y="952499"/>
                </a:lnTo>
                <a:lnTo>
                  <a:pt x="1214374" y="1117599"/>
                </a:lnTo>
                <a:lnTo>
                  <a:pt x="1207643" y="1130299"/>
                </a:lnTo>
                <a:lnTo>
                  <a:pt x="1209510" y="1168399"/>
                </a:lnTo>
                <a:lnTo>
                  <a:pt x="1221628" y="1206499"/>
                </a:lnTo>
                <a:lnTo>
                  <a:pt x="1242343" y="1231899"/>
                </a:lnTo>
                <a:lnTo>
                  <a:pt x="1270000" y="1257299"/>
                </a:lnTo>
                <a:lnTo>
                  <a:pt x="1361821" y="1257299"/>
                </a:lnTo>
                <a:lnTo>
                  <a:pt x="1393283" y="1244599"/>
                </a:lnTo>
                <a:lnTo>
                  <a:pt x="1419304" y="1219199"/>
                </a:lnTo>
                <a:lnTo>
                  <a:pt x="1437919" y="1193799"/>
                </a:lnTo>
                <a:lnTo>
                  <a:pt x="1447165" y="1155699"/>
                </a:lnTo>
                <a:lnTo>
                  <a:pt x="1445133" y="1142999"/>
                </a:lnTo>
                <a:lnTo>
                  <a:pt x="1563243" y="1092199"/>
                </a:lnTo>
                <a:lnTo>
                  <a:pt x="1620443" y="1066799"/>
                </a:lnTo>
                <a:lnTo>
                  <a:pt x="1410843" y="1066799"/>
                </a:lnTo>
                <a:lnTo>
                  <a:pt x="1398460" y="1054099"/>
                </a:lnTo>
                <a:lnTo>
                  <a:pt x="1263015" y="1054099"/>
                </a:lnTo>
                <a:lnTo>
                  <a:pt x="1130856" y="952499"/>
                </a:lnTo>
                <a:close/>
              </a:path>
              <a:path w="1936115" h="1943100">
                <a:moveTo>
                  <a:pt x="1590755" y="266699"/>
                </a:moveTo>
                <a:lnTo>
                  <a:pt x="1366139" y="266699"/>
                </a:lnTo>
                <a:lnTo>
                  <a:pt x="1390903" y="279399"/>
                </a:lnTo>
                <a:lnTo>
                  <a:pt x="1401591" y="292099"/>
                </a:lnTo>
                <a:lnTo>
                  <a:pt x="1492758" y="292099"/>
                </a:lnTo>
                <a:lnTo>
                  <a:pt x="1703324" y="444499"/>
                </a:lnTo>
                <a:lnTo>
                  <a:pt x="1696212" y="469899"/>
                </a:lnTo>
                <a:lnTo>
                  <a:pt x="1697684" y="507999"/>
                </a:lnTo>
                <a:lnTo>
                  <a:pt x="1709229" y="533399"/>
                </a:lnTo>
                <a:lnTo>
                  <a:pt x="1729537" y="558799"/>
                </a:lnTo>
                <a:lnTo>
                  <a:pt x="1757299" y="584199"/>
                </a:lnTo>
                <a:lnTo>
                  <a:pt x="1761363" y="584199"/>
                </a:lnTo>
                <a:lnTo>
                  <a:pt x="1736471" y="825499"/>
                </a:lnTo>
                <a:lnTo>
                  <a:pt x="1692267" y="850899"/>
                </a:lnTo>
                <a:lnTo>
                  <a:pt x="1669407" y="901699"/>
                </a:lnTo>
                <a:lnTo>
                  <a:pt x="1664335" y="927099"/>
                </a:lnTo>
                <a:lnTo>
                  <a:pt x="1666748" y="952499"/>
                </a:lnTo>
                <a:lnTo>
                  <a:pt x="1410843" y="1066799"/>
                </a:lnTo>
                <a:lnTo>
                  <a:pt x="1620443" y="1066799"/>
                </a:lnTo>
                <a:lnTo>
                  <a:pt x="1706245" y="1028699"/>
                </a:lnTo>
                <a:lnTo>
                  <a:pt x="1859407" y="1028699"/>
                </a:lnTo>
                <a:lnTo>
                  <a:pt x="1889398" y="990599"/>
                </a:lnTo>
                <a:lnTo>
                  <a:pt x="1903984" y="952499"/>
                </a:lnTo>
                <a:lnTo>
                  <a:pt x="1902313" y="914399"/>
                </a:lnTo>
                <a:lnTo>
                  <a:pt x="1890712" y="876299"/>
                </a:lnTo>
                <a:lnTo>
                  <a:pt x="1870444" y="850899"/>
                </a:lnTo>
                <a:lnTo>
                  <a:pt x="1842770" y="825499"/>
                </a:lnTo>
                <a:lnTo>
                  <a:pt x="1820672" y="825499"/>
                </a:lnTo>
                <a:lnTo>
                  <a:pt x="1831340" y="723899"/>
                </a:lnTo>
                <a:lnTo>
                  <a:pt x="1844294" y="596899"/>
                </a:lnTo>
                <a:lnTo>
                  <a:pt x="1850390" y="596899"/>
                </a:lnTo>
                <a:lnTo>
                  <a:pt x="1881852" y="584199"/>
                </a:lnTo>
                <a:lnTo>
                  <a:pt x="1907873" y="558799"/>
                </a:lnTo>
                <a:lnTo>
                  <a:pt x="1926488" y="520699"/>
                </a:lnTo>
                <a:lnTo>
                  <a:pt x="1935734" y="495299"/>
                </a:lnTo>
                <a:lnTo>
                  <a:pt x="1931306" y="444499"/>
                </a:lnTo>
                <a:lnTo>
                  <a:pt x="1909937" y="406399"/>
                </a:lnTo>
                <a:lnTo>
                  <a:pt x="1886403" y="380999"/>
                </a:lnTo>
                <a:lnTo>
                  <a:pt x="1750568" y="380999"/>
                </a:lnTo>
                <a:lnTo>
                  <a:pt x="1590755" y="266699"/>
                </a:lnTo>
                <a:close/>
              </a:path>
              <a:path w="1936115" h="1943100">
                <a:moveTo>
                  <a:pt x="1364154" y="1028699"/>
                </a:moveTo>
                <a:lnTo>
                  <a:pt x="1292987" y="1028699"/>
                </a:lnTo>
                <a:lnTo>
                  <a:pt x="1263015" y="1054099"/>
                </a:lnTo>
                <a:lnTo>
                  <a:pt x="1398460" y="1054099"/>
                </a:lnTo>
                <a:lnTo>
                  <a:pt x="1386077" y="1041399"/>
                </a:lnTo>
                <a:lnTo>
                  <a:pt x="1375443" y="1041399"/>
                </a:lnTo>
                <a:lnTo>
                  <a:pt x="1364154" y="1028699"/>
                </a:lnTo>
                <a:close/>
              </a:path>
              <a:path w="1936115" h="1943100">
                <a:moveTo>
                  <a:pt x="1859407" y="1028699"/>
                </a:moveTo>
                <a:lnTo>
                  <a:pt x="1706245" y="1028699"/>
                </a:lnTo>
                <a:lnTo>
                  <a:pt x="1725422" y="1041399"/>
                </a:lnTo>
                <a:lnTo>
                  <a:pt x="1736129" y="1041399"/>
                </a:lnTo>
                <a:lnTo>
                  <a:pt x="1747456" y="1054099"/>
                </a:lnTo>
                <a:lnTo>
                  <a:pt x="1818651" y="1054099"/>
                </a:lnTo>
                <a:lnTo>
                  <a:pt x="1859407" y="1028699"/>
                </a:lnTo>
                <a:close/>
              </a:path>
              <a:path w="1936115" h="1943100">
                <a:moveTo>
                  <a:pt x="819531" y="215899"/>
                </a:moveTo>
                <a:lnTo>
                  <a:pt x="678942" y="215899"/>
                </a:lnTo>
                <a:lnTo>
                  <a:pt x="871474" y="355599"/>
                </a:lnTo>
                <a:lnTo>
                  <a:pt x="864489" y="368299"/>
                </a:lnTo>
                <a:lnTo>
                  <a:pt x="866284" y="406399"/>
                </a:lnTo>
                <a:lnTo>
                  <a:pt x="878379" y="444499"/>
                </a:lnTo>
                <a:lnTo>
                  <a:pt x="899118" y="469899"/>
                </a:lnTo>
                <a:lnTo>
                  <a:pt x="926846" y="495299"/>
                </a:lnTo>
                <a:lnTo>
                  <a:pt x="935736" y="495299"/>
                </a:lnTo>
                <a:lnTo>
                  <a:pt x="922909" y="622299"/>
                </a:lnTo>
                <a:lnTo>
                  <a:pt x="909954" y="736599"/>
                </a:lnTo>
                <a:lnTo>
                  <a:pt x="900811" y="749299"/>
                </a:lnTo>
                <a:lnTo>
                  <a:pt x="869348" y="761999"/>
                </a:lnTo>
                <a:lnTo>
                  <a:pt x="843327" y="774699"/>
                </a:lnTo>
                <a:lnTo>
                  <a:pt x="824712" y="812799"/>
                </a:lnTo>
                <a:lnTo>
                  <a:pt x="815467" y="850899"/>
                </a:lnTo>
                <a:lnTo>
                  <a:pt x="818388" y="876299"/>
                </a:lnTo>
                <a:lnTo>
                  <a:pt x="790956" y="888999"/>
                </a:lnTo>
                <a:lnTo>
                  <a:pt x="704850" y="927099"/>
                </a:lnTo>
                <a:lnTo>
                  <a:pt x="593217" y="977899"/>
                </a:lnTo>
                <a:lnTo>
                  <a:pt x="800322" y="977899"/>
                </a:lnTo>
                <a:lnTo>
                  <a:pt x="860044" y="952499"/>
                </a:lnTo>
                <a:lnTo>
                  <a:pt x="1130856" y="952499"/>
                </a:lnTo>
                <a:lnTo>
                  <a:pt x="1048258" y="888999"/>
                </a:lnTo>
                <a:lnTo>
                  <a:pt x="1054989" y="876299"/>
                </a:lnTo>
                <a:lnTo>
                  <a:pt x="1055050" y="850899"/>
                </a:lnTo>
                <a:lnTo>
                  <a:pt x="1050528" y="825499"/>
                </a:lnTo>
                <a:lnTo>
                  <a:pt x="1041790" y="800099"/>
                </a:lnTo>
                <a:lnTo>
                  <a:pt x="1029208" y="787399"/>
                </a:lnTo>
                <a:lnTo>
                  <a:pt x="995679" y="749299"/>
                </a:lnTo>
                <a:lnTo>
                  <a:pt x="1008252" y="634999"/>
                </a:lnTo>
                <a:lnTo>
                  <a:pt x="1022223" y="495299"/>
                </a:lnTo>
                <a:lnTo>
                  <a:pt x="1059561" y="482599"/>
                </a:lnTo>
                <a:lnTo>
                  <a:pt x="1076203" y="469899"/>
                </a:lnTo>
                <a:lnTo>
                  <a:pt x="1089548" y="444499"/>
                </a:lnTo>
                <a:lnTo>
                  <a:pt x="1099012" y="419099"/>
                </a:lnTo>
                <a:lnTo>
                  <a:pt x="1104011" y="393699"/>
                </a:lnTo>
                <a:lnTo>
                  <a:pt x="1102487" y="380999"/>
                </a:lnTo>
                <a:lnTo>
                  <a:pt x="1278255" y="304799"/>
                </a:lnTo>
                <a:lnTo>
                  <a:pt x="1069848" y="304799"/>
                </a:lnTo>
                <a:lnTo>
                  <a:pt x="1056385" y="292099"/>
                </a:lnTo>
                <a:lnTo>
                  <a:pt x="918210" y="292099"/>
                </a:lnTo>
                <a:lnTo>
                  <a:pt x="819531" y="215899"/>
                </a:lnTo>
                <a:close/>
              </a:path>
              <a:path w="1936115" h="1943100">
                <a:moveTo>
                  <a:pt x="979297" y="965199"/>
                </a:moveTo>
                <a:lnTo>
                  <a:pt x="879983" y="965199"/>
                </a:lnTo>
                <a:lnTo>
                  <a:pt x="922274" y="977899"/>
                </a:lnTo>
                <a:lnTo>
                  <a:pt x="969645" y="977899"/>
                </a:lnTo>
                <a:lnTo>
                  <a:pt x="979297" y="965199"/>
                </a:lnTo>
                <a:close/>
              </a:path>
              <a:path w="1936115" h="1943100">
                <a:moveTo>
                  <a:pt x="1000125" y="952499"/>
                </a:moveTo>
                <a:lnTo>
                  <a:pt x="860044" y="952499"/>
                </a:lnTo>
                <a:lnTo>
                  <a:pt x="877824" y="965199"/>
                </a:lnTo>
                <a:lnTo>
                  <a:pt x="996061" y="965199"/>
                </a:lnTo>
                <a:lnTo>
                  <a:pt x="1000125" y="952499"/>
                </a:lnTo>
                <a:close/>
              </a:path>
              <a:path w="1936115" h="1943100">
                <a:moveTo>
                  <a:pt x="550197" y="939799"/>
                </a:moveTo>
                <a:lnTo>
                  <a:pt x="467741" y="939799"/>
                </a:lnTo>
                <a:lnTo>
                  <a:pt x="431292" y="952499"/>
                </a:lnTo>
                <a:lnTo>
                  <a:pt x="560832" y="952499"/>
                </a:lnTo>
                <a:lnTo>
                  <a:pt x="550197" y="939799"/>
                </a:lnTo>
                <a:close/>
              </a:path>
              <a:path w="1936115" h="1943100">
                <a:moveTo>
                  <a:pt x="514603" y="927099"/>
                </a:moveTo>
                <a:lnTo>
                  <a:pt x="490696" y="927099"/>
                </a:lnTo>
                <a:lnTo>
                  <a:pt x="479063" y="939799"/>
                </a:lnTo>
                <a:lnTo>
                  <a:pt x="527024" y="939799"/>
                </a:lnTo>
                <a:lnTo>
                  <a:pt x="514603" y="927099"/>
                </a:lnTo>
                <a:close/>
              </a:path>
              <a:path w="1936115" h="1943100">
                <a:moveTo>
                  <a:pt x="194945" y="419099"/>
                </a:moveTo>
                <a:lnTo>
                  <a:pt x="112141" y="419099"/>
                </a:lnTo>
                <a:lnTo>
                  <a:pt x="99187" y="533399"/>
                </a:lnTo>
                <a:lnTo>
                  <a:pt x="85090" y="673099"/>
                </a:lnTo>
                <a:lnTo>
                  <a:pt x="83947" y="673099"/>
                </a:lnTo>
                <a:lnTo>
                  <a:pt x="52595" y="685799"/>
                </a:lnTo>
                <a:lnTo>
                  <a:pt x="27066" y="711199"/>
                </a:lnTo>
                <a:lnTo>
                  <a:pt x="8991" y="736599"/>
                </a:lnTo>
                <a:lnTo>
                  <a:pt x="0" y="774699"/>
                </a:lnTo>
                <a:lnTo>
                  <a:pt x="4427" y="825499"/>
                </a:lnTo>
                <a:lnTo>
                  <a:pt x="25796" y="863599"/>
                </a:lnTo>
                <a:lnTo>
                  <a:pt x="61096" y="888999"/>
                </a:lnTo>
                <a:lnTo>
                  <a:pt x="107315" y="914399"/>
                </a:lnTo>
                <a:lnTo>
                  <a:pt x="131222" y="914399"/>
                </a:lnTo>
                <a:lnTo>
                  <a:pt x="142855" y="901699"/>
                </a:lnTo>
                <a:lnTo>
                  <a:pt x="154177" y="901699"/>
                </a:lnTo>
                <a:lnTo>
                  <a:pt x="189992" y="888999"/>
                </a:lnTo>
                <a:lnTo>
                  <a:pt x="342334" y="888999"/>
                </a:lnTo>
                <a:lnTo>
                  <a:pt x="235585" y="812799"/>
                </a:lnTo>
                <a:lnTo>
                  <a:pt x="239522" y="800099"/>
                </a:lnTo>
                <a:lnTo>
                  <a:pt x="237851" y="761999"/>
                </a:lnTo>
                <a:lnTo>
                  <a:pt x="226250" y="736599"/>
                </a:lnTo>
                <a:lnTo>
                  <a:pt x="205982" y="711199"/>
                </a:lnTo>
                <a:lnTo>
                  <a:pt x="178308" y="685799"/>
                </a:lnTo>
                <a:lnTo>
                  <a:pt x="168275" y="685799"/>
                </a:lnTo>
                <a:lnTo>
                  <a:pt x="194945" y="419099"/>
                </a:lnTo>
                <a:close/>
              </a:path>
              <a:path w="1936115" h="1943100">
                <a:moveTo>
                  <a:pt x="206422" y="190499"/>
                </a:moveTo>
                <a:lnTo>
                  <a:pt x="133903" y="190499"/>
                </a:lnTo>
                <a:lnTo>
                  <a:pt x="93202" y="215899"/>
                </a:lnTo>
                <a:lnTo>
                  <a:pt x="63906" y="253999"/>
                </a:lnTo>
                <a:lnTo>
                  <a:pt x="49911" y="292099"/>
                </a:lnTo>
                <a:lnTo>
                  <a:pt x="51454" y="330199"/>
                </a:lnTo>
                <a:lnTo>
                  <a:pt x="63023" y="368299"/>
                </a:lnTo>
                <a:lnTo>
                  <a:pt x="83308" y="393699"/>
                </a:lnTo>
                <a:lnTo>
                  <a:pt x="110998" y="419099"/>
                </a:lnTo>
                <a:lnTo>
                  <a:pt x="204216" y="419099"/>
                </a:lnTo>
                <a:lnTo>
                  <a:pt x="235606" y="406399"/>
                </a:lnTo>
                <a:lnTo>
                  <a:pt x="261604" y="380999"/>
                </a:lnTo>
                <a:lnTo>
                  <a:pt x="280243" y="355599"/>
                </a:lnTo>
                <a:lnTo>
                  <a:pt x="289560" y="317499"/>
                </a:lnTo>
                <a:lnTo>
                  <a:pt x="287020" y="292099"/>
                </a:lnTo>
                <a:lnTo>
                  <a:pt x="455612" y="215899"/>
                </a:lnTo>
                <a:lnTo>
                  <a:pt x="251333" y="215899"/>
                </a:lnTo>
                <a:lnTo>
                  <a:pt x="228346" y="203199"/>
                </a:lnTo>
                <a:lnTo>
                  <a:pt x="217711" y="203199"/>
                </a:lnTo>
                <a:lnTo>
                  <a:pt x="206422" y="190499"/>
                </a:lnTo>
                <a:close/>
              </a:path>
              <a:path w="1936115" h="1943100">
                <a:moveTo>
                  <a:pt x="1828419" y="355599"/>
                </a:moveTo>
                <a:lnTo>
                  <a:pt x="1792878" y="355599"/>
                </a:lnTo>
                <a:lnTo>
                  <a:pt x="1781556" y="368299"/>
                </a:lnTo>
                <a:lnTo>
                  <a:pt x="1750568" y="380999"/>
                </a:lnTo>
                <a:lnTo>
                  <a:pt x="1886403" y="380999"/>
                </a:lnTo>
                <a:lnTo>
                  <a:pt x="1874637" y="368299"/>
                </a:lnTo>
                <a:lnTo>
                  <a:pt x="1828419" y="355599"/>
                </a:lnTo>
                <a:close/>
              </a:path>
              <a:path w="1936115" h="1943100">
                <a:moveTo>
                  <a:pt x="1462024" y="63499"/>
                </a:moveTo>
                <a:lnTo>
                  <a:pt x="1415131" y="63499"/>
                </a:lnTo>
                <a:lnTo>
                  <a:pt x="1374346" y="88899"/>
                </a:lnTo>
                <a:lnTo>
                  <a:pt x="1344348" y="126999"/>
                </a:lnTo>
                <a:lnTo>
                  <a:pt x="1329817" y="165099"/>
                </a:lnTo>
                <a:lnTo>
                  <a:pt x="1331849" y="190499"/>
                </a:lnTo>
                <a:lnTo>
                  <a:pt x="1191006" y="253999"/>
                </a:lnTo>
                <a:lnTo>
                  <a:pt x="1069848" y="304799"/>
                </a:lnTo>
                <a:lnTo>
                  <a:pt x="1278255" y="304799"/>
                </a:lnTo>
                <a:lnTo>
                  <a:pt x="1366139" y="266699"/>
                </a:lnTo>
                <a:lnTo>
                  <a:pt x="1590755" y="266699"/>
                </a:lnTo>
                <a:lnTo>
                  <a:pt x="1555242" y="241299"/>
                </a:lnTo>
                <a:lnTo>
                  <a:pt x="1569339" y="190499"/>
                </a:lnTo>
                <a:lnTo>
                  <a:pt x="1564911" y="139699"/>
                </a:lnTo>
                <a:lnTo>
                  <a:pt x="1543542" y="101599"/>
                </a:lnTo>
                <a:lnTo>
                  <a:pt x="1508242" y="76199"/>
                </a:lnTo>
                <a:lnTo>
                  <a:pt x="1462024" y="63499"/>
                </a:lnTo>
                <a:close/>
              </a:path>
              <a:path w="1936115" h="1943100">
                <a:moveTo>
                  <a:pt x="1472725" y="292099"/>
                </a:moveTo>
                <a:lnTo>
                  <a:pt x="1424729" y="292099"/>
                </a:lnTo>
                <a:lnTo>
                  <a:pt x="1437132" y="304799"/>
                </a:lnTo>
                <a:lnTo>
                  <a:pt x="1461055" y="304799"/>
                </a:lnTo>
                <a:lnTo>
                  <a:pt x="1472725" y="292099"/>
                </a:lnTo>
                <a:close/>
              </a:path>
              <a:path w="1936115" h="1943100">
                <a:moveTo>
                  <a:pt x="1021000" y="266699"/>
                </a:moveTo>
                <a:lnTo>
                  <a:pt x="949833" y="266699"/>
                </a:lnTo>
                <a:lnTo>
                  <a:pt x="918210" y="292099"/>
                </a:lnTo>
                <a:lnTo>
                  <a:pt x="1056385" y="292099"/>
                </a:lnTo>
                <a:lnTo>
                  <a:pt x="1042924" y="279399"/>
                </a:lnTo>
                <a:lnTo>
                  <a:pt x="1032289" y="279399"/>
                </a:lnTo>
                <a:lnTo>
                  <a:pt x="1021000" y="266699"/>
                </a:lnTo>
                <a:close/>
              </a:path>
              <a:path w="1936115" h="1943100">
                <a:moveTo>
                  <a:pt x="629544" y="228599"/>
                </a:moveTo>
                <a:lnTo>
                  <a:pt x="569483" y="228599"/>
                </a:lnTo>
                <a:lnTo>
                  <a:pt x="593344" y="241299"/>
                </a:lnTo>
                <a:lnTo>
                  <a:pt x="617775" y="241299"/>
                </a:lnTo>
                <a:lnTo>
                  <a:pt x="629544" y="228599"/>
                </a:lnTo>
                <a:close/>
              </a:path>
              <a:path w="1936115" h="1943100">
                <a:moveTo>
                  <a:pt x="786638" y="190499"/>
                </a:moveTo>
                <a:lnTo>
                  <a:pt x="512191" y="190499"/>
                </a:lnTo>
                <a:lnTo>
                  <a:pt x="528478" y="203199"/>
                </a:lnTo>
                <a:lnTo>
                  <a:pt x="547719" y="228599"/>
                </a:lnTo>
                <a:lnTo>
                  <a:pt x="640969" y="228599"/>
                </a:lnTo>
                <a:lnTo>
                  <a:pt x="678942" y="215899"/>
                </a:lnTo>
                <a:lnTo>
                  <a:pt x="819531" y="215899"/>
                </a:lnTo>
                <a:lnTo>
                  <a:pt x="786638" y="190499"/>
                </a:lnTo>
                <a:close/>
              </a:path>
              <a:path w="1936115" h="1943100">
                <a:moveTo>
                  <a:pt x="617727" y="0"/>
                </a:moveTo>
                <a:lnTo>
                  <a:pt x="570069" y="0"/>
                </a:lnTo>
                <a:lnTo>
                  <a:pt x="529351" y="25399"/>
                </a:lnTo>
                <a:lnTo>
                  <a:pt x="499802" y="63499"/>
                </a:lnTo>
                <a:lnTo>
                  <a:pt x="485648" y="101599"/>
                </a:lnTo>
                <a:lnTo>
                  <a:pt x="486791" y="114299"/>
                </a:lnTo>
                <a:lnTo>
                  <a:pt x="367157" y="165099"/>
                </a:lnTo>
                <a:lnTo>
                  <a:pt x="251333" y="215899"/>
                </a:lnTo>
                <a:lnTo>
                  <a:pt x="455612" y="215899"/>
                </a:lnTo>
                <a:lnTo>
                  <a:pt x="511810" y="190499"/>
                </a:lnTo>
                <a:lnTo>
                  <a:pt x="786638" y="190499"/>
                </a:lnTo>
                <a:lnTo>
                  <a:pt x="720851" y="139699"/>
                </a:lnTo>
                <a:lnTo>
                  <a:pt x="725297" y="126999"/>
                </a:lnTo>
                <a:lnTo>
                  <a:pt x="720633" y="76199"/>
                </a:lnTo>
                <a:lnTo>
                  <a:pt x="698849" y="38099"/>
                </a:lnTo>
                <a:lnTo>
                  <a:pt x="663396" y="12699"/>
                </a:lnTo>
                <a:lnTo>
                  <a:pt x="617727" y="0"/>
                </a:lnTo>
                <a:close/>
              </a:path>
            </a:pathLst>
          </a:custGeom>
          <a:solidFill>
            <a:srgbClr val="76707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4479" y="5339460"/>
            <a:ext cx="945515" cy="927100"/>
          </a:xfrm>
          <a:custGeom>
            <a:avLst/>
            <a:gdLst/>
            <a:ahLst/>
            <a:cxnLst/>
            <a:rect l="l" t="t" r="r" b="b"/>
            <a:pathLst>
              <a:path w="945515" h="927100">
                <a:moveTo>
                  <a:pt x="143903" y="0"/>
                </a:moveTo>
                <a:lnTo>
                  <a:pt x="97739" y="12269"/>
                </a:lnTo>
                <a:lnTo>
                  <a:pt x="69957" y="40257"/>
                </a:lnTo>
                <a:lnTo>
                  <a:pt x="58280" y="79628"/>
                </a:lnTo>
                <a:lnTo>
                  <a:pt x="63452" y="111504"/>
                </a:lnTo>
                <a:lnTo>
                  <a:pt x="79933" y="138414"/>
                </a:lnTo>
                <a:lnTo>
                  <a:pt x="105454" y="157299"/>
                </a:lnTo>
                <a:lnTo>
                  <a:pt x="137744" y="165100"/>
                </a:lnTo>
                <a:lnTo>
                  <a:pt x="146011" y="164965"/>
                </a:lnTo>
                <a:lnTo>
                  <a:pt x="154111" y="164020"/>
                </a:lnTo>
                <a:lnTo>
                  <a:pt x="161997" y="162313"/>
                </a:lnTo>
                <a:lnTo>
                  <a:pt x="169621" y="159892"/>
                </a:lnTo>
                <a:lnTo>
                  <a:pt x="179311" y="153923"/>
                </a:lnTo>
                <a:lnTo>
                  <a:pt x="312381" y="290029"/>
                </a:lnTo>
                <a:lnTo>
                  <a:pt x="293574" y="325699"/>
                </a:lnTo>
                <a:lnTo>
                  <a:pt x="290563" y="347306"/>
                </a:lnTo>
                <a:lnTo>
                  <a:pt x="291879" y="368286"/>
                </a:lnTo>
                <a:lnTo>
                  <a:pt x="297184" y="388169"/>
                </a:lnTo>
                <a:lnTo>
                  <a:pt x="306117" y="406460"/>
                </a:lnTo>
                <a:lnTo>
                  <a:pt x="318312" y="422668"/>
                </a:lnTo>
                <a:lnTo>
                  <a:pt x="325805" y="428218"/>
                </a:lnTo>
                <a:lnTo>
                  <a:pt x="141109" y="722515"/>
                </a:lnTo>
                <a:lnTo>
                  <a:pt x="109778" y="715060"/>
                </a:lnTo>
                <a:lnTo>
                  <a:pt x="77664" y="718812"/>
                </a:lnTo>
                <a:lnTo>
                  <a:pt x="49371" y="731405"/>
                </a:lnTo>
                <a:lnTo>
                  <a:pt x="9651" y="776858"/>
                </a:lnTo>
                <a:lnTo>
                  <a:pt x="0" y="817143"/>
                </a:lnTo>
                <a:lnTo>
                  <a:pt x="6967" y="859167"/>
                </a:lnTo>
                <a:lnTo>
                  <a:pt x="28736" y="893562"/>
                </a:lnTo>
                <a:lnTo>
                  <a:pt x="61607" y="917141"/>
                </a:lnTo>
                <a:lnTo>
                  <a:pt x="101879" y="926719"/>
                </a:lnTo>
                <a:lnTo>
                  <a:pt x="143914" y="919671"/>
                </a:lnTo>
                <a:lnTo>
                  <a:pt x="178352" y="897837"/>
                </a:lnTo>
                <a:lnTo>
                  <a:pt x="201999" y="864923"/>
                </a:lnTo>
                <a:lnTo>
                  <a:pt x="211658" y="824636"/>
                </a:lnTo>
                <a:lnTo>
                  <a:pt x="211501" y="813590"/>
                </a:lnTo>
                <a:lnTo>
                  <a:pt x="210248" y="802871"/>
                </a:lnTo>
                <a:lnTo>
                  <a:pt x="207957" y="792528"/>
                </a:lnTo>
                <a:lnTo>
                  <a:pt x="204685" y="782612"/>
                </a:lnTo>
                <a:lnTo>
                  <a:pt x="193497" y="764933"/>
                </a:lnTo>
                <a:lnTo>
                  <a:pt x="387578" y="455714"/>
                </a:lnTo>
                <a:lnTo>
                  <a:pt x="451616" y="441207"/>
                </a:lnTo>
                <a:lnTo>
                  <a:pt x="492124" y="396214"/>
                </a:lnTo>
                <a:lnTo>
                  <a:pt x="495452" y="382549"/>
                </a:lnTo>
                <a:lnTo>
                  <a:pt x="658469" y="388315"/>
                </a:lnTo>
                <a:lnTo>
                  <a:pt x="680809" y="437711"/>
                </a:lnTo>
                <a:lnTo>
                  <a:pt x="710768" y="467496"/>
                </a:lnTo>
                <a:lnTo>
                  <a:pt x="748651" y="487713"/>
                </a:lnTo>
                <a:lnTo>
                  <a:pt x="792759" y="496061"/>
                </a:lnTo>
                <a:lnTo>
                  <a:pt x="838686" y="490357"/>
                </a:lnTo>
                <a:lnTo>
                  <a:pt x="879670" y="471257"/>
                </a:lnTo>
                <a:lnTo>
                  <a:pt x="912929" y="440837"/>
                </a:lnTo>
                <a:lnTo>
                  <a:pt x="935686" y="401170"/>
                </a:lnTo>
                <a:lnTo>
                  <a:pt x="945159" y="354329"/>
                </a:lnTo>
                <a:lnTo>
                  <a:pt x="939528" y="308409"/>
                </a:lnTo>
                <a:lnTo>
                  <a:pt x="920505" y="267441"/>
                </a:lnTo>
                <a:lnTo>
                  <a:pt x="890149" y="234218"/>
                </a:lnTo>
                <a:lnTo>
                  <a:pt x="850521" y="211534"/>
                </a:lnTo>
                <a:lnTo>
                  <a:pt x="803681" y="202183"/>
                </a:lnTo>
                <a:lnTo>
                  <a:pt x="760504" y="207161"/>
                </a:lnTo>
                <a:lnTo>
                  <a:pt x="721510" y="224001"/>
                </a:lnTo>
                <a:lnTo>
                  <a:pt x="689000" y="250991"/>
                </a:lnTo>
                <a:lnTo>
                  <a:pt x="665276" y="286423"/>
                </a:lnTo>
                <a:lnTo>
                  <a:pt x="655739" y="325602"/>
                </a:lnTo>
                <a:lnTo>
                  <a:pt x="496557" y="319976"/>
                </a:lnTo>
                <a:lnTo>
                  <a:pt x="459360" y="265782"/>
                </a:lnTo>
                <a:lnTo>
                  <a:pt x="400329" y="245236"/>
                </a:lnTo>
                <a:lnTo>
                  <a:pt x="389734" y="245395"/>
                </a:lnTo>
                <a:lnTo>
                  <a:pt x="379345" y="246597"/>
                </a:lnTo>
                <a:lnTo>
                  <a:pt x="369229" y="248792"/>
                </a:lnTo>
                <a:lnTo>
                  <a:pt x="359448" y="251929"/>
                </a:lnTo>
                <a:lnTo>
                  <a:pt x="342709" y="262204"/>
                </a:lnTo>
                <a:lnTo>
                  <a:pt x="206184" y="122554"/>
                </a:lnTo>
                <a:lnTo>
                  <a:pt x="223367" y="85470"/>
                </a:lnTo>
                <a:lnTo>
                  <a:pt x="218195" y="53595"/>
                </a:lnTo>
                <a:lnTo>
                  <a:pt x="201714" y="26685"/>
                </a:lnTo>
                <a:lnTo>
                  <a:pt x="176193" y="7800"/>
                </a:lnTo>
                <a:lnTo>
                  <a:pt x="143903" y="0"/>
                </a:lnTo>
                <a:close/>
              </a:path>
            </a:pathLst>
          </a:custGeom>
          <a:solidFill>
            <a:srgbClr val="76707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59785" y="4390421"/>
            <a:ext cx="1308100" cy="1188085"/>
          </a:xfrm>
          <a:custGeom>
            <a:avLst/>
            <a:gdLst/>
            <a:ahLst/>
            <a:cxnLst/>
            <a:rect l="l" t="t" r="r" b="b"/>
            <a:pathLst>
              <a:path w="1308100" h="1188085">
                <a:moveTo>
                  <a:pt x="452186" y="639286"/>
                </a:moveTo>
                <a:lnTo>
                  <a:pt x="352236" y="639286"/>
                </a:lnTo>
                <a:lnTo>
                  <a:pt x="486221" y="723995"/>
                </a:lnTo>
                <a:lnTo>
                  <a:pt x="483681" y="730853"/>
                </a:lnTo>
                <a:lnTo>
                  <a:pt x="490761" y="773366"/>
                </a:lnTo>
                <a:lnTo>
                  <a:pt x="521273" y="801592"/>
                </a:lnTo>
                <a:lnTo>
                  <a:pt x="528200" y="803116"/>
                </a:lnTo>
                <a:lnTo>
                  <a:pt x="527604" y="803116"/>
                </a:lnTo>
                <a:lnTo>
                  <a:pt x="492317" y="1040479"/>
                </a:lnTo>
                <a:lnTo>
                  <a:pt x="481268" y="1042384"/>
                </a:lnTo>
                <a:lnTo>
                  <a:pt x="460071" y="1053435"/>
                </a:lnTo>
                <a:lnTo>
                  <a:pt x="442565" y="1069260"/>
                </a:lnTo>
                <a:lnTo>
                  <a:pt x="429869" y="1088729"/>
                </a:lnTo>
                <a:lnTo>
                  <a:pt x="423102" y="1110710"/>
                </a:lnTo>
                <a:lnTo>
                  <a:pt x="422382" y="1118534"/>
                </a:lnTo>
                <a:lnTo>
                  <a:pt x="422483" y="1126156"/>
                </a:lnTo>
                <a:lnTo>
                  <a:pt x="449026" y="1174337"/>
                </a:lnTo>
                <a:lnTo>
                  <a:pt x="490666" y="1187926"/>
                </a:lnTo>
                <a:lnTo>
                  <a:pt x="522648" y="1182560"/>
                </a:lnTo>
                <a:lnTo>
                  <a:pt x="550118" y="1166717"/>
                </a:lnTo>
                <a:lnTo>
                  <a:pt x="570372" y="1143063"/>
                </a:lnTo>
                <a:lnTo>
                  <a:pt x="580709" y="1114266"/>
                </a:lnTo>
                <a:lnTo>
                  <a:pt x="580505" y="1091426"/>
                </a:lnTo>
                <a:lnTo>
                  <a:pt x="573359" y="1071372"/>
                </a:lnTo>
                <a:lnTo>
                  <a:pt x="560331" y="1055080"/>
                </a:lnTo>
                <a:lnTo>
                  <a:pt x="542482" y="1043527"/>
                </a:lnTo>
                <a:lnTo>
                  <a:pt x="541847" y="1043400"/>
                </a:lnTo>
                <a:lnTo>
                  <a:pt x="577534" y="804005"/>
                </a:lnTo>
                <a:lnTo>
                  <a:pt x="621476" y="776716"/>
                </a:lnTo>
                <a:lnTo>
                  <a:pt x="641288" y="734790"/>
                </a:lnTo>
                <a:lnTo>
                  <a:pt x="640780" y="725519"/>
                </a:lnTo>
                <a:lnTo>
                  <a:pt x="733777" y="679672"/>
                </a:lnTo>
                <a:lnTo>
                  <a:pt x="624778" y="679672"/>
                </a:lnTo>
                <a:lnTo>
                  <a:pt x="623235" y="678529"/>
                </a:lnTo>
                <a:lnTo>
                  <a:pt x="514542" y="678529"/>
                </a:lnTo>
                <a:lnTo>
                  <a:pt x="452186" y="639286"/>
                </a:lnTo>
                <a:close/>
              </a:path>
              <a:path w="1308100" h="1188085">
                <a:moveTo>
                  <a:pt x="799672" y="197834"/>
                </a:moveTo>
                <a:lnTo>
                  <a:pt x="692596" y="197834"/>
                </a:lnTo>
                <a:lnTo>
                  <a:pt x="820612" y="278352"/>
                </a:lnTo>
                <a:lnTo>
                  <a:pt x="814135" y="295751"/>
                </a:lnTo>
                <a:lnTo>
                  <a:pt x="821580" y="338709"/>
                </a:lnTo>
                <a:lnTo>
                  <a:pt x="852362" y="366617"/>
                </a:lnTo>
                <a:lnTo>
                  <a:pt x="860109" y="368268"/>
                </a:lnTo>
                <a:lnTo>
                  <a:pt x="836995" y="523970"/>
                </a:lnTo>
                <a:lnTo>
                  <a:pt x="789846" y="551608"/>
                </a:lnTo>
                <a:lnTo>
                  <a:pt x="769812" y="593947"/>
                </a:lnTo>
                <a:lnTo>
                  <a:pt x="770613" y="606758"/>
                </a:lnTo>
                <a:lnTo>
                  <a:pt x="770701" y="608171"/>
                </a:lnTo>
                <a:lnTo>
                  <a:pt x="624778" y="679672"/>
                </a:lnTo>
                <a:lnTo>
                  <a:pt x="733777" y="679672"/>
                </a:lnTo>
                <a:lnTo>
                  <a:pt x="790386" y="651859"/>
                </a:lnTo>
                <a:lnTo>
                  <a:pt x="893481" y="651859"/>
                </a:lnTo>
                <a:lnTo>
                  <a:pt x="896780" y="649954"/>
                </a:lnTo>
                <a:lnTo>
                  <a:pt x="917029" y="626300"/>
                </a:lnTo>
                <a:lnTo>
                  <a:pt x="927419" y="597503"/>
                </a:lnTo>
                <a:lnTo>
                  <a:pt x="928070" y="582029"/>
                </a:lnTo>
                <a:lnTo>
                  <a:pt x="925482" y="567626"/>
                </a:lnTo>
                <a:lnTo>
                  <a:pt x="919989" y="554605"/>
                </a:lnTo>
                <a:lnTo>
                  <a:pt x="911925" y="543274"/>
                </a:lnTo>
                <a:lnTo>
                  <a:pt x="891097" y="528161"/>
                </a:lnTo>
                <a:lnTo>
                  <a:pt x="903670" y="443579"/>
                </a:lnTo>
                <a:lnTo>
                  <a:pt x="915100" y="366998"/>
                </a:lnTo>
                <a:lnTo>
                  <a:pt x="941135" y="351885"/>
                </a:lnTo>
                <a:lnTo>
                  <a:pt x="952365" y="340868"/>
                </a:lnTo>
                <a:lnTo>
                  <a:pt x="961439" y="328231"/>
                </a:lnTo>
                <a:lnTo>
                  <a:pt x="968013" y="314309"/>
                </a:lnTo>
                <a:lnTo>
                  <a:pt x="971742" y="299434"/>
                </a:lnTo>
                <a:lnTo>
                  <a:pt x="970218" y="274034"/>
                </a:lnTo>
                <a:lnTo>
                  <a:pt x="1028801" y="236188"/>
                </a:lnTo>
                <a:lnTo>
                  <a:pt x="944310" y="236188"/>
                </a:lnTo>
                <a:lnTo>
                  <a:pt x="943182" y="235426"/>
                </a:lnTo>
                <a:lnTo>
                  <a:pt x="859220" y="235426"/>
                </a:lnTo>
                <a:lnTo>
                  <a:pt x="799672" y="197834"/>
                </a:lnTo>
                <a:close/>
              </a:path>
              <a:path w="1308100" h="1188085">
                <a:moveTo>
                  <a:pt x="573978" y="657320"/>
                </a:moveTo>
                <a:lnTo>
                  <a:pt x="527937" y="669143"/>
                </a:lnTo>
                <a:lnTo>
                  <a:pt x="514542" y="678529"/>
                </a:lnTo>
                <a:lnTo>
                  <a:pt x="623235" y="678529"/>
                </a:lnTo>
                <a:lnTo>
                  <a:pt x="589599" y="659257"/>
                </a:lnTo>
                <a:lnTo>
                  <a:pt x="573978" y="657320"/>
                </a:lnTo>
                <a:close/>
              </a:path>
              <a:path w="1308100" h="1188085">
                <a:moveTo>
                  <a:pt x="893481" y="651859"/>
                </a:moveTo>
                <a:lnTo>
                  <a:pt x="790386" y="651859"/>
                </a:lnTo>
                <a:lnTo>
                  <a:pt x="808039" y="664686"/>
                </a:lnTo>
                <a:lnTo>
                  <a:pt x="814820" y="667323"/>
                </a:lnTo>
                <a:lnTo>
                  <a:pt x="821993" y="669305"/>
                </a:lnTo>
                <a:lnTo>
                  <a:pt x="829524" y="670597"/>
                </a:lnTo>
                <a:lnTo>
                  <a:pt x="837376" y="671163"/>
                </a:lnTo>
                <a:lnTo>
                  <a:pt x="869340" y="665797"/>
                </a:lnTo>
                <a:lnTo>
                  <a:pt x="893481" y="651859"/>
                </a:lnTo>
                <a:close/>
              </a:path>
              <a:path w="1308100" h="1188085">
                <a:moveTo>
                  <a:pt x="209565" y="131286"/>
                </a:moveTo>
                <a:lnTo>
                  <a:pt x="122112" y="131286"/>
                </a:lnTo>
                <a:lnTo>
                  <a:pt x="287974" y="251555"/>
                </a:lnTo>
                <a:lnTo>
                  <a:pt x="279973" y="273780"/>
                </a:lnTo>
                <a:lnTo>
                  <a:pt x="286894" y="316626"/>
                </a:lnTo>
                <a:lnTo>
                  <a:pt x="317438" y="344519"/>
                </a:lnTo>
                <a:lnTo>
                  <a:pt x="318200" y="344773"/>
                </a:lnTo>
                <a:lnTo>
                  <a:pt x="305500" y="429736"/>
                </a:lnTo>
                <a:lnTo>
                  <a:pt x="293670" y="509111"/>
                </a:lnTo>
                <a:lnTo>
                  <a:pt x="292927" y="509111"/>
                </a:lnTo>
                <a:lnTo>
                  <a:pt x="271819" y="519773"/>
                </a:lnTo>
                <a:lnTo>
                  <a:pt x="254367" y="535352"/>
                </a:lnTo>
                <a:lnTo>
                  <a:pt x="241653" y="554956"/>
                </a:lnTo>
                <a:lnTo>
                  <a:pt x="234761" y="577691"/>
                </a:lnTo>
                <a:lnTo>
                  <a:pt x="236549" y="606758"/>
                </a:lnTo>
                <a:lnTo>
                  <a:pt x="249636" y="631158"/>
                </a:lnTo>
                <a:lnTo>
                  <a:pt x="272176" y="648128"/>
                </a:lnTo>
                <a:lnTo>
                  <a:pt x="302325" y="654907"/>
                </a:lnTo>
                <a:lnTo>
                  <a:pt x="310630" y="654752"/>
                </a:lnTo>
                <a:lnTo>
                  <a:pt x="318756" y="653764"/>
                </a:lnTo>
                <a:lnTo>
                  <a:pt x="326667" y="652014"/>
                </a:lnTo>
                <a:lnTo>
                  <a:pt x="334329" y="649573"/>
                </a:lnTo>
                <a:lnTo>
                  <a:pt x="352236" y="639286"/>
                </a:lnTo>
                <a:lnTo>
                  <a:pt x="452186" y="639286"/>
                </a:lnTo>
                <a:lnTo>
                  <a:pt x="386399" y="597884"/>
                </a:lnTo>
                <a:lnTo>
                  <a:pt x="392368" y="581247"/>
                </a:lnTo>
                <a:lnTo>
                  <a:pt x="392247" y="567626"/>
                </a:lnTo>
                <a:lnTo>
                  <a:pt x="372044" y="522114"/>
                </a:lnTo>
                <a:lnTo>
                  <a:pt x="348426" y="509238"/>
                </a:lnTo>
                <a:lnTo>
                  <a:pt x="372556" y="346932"/>
                </a:lnTo>
                <a:lnTo>
                  <a:pt x="418244" y="318849"/>
                </a:lnTo>
                <a:lnTo>
                  <a:pt x="437707" y="277463"/>
                </a:lnTo>
                <a:lnTo>
                  <a:pt x="437199" y="269335"/>
                </a:lnTo>
                <a:lnTo>
                  <a:pt x="535313" y="221202"/>
                </a:lnTo>
                <a:lnTo>
                  <a:pt x="419419" y="221202"/>
                </a:lnTo>
                <a:lnTo>
                  <a:pt x="409669" y="214060"/>
                </a:lnTo>
                <a:lnTo>
                  <a:pt x="323668" y="214060"/>
                </a:lnTo>
                <a:lnTo>
                  <a:pt x="209565" y="131286"/>
                </a:lnTo>
                <a:close/>
              </a:path>
              <a:path w="1308100" h="1188085">
                <a:moveTo>
                  <a:pt x="1250364" y="238"/>
                </a:moveTo>
                <a:lnTo>
                  <a:pt x="1189420" y="13938"/>
                </a:lnTo>
                <a:lnTo>
                  <a:pt x="1157670" y="48831"/>
                </a:lnTo>
                <a:lnTo>
                  <a:pt x="1149744" y="86645"/>
                </a:lnTo>
                <a:lnTo>
                  <a:pt x="1149542" y="91916"/>
                </a:lnTo>
                <a:lnTo>
                  <a:pt x="1152971" y="101441"/>
                </a:lnTo>
                <a:lnTo>
                  <a:pt x="944310" y="236188"/>
                </a:lnTo>
                <a:lnTo>
                  <a:pt x="1028801" y="236188"/>
                </a:lnTo>
                <a:lnTo>
                  <a:pt x="1179387" y="138906"/>
                </a:lnTo>
                <a:lnTo>
                  <a:pt x="1260902" y="138906"/>
                </a:lnTo>
                <a:lnTo>
                  <a:pt x="1267906" y="135604"/>
                </a:lnTo>
                <a:lnTo>
                  <a:pt x="1291466" y="113756"/>
                </a:lnTo>
                <a:lnTo>
                  <a:pt x="1305228" y="86645"/>
                </a:lnTo>
                <a:lnTo>
                  <a:pt x="1307822" y="57630"/>
                </a:lnTo>
                <a:lnTo>
                  <a:pt x="1297878" y="30067"/>
                </a:lnTo>
                <a:lnTo>
                  <a:pt x="1277624" y="10271"/>
                </a:lnTo>
                <a:lnTo>
                  <a:pt x="1277797" y="10271"/>
                </a:lnTo>
                <a:lnTo>
                  <a:pt x="1250364" y="238"/>
                </a:lnTo>
                <a:close/>
              </a:path>
              <a:path w="1308100" h="1188085">
                <a:moveTo>
                  <a:pt x="904178" y="222091"/>
                </a:moveTo>
                <a:lnTo>
                  <a:pt x="896661" y="222295"/>
                </a:lnTo>
                <a:lnTo>
                  <a:pt x="889192" y="223250"/>
                </a:lnTo>
                <a:lnTo>
                  <a:pt x="881818" y="224895"/>
                </a:lnTo>
                <a:lnTo>
                  <a:pt x="874587" y="227171"/>
                </a:lnTo>
                <a:lnTo>
                  <a:pt x="873063" y="227552"/>
                </a:lnTo>
                <a:lnTo>
                  <a:pt x="859220" y="235426"/>
                </a:lnTo>
                <a:lnTo>
                  <a:pt x="943182" y="235426"/>
                </a:lnTo>
                <a:lnTo>
                  <a:pt x="939611" y="233013"/>
                </a:lnTo>
                <a:lnTo>
                  <a:pt x="933515" y="228695"/>
                </a:lnTo>
                <a:lnTo>
                  <a:pt x="904178" y="222091"/>
                </a:lnTo>
                <a:close/>
              </a:path>
              <a:path w="1308100" h="1188085">
                <a:moveTo>
                  <a:pt x="657544" y="66897"/>
                </a:moveTo>
                <a:lnTo>
                  <a:pt x="626473" y="71995"/>
                </a:lnTo>
                <a:lnTo>
                  <a:pt x="598997" y="87391"/>
                </a:lnTo>
                <a:lnTo>
                  <a:pt x="578284" y="110956"/>
                </a:lnTo>
                <a:lnTo>
                  <a:pt x="567501" y="140557"/>
                </a:lnTo>
                <a:lnTo>
                  <a:pt x="567896" y="146290"/>
                </a:lnTo>
                <a:lnTo>
                  <a:pt x="568009" y="147923"/>
                </a:lnTo>
                <a:lnTo>
                  <a:pt x="419419" y="221202"/>
                </a:lnTo>
                <a:lnTo>
                  <a:pt x="535313" y="221202"/>
                </a:lnTo>
                <a:lnTo>
                  <a:pt x="585535" y="196564"/>
                </a:lnTo>
                <a:lnTo>
                  <a:pt x="797660" y="196564"/>
                </a:lnTo>
                <a:lnTo>
                  <a:pt x="723330" y="149574"/>
                </a:lnTo>
                <a:lnTo>
                  <a:pt x="725235" y="144240"/>
                </a:lnTo>
                <a:lnTo>
                  <a:pt x="723326" y="114395"/>
                </a:lnTo>
                <a:lnTo>
                  <a:pt x="723019" y="113756"/>
                </a:lnTo>
                <a:lnTo>
                  <a:pt x="709725" y="89947"/>
                </a:lnTo>
                <a:lnTo>
                  <a:pt x="686962" y="73409"/>
                </a:lnTo>
                <a:lnTo>
                  <a:pt x="657544" y="66897"/>
                </a:lnTo>
                <a:close/>
              </a:path>
              <a:path w="1308100" h="1188085">
                <a:moveTo>
                  <a:pt x="797660" y="196564"/>
                </a:moveTo>
                <a:lnTo>
                  <a:pt x="585535" y="196564"/>
                </a:lnTo>
                <a:lnTo>
                  <a:pt x="605728" y="211423"/>
                </a:lnTo>
                <a:lnTo>
                  <a:pt x="612582" y="214060"/>
                </a:lnTo>
                <a:lnTo>
                  <a:pt x="619793" y="216042"/>
                </a:lnTo>
                <a:lnTo>
                  <a:pt x="627338" y="217334"/>
                </a:lnTo>
                <a:lnTo>
                  <a:pt x="635192" y="217900"/>
                </a:lnTo>
                <a:lnTo>
                  <a:pt x="643423" y="217691"/>
                </a:lnTo>
                <a:lnTo>
                  <a:pt x="651511" y="216709"/>
                </a:lnTo>
                <a:lnTo>
                  <a:pt x="659409" y="214989"/>
                </a:lnTo>
                <a:lnTo>
                  <a:pt x="667069" y="212566"/>
                </a:lnTo>
                <a:lnTo>
                  <a:pt x="692596" y="197834"/>
                </a:lnTo>
                <a:lnTo>
                  <a:pt x="799672" y="197834"/>
                </a:lnTo>
                <a:lnTo>
                  <a:pt x="797660" y="196564"/>
                </a:lnTo>
                <a:close/>
              </a:path>
              <a:path w="1308100" h="1188085">
                <a:moveTo>
                  <a:pt x="370143" y="200120"/>
                </a:moveTo>
                <a:lnTo>
                  <a:pt x="323367" y="214060"/>
                </a:lnTo>
                <a:lnTo>
                  <a:pt x="409669" y="214060"/>
                </a:lnTo>
                <a:lnTo>
                  <a:pt x="370143" y="200120"/>
                </a:lnTo>
                <a:close/>
              </a:path>
              <a:path w="1308100" h="1188085">
                <a:moveTo>
                  <a:pt x="1260902" y="138906"/>
                </a:moveTo>
                <a:lnTo>
                  <a:pt x="1179387" y="138906"/>
                </a:lnTo>
                <a:lnTo>
                  <a:pt x="1179768" y="139414"/>
                </a:lnTo>
                <a:lnTo>
                  <a:pt x="1200007" y="147923"/>
                </a:lnTo>
                <a:lnTo>
                  <a:pt x="1200833" y="147923"/>
                </a:lnTo>
                <a:lnTo>
                  <a:pt x="1222027" y="150225"/>
                </a:lnTo>
                <a:lnTo>
                  <a:pt x="1245240" y="146290"/>
                </a:lnTo>
                <a:lnTo>
                  <a:pt x="1260902" y="138906"/>
                </a:lnTo>
                <a:close/>
              </a:path>
              <a:path w="1308100" h="1188085">
                <a:moveTo>
                  <a:pt x="75217" y="0"/>
                </a:moveTo>
                <a:lnTo>
                  <a:pt x="19877" y="31210"/>
                </a:lnTo>
                <a:lnTo>
                  <a:pt x="0" y="78162"/>
                </a:lnTo>
                <a:lnTo>
                  <a:pt x="370" y="86645"/>
                </a:lnTo>
                <a:lnTo>
                  <a:pt x="403" y="87391"/>
                </a:lnTo>
                <a:lnTo>
                  <a:pt x="514" y="89947"/>
                </a:lnTo>
                <a:lnTo>
                  <a:pt x="600" y="91916"/>
                </a:lnTo>
                <a:lnTo>
                  <a:pt x="700" y="94202"/>
                </a:lnTo>
                <a:lnTo>
                  <a:pt x="1759" y="101441"/>
                </a:lnTo>
                <a:lnTo>
                  <a:pt x="26481" y="136366"/>
                </a:lnTo>
                <a:lnTo>
                  <a:pt x="46295" y="146290"/>
                </a:lnTo>
                <a:lnTo>
                  <a:pt x="46501" y="146290"/>
                </a:lnTo>
                <a:lnTo>
                  <a:pt x="68280" y="149828"/>
                </a:lnTo>
                <a:lnTo>
                  <a:pt x="91150" y="147224"/>
                </a:lnTo>
                <a:lnTo>
                  <a:pt x="113222" y="138525"/>
                </a:lnTo>
                <a:lnTo>
                  <a:pt x="122112" y="131286"/>
                </a:lnTo>
                <a:lnTo>
                  <a:pt x="209565" y="131286"/>
                </a:lnTo>
                <a:lnTo>
                  <a:pt x="154243" y="91154"/>
                </a:lnTo>
                <a:lnTo>
                  <a:pt x="154624" y="90519"/>
                </a:lnTo>
                <a:lnTo>
                  <a:pt x="158900" y="68832"/>
                </a:lnTo>
                <a:lnTo>
                  <a:pt x="156640" y="47609"/>
                </a:lnTo>
                <a:lnTo>
                  <a:pt x="147784" y="28315"/>
                </a:lnTo>
                <a:lnTo>
                  <a:pt x="132272" y="12414"/>
                </a:lnTo>
                <a:lnTo>
                  <a:pt x="105352" y="635"/>
                </a:lnTo>
                <a:lnTo>
                  <a:pt x="75217" y="0"/>
                </a:lnTo>
                <a:close/>
              </a:path>
            </a:pathLst>
          </a:custGeom>
          <a:solidFill>
            <a:srgbClr val="76707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6844" y="4322569"/>
            <a:ext cx="997585" cy="934719"/>
          </a:xfrm>
          <a:custGeom>
            <a:avLst/>
            <a:gdLst/>
            <a:ahLst/>
            <a:cxnLst/>
            <a:rect l="l" t="t" r="r" b="b"/>
            <a:pathLst>
              <a:path w="997585" h="934720">
                <a:moveTo>
                  <a:pt x="774203" y="0"/>
                </a:moveTo>
                <a:lnTo>
                  <a:pt x="733991" y="8637"/>
                </a:lnTo>
                <a:lnTo>
                  <a:pt x="692723" y="55929"/>
                </a:lnTo>
                <a:lnTo>
                  <a:pt x="688346" y="87415"/>
                </a:lnTo>
                <a:lnTo>
                  <a:pt x="696946" y="119508"/>
                </a:lnTo>
                <a:lnTo>
                  <a:pt x="726651" y="150750"/>
                </a:lnTo>
                <a:lnTo>
                  <a:pt x="670771" y="332995"/>
                </a:lnTo>
                <a:lnTo>
                  <a:pt x="651226" y="330328"/>
                </a:lnTo>
                <a:lnTo>
                  <a:pt x="640829" y="331430"/>
                </a:lnTo>
                <a:lnTo>
                  <a:pt x="630450" y="333615"/>
                </a:lnTo>
                <a:lnTo>
                  <a:pt x="592225" y="352573"/>
                </a:lnTo>
                <a:lnTo>
                  <a:pt x="565507" y="383347"/>
                </a:lnTo>
                <a:lnTo>
                  <a:pt x="555823" y="411100"/>
                </a:lnTo>
                <a:lnTo>
                  <a:pt x="208973" y="390018"/>
                </a:lnTo>
                <a:lnTo>
                  <a:pt x="181867" y="332470"/>
                </a:lnTo>
                <a:lnTo>
                  <a:pt x="128762" y="302843"/>
                </a:lnTo>
                <a:lnTo>
                  <a:pt x="98356" y="300483"/>
                </a:lnTo>
                <a:lnTo>
                  <a:pt x="88148" y="301726"/>
                </a:lnTo>
                <a:lnTo>
                  <a:pt x="24778" y="337683"/>
                </a:lnTo>
                <a:lnTo>
                  <a:pt x="4984" y="373318"/>
                </a:lnTo>
                <a:lnTo>
                  <a:pt x="0" y="413525"/>
                </a:lnTo>
                <a:lnTo>
                  <a:pt x="10853" y="453518"/>
                </a:lnTo>
                <a:lnTo>
                  <a:pt x="37148" y="487140"/>
                </a:lnTo>
                <a:lnTo>
                  <a:pt x="72798" y="506938"/>
                </a:lnTo>
                <a:lnTo>
                  <a:pt x="113020" y="511901"/>
                </a:lnTo>
                <a:lnTo>
                  <a:pt x="153030" y="501016"/>
                </a:lnTo>
                <a:lnTo>
                  <a:pt x="186596" y="474727"/>
                </a:lnTo>
                <a:lnTo>
                  <a:pt x="196769" y="456439"/>
                </a:lnTo>
                <a:lnTo>
                  <a:pt x="561221" y="478664"/>
                </a:lnTo>
                <a:lnTo>
                  <a:pt x="604594" y="527956"/>
                </a:lnTo>
                <a:lnTo>
                  <a:pt x="663494" y="542037"/>
                </a:lnTo>
                <a:lnTo>
                  <a:pt x="677083" y="538354"/>
                </a:lnTo>
                <a:lnTo>
                  <a:pt x="750006" y="684404"/>
                </a:lnTo>
                <a:lnTo>
                  <a:pt x="740126" y="692151"/>
                </a:lnTo>
                <a:lnTo>
                  <a:pt x="717309" y="727795"/>
                </a:lnTo>
                <a:lnTo>
                  <a:pt x="705480" y="768415"/>
                </a:lnTo>
                <a:lnTo>
                  <a:pt x="705843" y="811416"/>
                </a:lnTo>
                <a:lnTo>
                  <a:pt x="719602" y="854203"/>
                </a:lnTo>
                <a:lnTo>
                  <a:pt x="746587" y="891831"/>
                </a:lnTo>
                <a:lnTo>
                  <a:pt x="782978" y="918699"/>
                </a:lnTo>
                <a:lnTo>
                  <a:pt x="825615" y="933345"/>
                </a:lnTo>
                <a:lnTo>
                  <a:pt x="871342" y="934305"/>
                </a:lnTo>
                <a:lnTo>
                  <a:pt x="916998" y="920116"/>
                </a:lnTo>
                <a:lnTo>
                  <a:pt x="954638" y="893166"/>
                </a:lnTo>
                <a:lnTo>
                  <a:pt x="981515" y="856791"/>
                </a:lnTo>
                <a:lnTo>
                  <a:pt x="996166" y="814156"/>
                </a:lnTo>
                <a:lnTo>
                  <a:pt x="997132" y="768424"/>
                </a:lnTo>
                <a:lnTo>
                  <a:pt x="982950" y="722758"/>
                </a:lnTo>
                <a:lnTo>
                  <a:pt x="957956" y="687216"/>
                </a:lnTo>
                <a:lnTo>
                  <a:pt x="924525" y="661021"/>
                </a:lnTo>
                <a:lnTo>
                  <a:pt x="885257" y="645374"/>
                </a:lnTo>
                <a:lnTo>
                  <a:pt x="842754" y="641478"/>
                </a:lnTo>
                <a:lnTo>
                  <a:pt x="803778" y="651892"/>
                </a:lnTo>
                <a:lnTo>
                  <a:pt x="732582" y="509271"/>
                </a:lnTo>
                <a:lnTo>
                  <a:pt x="737420" y="505588"/>
                </a:lnTo>
                <a:lnTo>
                  <a:pt x="753850" y="479869"/>
                </a:lnTo>
                <a:lnTo>
                  <a:pt x="762366" y="450613"/>
                </a:lnTo>
                <a:lnTo>
                  <a:pt x="762106" y="419667"/>
                </a:lnTo>
                <a:lnTo>
                  <a:pt x="746992" y="379595"/>
                </a:lnTo>
                <a:lnTo>
                  <a:pt x="709722" y="346330"/>
                </a:lnTo>
                <a:lnTo>
                  <a:pt x="767050" y="159259"/>
                </a:lnTo>
                <a:lnTo>
                  <a:pt x="807842" y="156592"/>
                </a:lnTo>
                <a:lnTo>
                  <a:pt x="833361" y="136715"/>
                </a:lnTo>
                <a:lnTo>
                  <a:pt x="849111" y="109301"/>
                </a:lnTo>
                <a:lnTo>
                  <a:pt x="853487" y="77815"/>
                </a:lnTo>
                <a:lnTo>
                  <a:pt x="844888" y="45721"/>
                </a:lnTo>
                <a:lnTo>
                  <a:pt x="812066" y="10985"/>
                </a:lnTo>
                <a:lnTo>
                  <a:pt x="782178" y="748"/>
                </a:lnTo>
                <a:lnTo>
                  <a:pt x="774203" y="0"/>
                </a:lnTo>
                <a:close/>
              </a:path>
            </a:pathLst>
          </a:custGeom>
          <a:solidFill>
            <a:srgbClr val="76707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736695" y="344868"/>
            <a:ext cx="1307465" cy="1187450"/>
          </a:xfrm>
          <a:custGeom>
            <a:avLst/>
            <a:gdLst/>
            <a:ahLst/>
            <a:cxnLst/>
            <a:rect l="l" t="t" r="r" b="b"/>
            <a:pathLst>
              <a:path w="1307465" h="1187450">
                <a:moveTo>
                  <a:pt x="451790" y="639000"/>
                </a:moveTo>
                <a:lnTo>
                  <a:pt x="351801" y="639000"/>
                </a:lnTo>
                <a:lnTo>
                  <a:pt x="485659" y="723582"/>
                </a:lnTo>
                <a:lnTo>
                  <a:pt x="483119" y="730440"/>
                </a:lnTo>
                <a:lnTo>
                  <a:pt x="490200" y="772937"/>
                </a:lnTo>
                <a:lnTo>
                  <a:pt x="520711" y="801052"/>
                </a:lnTo>
                <a:lnTo>
                  <a:pt x="526934" y="802576"/>
                </a:lnTo>
                <a:lnTo>
                  <a:pt x="491501" y="1039812"/>
                </a:lnTo>
                <a:lnTo>
                  <a:pt x="441749" y="1068466"/>
                </a:lnTo>
                <a:lnTo>
                  <a:pt x="422286" y="1109916"/>
                </a:lnTo>
                <a:lnTo>
                  <a:pt x="421566" y="1117794"/>
                </a:lnTo>
                <a:lnTo>
                  <a:pt x="421667" y="1125410"/>
                </a:lnTo>
                <a:lnTo>
                  <a:pt x="448210" y="1173495"/>
                </a:lnTo>
                <a:lnTo>
                  <a:pt x="489850" y="1187132"/>
                </a:lnTo>
                <a:lnTo>
                  <a:pt x="521815" y="1181766"/>
                </a:lnTo>
                <a:lnTo>
                  <a:pt x="549255" y="1165923"/>
                </a:lnTo>
                <a:lnTo>
                  <a:pt x="569503" y="1142269"/>
                </a:lnTo>
                <a:lnTo>
                  <a:pt x="579893" y="1113472"/>
                </a:lnTo>
                <a:lnTo>
                  <a:pt x="579691" y="1090650"/>
                </a:lnTo>
                <a:lnTo>
                  <a:pt x="572559" y="1070625"/>
                </a:lnTo>
                <a:lnTo>
                  <a:pt x="559569" y="1054340"/>
                </a:lnTo>
                <a:lnTo>
                  <a:pt x="541793" y="1042733"/>
                </a:lnTo>
                <a:lnTo>
                  <a:pt x="541012" y="1042733"/>
                </a:lnTo>
                <a:lnTo>
                  <a:pt x="576845" y="803465"/>
                </a:lnTo>
                <a:lnTo>
                  <a:pt x="620819" y="776192"/>
                </a:lnTo>
                <a:lnTo>
                  <a:pt x="640726" y="734377"/>
                </a:lnTo>
                <a:lnTo>
                  <a:pt x="640091" y="724979"/>
                </a:lnTo>
                <a:lnTo>
                  <a:pt x="733030" y="679259"/>
                </a:lnTo>
                <a:lnTo>
                  <a:pt x="624216" y="679259"/>
                </a:lnTo>
                <a:lnTo>
                  <a:pt x="622674" y="678116"/>
                </a:lnTo>
                <a:lnTo>
                  <a:pt x="513980" y="678116"/>
                </a:lnTo>
                <a:lnTo>
                  <a:pt x="451790" y="639000"/>
                </a:lnTo>
                <a:close/>
              </a:path>
              <a:path w="1307465" h="1187450">
                <a:moveTo>
                  <a:pt x="799237" y="197675"/>
                </a:moveTo>
                <a:lnTo>
                  <a:pt x="692288" y="197675"/>
                </a:lnTo>
                <a:lnTo>
                  <a:pt x="820177" y="278066"/>
                </a:lnTo>
                <a:lnTo>
                  <a:pt x="813700" y="295592"/>
                </a:lnTo>
                <a:lnTo>
                  <a:pt x="813864" y="314023"/>
                </a:lnTo>
                <a:lnTo>
                  <a:pt x="813903" y="318414"/>
                </a:lnTo>
                <a:lnTo>
                  <a:pt x="821035" y="338439"/>
                </a:lnTo>
                <a:lnTo>
                  <a:pt x="834024" y="354724"/>
                </a:lnTo>
                <a:lnTo>
                  <a:pt x="851800" y="366331"/>
                </a:lnTo>
                <a:lnTo>
                  <a:pt x="859674" y="367982"/>
                </a:lnTo>
                <a:lnTo>
                  <a:pt x="836306" y="523557"/>
                </a:lnTo>
                <a:lnTo>
                  <a:pt x="789269" y="551164"/>
                </a:lnTo>
                <a:lnTo>
                  <a:pt x="769123" y="593407"/>
                </a:lnTo>
                <a:lnTo>
                  <a:pt x="769948" y="606599"/>
                </a:lnTo>
                <a:lnTo>
                  <a:pt x="770012" y="607631"/>
                </a:lnTo>
                <a:lnTo>
                  <a:pt x="624216" y="679259"/>
                </a:lnTo>
                <a:lnTo>
                  <a:pt x="733030" y="679259"/>
                </a:lnTo>
                <a:lnTo>
                  <a:pt x="789697" y="651319"/>
                </a:lnTo>
                <a:lnTo>
                  <a:pt x="892792" y="651319"/>
                </a:lnTo>
                <a:lnTo>
                  <a:pt x="896092" y="649414"/>
                </a:lnTo>
                <a:lnTo>
                  <a:pt x="916340" y="625760"/>
                </a:lnTo>
                <a:lnTo>
                  <a:pt x="926730" y="596963"/>
                </a:lnTo>
                <a:lnTo>
                  <a:pt x="927399" y="581489"/>
                </a:lnTo>
                <a:lnTo>
                  <a:pt x="924841" y="567086"/>
                </a:lnTo>
                <a:lnTo>
                  <a:pt x="919354" y="554065"/>
                </a:lnTo>
                <a:lnTo>
                  <a:pt x="911236" y="542734"/>
                </a:lnTo>
                <a:lnTo>
                  <a:pt x="890535" y="527621"/>
                </a:lnTo>
                <a:lnTo>
                  <a:pt x="903108" y="443166"/>
                </a:lnTo>
                <a:lnTo>
                  <a:pt x="914538" y="366585"/>
                </a:lnTo>
                <a:lnTo>
                  <a:pt x="940573" y="351599"/>
                </a:lnTo>
                <a:lnTo>
                  <a:pt x="951805" y="340582"/>
                </a:lnTo>
                <a:lnTo>
                  <a:pt x="960893" y="327945"/>
                </a:lnTo>
                <a:lnTo>
                  <a:pt x="967505" y="314023"/>
                </a:lnTo>
                <a:lnTo>
                  <a:pt x="971245" y="299394"/>
                </a:lnTo>
                <a:lnTo>
                  <a:pt x="971307" y="299148"/>
                </a:lnTo>
                <a:lnTo>
                  <a:pt x="969665" y="273875"/>
                </a:lnTo>
                <a:lnTo>
                  <a:pt x="969656" y="273748"/>
                </a:lnTo>
                <a:lnTo>
                  <a:pt x="1028239" y="235902"/>
                </a:lnTo>
                <a:lnTo>
                  <a:pt x="943748" y="235902"/>
                </a:lnTo>
                <a:lnTo>
                  <a:pt x="942796" y="235267"/>
                </a:lnTo>
                <a:lnTo>
                  <a:pt x="858785" y="235267"/>
                </a:lnTo>
                <a:lnTo>
                  <a:pt x="799237" y="197675"/>
                </a:lnTo>
                <a:close/>
              </a:path>
              <a:path w="1307465" h="1187450">
                <a:moveTo>
                  <a:pt x="573416" y="656907"/>
                </a:moveTo>
                <a:lnTo>
                  <a:pt x="527323" y="668766"/>
                </a:lnTo>
                <a:lnTo>
                  <a:pt x="513980" y="678116"/>
                </a:lnTo>
                <a:lnTo>
                  <a:pt x="622674" y="678116"/>
                </a:lnTo>
                <a:lnTo>
                  <a:pt x="588990" y="658844"/>
                </a:lnTo>
                <a:lnTo>
                  <a:pt x="573416" y="656907"/>
                </a:lnTo>
                <a:close/>
              </a:path>
              <a:path w="1307465" h="1187450">
                <a:moveTo>
                  <a:pt x="892792" y="651319"/>
                </a:moveTo>
                <a:lnTo>
                  <a:pt x="789697" y="651319"/>
                </a:lnTo>
                <a:lnTo>
                  <a:pt x="807350" y="664146"/>
                </a:lnTo>
                <a:lnTo>
                  <a:pt x="814131" y="666783"/>
                </a:lnTo>
                <a:lnTo>
                  <a:pt x="821305" y="668766"/>
                </a:lnTo>
                <a:lnTo>
                  <a:pt x="828835" y="670057"/>
                </a:lnTo>
                <a:lnTo>
                  <a:pt x="836687" y="670623"/>
                </a:lnTo>
                <a:lnTo>
                  <a:pt x="868652" y="665257"/>
                </a:lnTo>
                <a:lnTo>
                  <a:pt x="892792" y="651319"/>
                </a:lnTo>
                <a:close/>
              </a:path>
              <a:path w="1307465" h="1187450">
                <a:moveTo>
                  <a:pt x="209542" y="131635"/>
                </a:moveTo>
                <a:lnTo>
                  <a:pt x="122058" y="131635"/>
                </a:lnTo>
                <a:lnTo>
                  <a:pt x="287793" y="251777"/>
                </a:lnTo>
                <a:lnTo>
                  <a:pt x="279838" y="273748"/>
                </a:lnTo>
                <a:lnTo>
                  <a:pt x="279822" y="296697"/>
                </a:lnTo>
                <a:lnTo>
                  <a:pt x="286603" y="316722"/>
                </a:lnTo>
                <a:lnTo>
                  <a:pt x="299313" y="333007"/>
                </a:lnTo>
                <a:lnTo>
                  <a:pt x="317325" y="344741"/>
                </a:lnTo>
                <a:lnTo>
                  <a:pt x="317892" y="344741"/>
                </a:lnTo>
                <a:lnTo>
                  <a:pt x="305192" y="429704"/>
                </a:lnTo>
                <a:lnTo>
                  <a:pt x="293216" y="509079"/>
                </a:lnTo>
                <a:lnTo>
                  <a:pt x="292243" y="509079"/>
                </a:lnTo>
                <a:lnTo>
                  <a:pt x="271385" y="519685"/>
                </a:lnTo>
                <a:lnTo>
                  <a:pt x="253932" y="535289"/>
                </a:lnTo>
                <a:lnTo>
                  <a:pt x="241218" y="554868"/>
                </a:lnTo>
                <a:lnTo>
                  <a:pt x="234326" y="577532"/>
                </a:lnTo>
                <a:lnTo>
                  <a:pt x="236114" y="606599"/>
                </a:lnTo>
                <a:lnTo>
                  <a:pt x="249201" y="630999"/>
                </a:lnTo>
                <a:lnTo>
                  <a:pt x="271742" y="647969"/>
                </a:lnTo>
                <a:lnTo>
                  <a:pt x="301890" y="654748"/>
                </a:lnTo>
                <a:lnTo>
                  <a:pt x="310195" y="654520"/>
                </a:lnTo>
                <a:lnTo>
                  <a:pt x="318321" y="653494"/>
                </a:lnTo>
                <a:lnTo>
                  <a:pt x="326233" y="651730"/>
                </a:lnTo>
                <a:lnTo>
                  <a:pt x="333894" y="649287"/>
                </a:lnTo>
                <a:lnTo>
                  <a:pt x="351801" y="639000"/>
                </a:lnTo>
                <a:lnTo>
                  <a:pt x="451790" y="639000"/>
                </a:lnTo>
                <a:lnTo>
                  <a:pt x="385964" y="597598"/>
                </a:lnTo>
                <a:lnTo>
                  <a:pt x="391933" y="581088"/>
                </a:lnTo>
                <a:lnTo>
                  <a:pt x="391809" y="567086"/>
                </a:lnTo>
                <a:lnTo>
                  <a:pt x="371609" y="521902"/>
                </a:lnTo>
                <a:lnTo>
                  <a:pt x="347991" y="509079"/>
                </a:lnTo>
                <a:lnTo>
                  <a:pt x="372248" y="346900"/>
                </a:lnTo>
                <a:lnTo>
                  <a:pt x="417937" y="318833"/>
                </a:lnTo>
                <a:lnTo>
                  <a:pt x="437399" y="277431"/>
                </a:lnTo>
                <a:lnTo>
                  <a:pt x="436891" y="269430"/>
                </a:lnTo>
                <a:lnTo>
                  <a:pt x="535093" y="221170"/>
                </a:lnTo>
                <a:lnTo>
                  <a:pt x="419111" y="221170"/>
                </a:lnTo>
                <a:lnTo>
                  <a:pt x="409317" y="214058"/>
                </a:lnTo>
                <a:lnTo>
                  <a:pt x="323226" y="214058"/>
                </a:lnTo>
                <a:lnTo>
                  <a:pt x="209542" y="131635"/>
                </a:lnTo>
                <a:close/>
              </a:path>
              <a:path w="1307465" h="1187450">
                <a:moveTo>
                  <a:pt x="1249882" y="0"/>
                </a:moveTo>
                <a:lnTo>
                  <a:pt x="1188985" y="13652"/>
                </a:lnTo>
                <a:lnTo>
                  <a:pt x="1157220" y="48641"/>
                </a:lnTo>
                <a:lnTo>
                  <a:pt x="1149201" y="86360"/>
                </a:lnTo>
                <a:lnTo>
                  <a:pt x="1149154" y="87487"/>
                </a:lnTo>
                <a:lnTo>
                  <a:pt x="1149049" y="89979"/>
                </a:lnTo>
                <a:lnTo>
                  <a:pt x="1148980" y="91630"/>
                </a:lnTo>
                <a:lnTo>
                  <a:pt x="1152409" y="101155"/>
                </a:lnTo>
                <a:lnTo>
                  <a:pt x="943748" y="235902"/>
                </a:lnTo>
                <a:lnTo>
                  <a:pt x="1028239" y="235902"/>
                </a:lnTo>
                <a:lnTo>
                  <a:pt x="1178825" y="138620"/>
                </a:lnTo>
                <a:lnTo>
                  <a:pt x="1260444" y="138620"/>
                </a:lnTo>
                <a:lnTo>
                  <a:pt x="1267471" y="135318"/>
                </a:lnTo>
                <a:lnTo>
                  <a:pt x="1290960" y="113470"/>
                </a:lnTo>
                <a:lnTo>
                  <a:pt x="1304698" y="86360"/>
                </a:lnTo>
                <a:lnTo>
                  <a:pt x="1307316" y="57344"/>
                </a:lnTo>
                <a:lnTo>
                  <a:pt x="1297443" y="29781"/>
                </a:lnTo>
                <a:lnTo>
                  <a:pt x="1277032" y="9902"/>
                </a:lnTo>
                <a:lnTo>
                  <a:pt x="1249882" y="0"/>
                </a:lnTo>
                <a:close/>
              </a:path>
              <a:path w="1307465" h="1187450">
                <a:moveTo>
                  <a:pt x="903743" y="221932"/>
                </a:moveTo>
                <a:lnTo>
                  <a:pt x="896227" y="222136"/>
                </a:lnTo>
                <a:lnTo>
                  <a:pt x="888757" y="223091"/>
                </a:lnTo>
                <a:lnTo>
                  <a:pt x="881383" y="224736"/>
                </a:lnTo>
                <a:lnTo>
                  <a:pt x="874152" y="227012"/>
                </a:lnTo>
                <a:lnTo>
                  <a:pt x="872628" y="227266"/>
                </a:lnTo>
                <a:lnTo>
                  <a:pt x="858785" y="235267"/>
                </a:lnTo>
                <a:lnTo>
                  <a:pt x="942796" y="235267"/>
                </a:lnTo>
                <a:lnTo>
                  <a:pt x="939176" y="232854"/>
                </a:lnTo>
                <a:lnTo>
                  <a:pt x="933080" y="228409"/>
                </a:lnTo>
                <a:lnTo>
                  <a:pt x="903743" y="221932"/>
                </a:lnTo>
                <a:close/>
              </a:path>
              <a:path w="1307465" h="1187450">
                <a:moveTo>
                  <a:pt x="657363" y="66992"/>
                </a:moveTo>
                <a:lnTo>
                  <a:pt x="626292" y="72090"/>
                </a:lnTo>
                <a:lnTo>
                  <a:pt x="598816" y="87487"/>
                </a:lnTo>
                <a:lnTo>
                  <a:pt x="578103" y="111051"/>
                </a:lnTo>
                <a:lnTo>
                  <a:pt x="567320" y="140652"/>
                </a:lnTo>
                <a:lnTo>
                  <a:pt x="567504" y="144208"/>
                </a:lnTo>
                <a:lnTo>
                  <a:pt x="567597" y="146002"/>
                </a:lnTo>
                <a:lnTo>
                  <a:pt x="567701" y="148018"/>
                </a:lnTo>
                <a:lnTo>
                  <a:pt x="419111" y="221170"/>
                </a:lnTo>
                <a:lnTo>
                  <a:pt x="535093" y="221170"/>
                </a:lnTo>
                <a:lnTo>
                  <a:pt x="585227" y="196532"/>
                </a:lnTo>
                <a:lnTo>
                  <a:pt x="797426" y="196532"/>
                </a:lnTo>
                <a:lnTo>
                  <a:pt x="722895" y="149415"/>
                </a:lnTo>
                <a:lnTo>
                  <a:pt x="724800" y="144208"/>
                </a:lnTo>
                <a:lnTo>
                  <a:pt x="722934" y="114744"/>
                </a:lnTo>
                <a:lnTo>
                  <a:pt x="722907" y="114319"/>
                </a:lnTo>
                <a:lnTo>
                  <a:pt x="709370" y="89979"/>
                </a:lnTo>
                <a:lnTo>
                  <a:pt x="686688" y="73449"/>
                </a:lnTo>
                <a:lnTo>
                  <a:pt x="657363" y="66992"/>
                </a:lnTo>
                <a:close/>
              </a:path>
              <a:path w="1307465" h="1187450">
                <a:moveTo>
                  <a:pt x="797426" y="196532"/>
                </a:moveTo>
                <a:lnTo>
                  <a:pt x="585227" y="196532"/>
                </a:lnTo>
                <a:lnTo>
                  <a:pt x="605420" y="211391"/>
                </a:lnTo>
                <a:lnTo>
                  <a:pt x="612381" y="214058"/>
                </a:lnTo>
                <a:lnTo>
                  <a:pt x="619470" y="216011"/>
                </a:lnTo>
                <a:lnTo>
                  <a:pt x="626977" y="217302"/>
                </a:lnTo>
                <a:lnTo>
                  <a:pt x="634757" y="217868"/>
                </a:lnTo>
                <a:lnTo>
                  <a:pt x="643062" y="217640"/>
                </a:lnTo>
                <a:lnTo>
                  <a:pt x="651188" y="216614"/>
                </a:lnTo>
                <a:lnTo>
                  <a:pt x="659100" y="214850"/>
                </a:lnTo>
                <a:lnTo>
                  <a:pt x="666761" y="212407"/>
                </a:lnTo>
                <a:lnTo>
                  <a:pt x="692288" y="197675"/>
                </a:lnTo>
                <a:lnTo>
                  <a:pt x="799237" y="197675"/>
                </a:lnTo>
                <a:lnTo>
                  <a:pt x="797426" y="196532"/>
                </a:lnTo>
                <a:close/>
              </a:path>
              <a:path w="1307465" h="1187450">
                <a:moveTo>
                  <a:pt x="369835" y="200215"/>
                </a:moveTo>
                <a:lnTo>
                  <a:pt x="323226" y="214058"/>
                </a:lnTo>
                <a:lnTo>
                  <a:pt x="409317" y="214058"/>
                </a:lnTo>
                <a:lnTo>
                  <a:pt x="369835" y="200215"/>
                </a:lnTo>
                <a:close/>
              </a:path>
              <a:path w="1307465" h="1187450">
                <a:moveTo>
                  <a:pt x="75211" y="476"/>
                </a:moveTo>
                <a:lnTo>
                  <a:pt x="19823" y="31686"/>
                </a:lnTo>
                <a:lnTo>
                  <a:pt x="0" y="78585"/>
                </a:lnTo>
                <a:lnTo>
                  <a:pt x="312" y="86360"/>
                </a:lnTo>
                <a:lnTo>
                  <a:pt x="357" y="87487"/>
                </a:lnTo>
                <a:lnTo>
                  <a:pt x="458" y="89979"/>
                </a:lnTo>
                <a:lnTo>
                  <a:pt x="524" y="91630"/>
                </a:lnTo>
                <a:lnTo>
                  <a:pt x="646" y="94678"/>
                </a:lnTo>
                <a:lnTo>
                  <a:pt x="1706" y="101155"/>
                </a:lnTo>
                <a:lnTo>
                  <a:pt x="1789" y="101663"/>
                </a:lnTo>
                <a:lnTo>
                  <a:pt x="3948" y="108394"/>
                </a:lnTo>
                <a:lnTo>
                  <a:pt x="46124" y="146589"/>
                </a:lnTo>
                <a:lnTo>
                  <a:pt x="68179" y="150177"/>
                </a:lnTo>
                <a:lnTo>
                  <a:pt x="91043" y="147573"/>
                </a:lnTo>
                <a:lnTo>
                  <a:pt x="113168" y="138874"/>
                </a:lnTo>
                <a:lnTo>
                  <a:pt x="122058" y="131635"/>
                </a:lnTo>
                <a:lnTo>
                  <a:pt x="209542" y="131635"/>
                </a:lnTo>
                <a:lnTo>
                  <a:pt x="154365" y="91630"/>
                </a:lnTo>
                <a:lnTo>
                  <a:pt x="154139" y="91630"/>
                </a:lnTo>
                <a:lnTo>
                  <a:pt x="154443" y="90868"/>
                </a:lnTo>
                <a:lnTo>
                  <a:pt x="158613" y="69838"/>
                </a:lnTo>
                <a:lnTo>
                  <a:pt x="158740" y="69201"/>
                </a:lnTo>
                <a:lnTo>
                  <a:pt x="156588" y="48641"/>
                </a:lnTo>
                <a:lnTo>
                  <a:pt x="156523" y="48021"/>
                </a:lnTo>
                <a:lnTo>
                  <a:pt x="147710" y="28771"/>
                </a:lnTo>
                <a:lnTo>
                  <a:pt x="132218" y="12890"/>
                </a:lnTo>
                <a:lnTo>
                  <a:pt x="105352" y="1111"/>
                </a:lnTo>
                <a:lnTo>
                  <a:pt x="75211" y="476"/>
                </a:lnTo>
                <a:close/>
              </a:path>
              <a:path w="1307465" h="1187450">
                <a:moveTo>
                  <a:pt x="1260444" y="138620"/>
                </a:moveTo>
                <a:lnTo>
                  <a:pt x="1178825" y="138620"/>
                </a:lnTo>
                <a:lnTo>
                  <a:pt x="1179333" y="139001"/>
                </a:lnTo>
                <a:lnTo>
                  <a:pt x="1199474" y="147573"/>
                </a:lnTo>
                <a:lnTo>
                  <a:pt x="1200219" y="147573"/>
                </a:lnTo>
                <a:lnTo>
                  <a:pt x="1221497" y="149923"/>
                </a:lnTo>
                <a:lnTo>
                  <a:pt x="1244734" y="146002"/>
                </a:lnTo>
                <a:lnTo>
                  <a:pt x="1260444" y="138620"/>
                </a:lnTo>
                <a:close/>
              </a:path>
            </a:pathLst>
          </a:custGeom>
          <a:solidFill>
            <a:srgbClr val="76707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67044" y="0"/>
            <a:ext cx="6124956" cy="95021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RESEARCH</a:t>
            </a:r>
            <a:r>
              <a:rPr spc="-190" dirty="0"/>
              <a:t> </a:t>
            </a:r>
            <a:r>
              <a:rPr spc="-10" dirty="0"/>
              <a:t>METHODOLOGY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208776" y="496785"/>
            <a:ext cx="5983605" cy="594995"/>
            <a:chOff x="6208776" y="496785"/>
            <a:chExt cx="5983605" cy="59499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08776" y="571487"/>
              <a:ext cx="5983224" cy="37796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82156" y="496785"/>
              <a:ext cx="5289804" cy="59439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6268720" y="611162"/>
            <a:ext cx="5923280" cy="264160"/>
          </a:xfrm>
          <a:prstGeom prst="rect">
            <a:avLst/>
          </a:prstGeom>
          <a:solidFill>
            <a:srgbClr val="830E3D"/>
          </a:solidFill>
        </p:spPr>
        <p:txBody>
          <a:bodyPr vert="horz" wrap="square" lIns="0" tIns="0" rIns="0" bIns="0" rtlCol="0">
            <a:spAutoFit/>
          </a:bodyPr>
          <a:lstStyle/>
          <a:p>
            <a:pPr marL="511175" algn="ctr">
              <a:lnSpc>
                <a:spcPts val="2000"/>
              </a:lnSpc>
            </a:pPr>
            <a:r>
              <a:rPr sz="1800" b="1" dirty="0">
                <a:solidFill>
                  <a:srgbClr val="FFFFFF"/>
                </a:solidFill>
                <a:latin typeface="Trebuchet MS"/>
                <a:cs typeface="Trebuchet MS"/>
              </a:rPr>
              <a:t>RESEARCH</a:t>
            </a:r>
            <a:r>
              <a:rPr sz="1800" b="1" spc="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rebuchet MS"/>
                <a:cs typeface="Trebuchet MS"/>
              </a:rPr>
              <a:t>FRAMEWORK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486015" y="5323713"/>
            <a:ext cx="1468755" cy="772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700" dirty="0">
                <a:solidFill>
                  <a:srgbClr val="FFFFFF"/>
                </a:solidFill>
                <a:latin typeface="Calibri"/>
                <a:cs typeface="Calibri"/>
              </a:rPr>
              <a:t>Focus</a:t>
            </a:r>
            <a:r>
              <a:rPr sz="7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7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FFFFFF"/>
                </a:solidFill>
                <a:latin typeface="Calibri"/>
                <a:cs typeface="Calibri"/>
              </a:rPr>
              <a:t>Peninsular</a:t>
            </a:r>
            <a:r>
              <a:rPr sz="7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FFFFFF"/>
                </a:solidFill>
                <a:latin typeface="Calibri"/>
                <a:cs typeface="Calibri"/>
              </a:rPr>
              <a:t>Malaysia,</a:t>
            </a:r>
            <a:r>
              <a:rPr sz="7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FFFFFF"/>
                </a:solidFill>
                <a:latin typeface="Calibri"/>
                <a:cs typeface="Calibri"/>
              </a:rPr>
              <a:t>excluding</a:t>
            </a:r>
            <a:r>
              <a:rPr sz="700" spc="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FFFFFF"/>
                </a:solidFill>
                <a:latin typeface="Calibri"/>
                <a:cs typeface="Calibri"/>
              </a:rPr>
              <a:t>East</a:t>
            </a:r>
            <a:r>
              <a:rPr sz="7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FFFFFF"/>
                </a:solidFill>
                <a:latin typeface="Calibri"/>
                <a:cs typeface="Calibri"/>
              </a:rPr>
              <a:t>Malaysia</a:t>
            </a:r>
            <a:r>
              <a:rPr sz="7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FFFFFF"/>
                </a:solidFill>
                <a:latin typeface="Calibri"/>
                <a:cs typeface="Calibri"/>
              </a:rPr>
              <a:t>due</a:t>
            </a:r>
            <a:r>
              <a:rPr sz="7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7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FFFFFF"/>
                </a:solidFill>
                <a:latin typeface="Calibri"/>
                <a:cs typeface="Calibri"/>
              </a:rPr>
              <a:t>differing</a:t>
            </a:r>
            <a:r>
              <a:rPr sz="7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FFFFFF"/>
                </a:solidFill>
                <a:latin typeface="Calibri"/>
                <a:cs typeface="Calibri"/>
              </a:rPr>
              <a:t>climatic</a:t>
            </a:r>
            <a:r>
              <a:rPr sz="700" spc="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7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FFFFFF"/>
                </a:solidFill>
                <a:latin typeface="Calibri"/>
                <a:cs typeface="Calibri"/>
              </a:rPr>
              <a:t>ecological</a:t>
            </a:r>
            <a:r>
              <a:rPr sz="7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FFFFFF"/>
                </a:solidFill>
                <a:latin typeface="Calibri"/>
                <a:cs typeface="Calibri"/>
              </a:rPr>
              <a:t>conditions,</a:t>
            </a:r>
            <a:r>
              <a:rPr sz="7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FFFFFF"/>
                </a:solidFill>
                <a:latin typeface="Calibri"/>
                <a:cs typeface="Calibri"/>
              </a:rPr>
              <a:t>select</a:t>
            </a:r>
            <a:r>
              <a:rPr sz="7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00" spc="-20" dirty="0">
                <a:solidFill>
                  <a:srgbClr val="FFFFFF"/>
                </a:solidFill>
                <a:latin typeface="Calibri"/>
                <a:cs typeface="Calibri"/>
              </a:rPr>
              <a:t>state</a:t>
            </a:r>
            <a:r>
              <a:rPr sz="700" spc="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FFFFFF"/>
                </a:solidFill>
                <a:latin typeface="Calibri"/>
                <a:cs typeface="Calibri"/>
              </a:rPr>
              <a:t>based</a:t>
            </a:r>
            <a:r>
              <a:rPr sz="7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7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FFFFFF"/>
                </a:solidFill>
                <a:latin typeface="Calibri"/>
                <a:cs typeface="Calibri"/>
              </a:rPr>
              <a:t>previous</a:t>
            </a:r>
            <a:r>
              <a:rPr sz="7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FFFFFF"/>
                </a:solidFill>
                <a:latin typeface="Calibri"/>
                <a:cs typeface="Calibri"/>
              </a:rPr>
              <a:t>studies,</a:t>
            </a:r>
            <a:r>
              <a:rPr sz="7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7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FFFFFF"/>
                </a:solidFill>
                <a:latin typeface="Calibri"/>
                <a:cs typeface="Calibri"/>
              </a:rPr>
              <a:t>provide</a:t>
            </a:r>
            <a:r>
              <a:rPr sz="7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00" spc="-5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700" spc="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FFFFFF"/>
                </a:solidFill>
                <a:latin typeface="Calibri"/>
                <a:cs typeface="Calibri"/>
              </a:rPr>
              <a:t>localized</a:t>
            </a:r>
            <a:r>
              <a:rPr sz="7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FFFFFF"/>
                </a:solidFill>
                <a:latin typeface="Calibri"/>
                <a:cs typeface="Calibri"/>
              </a:rPr>
              <a:t>analysis</a:t>
            </a:r>
            <a:r>
              <a:rPr sz="7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7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FFFFFF"/>
                </a:solidFill>
                <a:latin typeface="Calibri"/>
                <a:cs typeface="Calibri"/>
              </a:rPr>
              <a:t>forest</a:t>
            </a:r>
            <a:r>
              <a:rPr sz="7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FFFFFF"/>
                </a:solidFill>
                <a:latin typeface="Calibri"/>
                <a:cs typeface="Calibri"/>
              </a:rPr>
              <a:t>fire</a:t>
            </a:r>
            <a:r>
              <a:rPr sz="7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FFFFFF"/>
                </a:solidFill>
                <a:latin typeface="Calibri"/>
                <a:cs typeface="Calibri"/>
              </a:rPr>
              <a:t>patterns</a:t>
            </a:r>
            <a:r>
              <a:rPr sz="700" spc="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7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FFFFFF"/>
                </a:solidFill>
                <a:latin typeface="Calibri"/>
                <a:cs typeface="Calibri"/>
              </a:rPr>
              <a:t>their</a:t>
            </a:r>
            <a:r>
              <a:rPr sz="7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FFFFFF"/>
                </a:solidFill>
                <a:latin typeface="Calibri"/>
                <a:cs typeface="Calibri"/>
              </a:rPr>
              <a:t>relationship</a:t>
            </a:r>
            <a:r>
              <a:rPr sz="7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7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FFFFFF"/>
                </a:solidFill>
                <a:latin typeface="Calibri"/>
                <a:cs typeface="Calibri"/>
              </a:rPr>
              <a:t>climatic</a:t>
            </a:r>
            <a:r>
              <a:rPr sz="700" spc="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FFFFFF"/>
                </a:solidFill>
                <a:latin typeface="Calibri"/>
                <a:cs typeface="Calibri"/>
              </a:rPr>
              <a:t>factors.</a:t>
            </a:r>
            <a:endParaRPr sz="700" dirty="0">
              <a:latin typeface="Calibri"/>
              <a:cs typeface="Calibri"/>
            </a:endParaRPr>
          </a:p>
        </p:txBody>
      </p:sp>
      <p:sp>
        <p:nvSpPr>
          <p:cNvPr id="34" name="L 도형 3">
            <a:extLst>
              <a:ext uri="{FF2B5EF4-FFF2-40B4-BE49-F238E27FC236}">
                <a16:creationId xmlns:a16="http://schemas.microsoft.com/office/drawing/2014/main" id="{ADFEFC28-A518-5D8E-ED6F-4BE1C484FE28}"/>
              </a:ext>
            </a:extLst>
          </p:cNvPr>
          <p:cNvSpPr/>
          <p:nvPr/>
        </p:nvSpPr>
        <p:spPr>
          <a:xfrm rot="5400000">
            <a:off x="6830726" y="2172441"/>
            <a:ext cx="1121870" cy="2463531"/>
          </a:xfrm>
          <a:prstGeom prst="corner">
            <a:avLst>
              <a:gd name="adj1" fmla="val 22091"/>
              <a:gd name="adj2" fmla="val 20975"/>
            </a:avLst>
          </a:prstGeom>
          <a:solidFill>
            <a:schemeClr val="accent3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0070C0"/>
              </a:solidFill>
            </a:endParaRPr>
          </a:p>
        </p:txBody>
      </p:sp>
      <p:sp>
        <p:nvSpPr>
          <p:cNvPr id="35" name="L 도형 4">
            <a:extLst>
              <a:ext uri="{FF2B5EF4-FFF2-40B4-BE49-F238E27FC236}">
                <a16:creationId xmlns:a16="http://schemas.microsoft.com/office/drawing/2014/main" id="{3EE04B58-AC05-A265-6FA9-15B0D11859B3}"/>
              </a:ext>
            </a:extLst>
          </p:cNvPr>
          <p:cNvSpPr/>
          <p:nvPr/>
        </p:nvSpPr>
        <p:spPr>
          <a:xfrm rot="5400000">
            <a:off x="9383069" y="1654718"/>
            <a:ext cx="1121871" cy="2463531"/>
          </a:xfrm>
          <a:prstGeom prst="corner">
            <a:avLst>
              <a:gd name="adj1" fmla="val 22091"/>
              <a:gd name="adj2" fmla="val 20975"/>
            </a:avLst>
          </a:prstGeom>
          <a:solidFill>
            <a:schemeClr val="accent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0070C0"/>
              </a:solidFill>
            </a:endParaRPr>
          </a:p>
        </p:txBody>
      </p:sp>
      <p:sp>
        <p:nvSpPr>
          <p:cNvPr id="36" name="L 도형 5">
            <a:extLst>
              <a:ext uri="{FF2B5EF4-FFF2-40B4-BE49-F238E27FC236}">
                <a16:creationId xmlns:a16="http://schemas.microsoft.com/office/drawing/2014/main" id="{A0B01E23-E28F-9CA3-3CE2-490FBB9A16EA}"/>
              </a:ext>
            </a:extLst>
          </p:cNvPr>
          <p:cNvSpPr/>
          <p:nvPr/>
        </p:nvSpPr>
        <p:spPr>
          <a:xfrm rot="5400000">
            <a:off x="4278384" y="2690165"/>
            <a:ext cx="1121871" cy="2463531"/>
          </a:xfrm>
          <a:prstGeom prst="corner">
            <a:avLst>
              <a:gd name="adj1" fmla="val 22091"/>
              <a:gd name="adj2" fmla="val 20975"/>
            </a:avLst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0070C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17081F5-03F6-2B18-00EB-48DE463DE994}"/>
              </a:ext>
            </a:extLst>
          </p:cNvPr>
          <p:cNvSpPr txBox="1"/>
          <p:nvPr/>
        </p:nvSpPr>
        <p:spPr>
          <a:xfrm>
            <a:off x="3976953" y="3708384"/>
            <a:ext cx="195218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/>
            <a:r>
              <a:rPr lang="en-US" altLang="ko-KR" sz="1600" dirty="0">
                <a:solidFill>
                  <a:schemeClr val="accent2"/>
                </a:solidFill>
              </a:rPr>
              <a:t>02   DATA PRE-PROCESSING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82E9B07-563C-2208-6A1A-8C0843D161D5}"/>
              </a:ext>
            </a:extLst>
          </p:cNvPr>
          <p:cNvSpPr txBox="1"/>
          <p:nvPr/>
        </p:nvSpPr>
        <p:spPr>
          <a:xfrm>
            <a:off x="6534999" y="3177956"/>
            <a:ext cx="1940769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ko-KR" sz="1600" dirty="0">
                <a:solidFill>
                  <a:schemeClr val="accent3"/>
                </a:solidFill>
              </a:rPr>
              <a:t>03   FEATURE EXTRACTION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33953EE-EAA9-71A4-83AA-1997378E0163}"/>
              </a:ext>
            </a:extLst>
          </p:cNvPr>
          <p:cNvSpPr txBox="1"/>
          <p:nvPr/>
        </p:nvSpPr>
        <p:spPr>
          <a:xfrm>
            <a:off x="9072657" y="2656030"/>
            <a:ext cx="1940769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ko-KR" sz="1600" dirty="0">
                <a:solidFill>
                  <a:schemeClr val="accent4"/>
                </a:solidFill>
              </a:rPr>
              <a:t>04   SENTIMENT ALGORITHM</a:t>
            </a:r>
          </a:p>
        </p:txBody>
      </p:sp>
      <p:sp>
        <p:nvSpPr>
          <p:cNvPr id="46" name="L 도형 36">
            <a:extLst>
              <a:ext uri="{FF2B5EF4-FFF2-40B4-BE49-F238E27FC236}">
                <a16:creationId xmlns:a16="http://schemas.microsoft.com/office/drawing/2014/main" id="{093346E4-A737-E26E-DFFA-C28B19244A69}"/>
              </a:ext>
            </a:extLst>
          </p:cNvPr>
          <p:cNvSpPr/>
          <p:nvPr/>
        </p:nvSpPr>
        <p:spPr>
          <a:xfrm rot="5400000">
            <a:off x="1726042" y="3207889"/>
            <a:ext cx="1121871" cy="2463531"/>
          </a:xfrm>
          <a:prstGeom prst="corner">
            <a:avLst>
              <a:gd name="adj1" fmla="val 22091"/>
              <a:gd name="adj2" fmla="val 20975"/>
            </a:avLst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0070C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951B9B3-05F1-C86C-0228-7500DE63C2E6}"/>
              </a:ext>
            </a:extLst>
          </p:cNvPr>
          <p:cNvSpPr txBox="1"/>
          <p:nvPr/>
        </p:nvSpPr>
        <p:spPr>
          <a:xfrm>
            <a:off x="1482053" y="4225607"/>
            <a:ext cx="1565948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01   DATA COLLECTION</a:t>
            </a:r>
          </a:p>
        </p:txBody>
      </p:sp>
      <p:sp>
        <p:nvSpPr>
          <p:cNvPr id="50" name="화살표: 원형 14">
            <a:extLst>
              <a:ext uri="{FF2B5EF4-FFF2-40B4-BE49-F238E27FC236}">
                <a16:creationId xmlns:a16="http://schemas.microsoft.com/office/drawing/2014/main" id="{E8B7B833-5D86-9D25-6AAF-0A316C05CD3D}"/>
              </a:ext>
            </a:extLst>
          </p:cNvPr>
          <p:cNvSpPr/>
          <p:nvPr/>
        </p:nvSpPr>
        <p:spPr>
          <a:xfrm>
            <a:off x="2794753" y="2568061"/>
            <a:ext cx="1345489" cy="1345489"/>
          </a:xfrm>
          <a:prstGeom prst="circularArrow">
            <a:avLst>
              <a:gd name="adj1" fmla="val 16448"/>
              <a:gd name="adj2" fmla="val 1821358"/>
              <a:gd name="adj3" fmla="val 19790321"/>
              <a:gd name="adj4" fmla="val 7527901"/>
              <a:gd name="adj5" fmla="val 1562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1" name="화살표: 원형 44">
            <a:extLst>
              <a:ext uri="{FF2B5EF4-FFF2-40B4-BE49-F238E27FC236}">
                <a16:creationId xmlns:a16="http://schemas.microsoft.com/office/drawing/2014/main" id="{A79641CC-6548-B2BE-67FE-AAB3303EA0EB}"/>
              </a:ext>
            </a:extLst>
          </p:cNvPr>
          <p:cNvSpPr/>
          <p:nvPr/>
        </p:nvSpPr>
        <p:spPr>
          <a:xfrm>
            <a:off x="5405561" y="2030656"/>
            <a:ext cx="1345489" cy="1345489"/>
          </a:xfrm>
          <a:prstGeom prst="circularArrow">
            <a:avLst>
              <a:gd name="adj1" fmla="val 16448"/>
              <a:gd name="adj2" fmla="val 1821358"/>
              <a:gd name="adj3" fmla="val 19790321"/>
              <a:gd name="adj4" fmla="val 7527901"/>
              <a:gd name="adj5" fmla="val 1562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2" name="화살표: 원형 45">
            <a:extLst>
              <a:ext uri="{FF2B5EF4-FFF2-40B4-BE49-F238E27FC236}">
                <a16:creationId xmlns:a16="http://schemas.microsoft.com/office/drawing/2014/main" id="{A040AC1D-E903-CAEF-ABB6-FC7BD59CADEB}"/>
              </a:ext>
            </a:extLst>
          </p:cNvPr>
          <p:cNvSpPr/>
          <p:nvPr/>
        </p:nvSpPr>
        <p:spPr>
          <a:xfrm>
            <a:off x="8016369" y="1493250"/>
            <a:ext cx="1345489" cy="1345489"/>
          </a:xfrm>
          <a:prstGeom prst="circularArrow">
            <a:avLst>
              <a:gd name="adj1" fmla="val 16448"/>
              <a:gd name="adj2" fmla="val 1821358"/>
              <a:gd name="adj3" fmla="val 19790321"/>
              <a:gd name="adj4" fmla="val 7527901"/>
              <a:gd name="adj5" fmla="val 156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67044" y="0"/>
            <a:ext cx="6124956" cy="950213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RESEARCH</a:t>
            </a:r>
            <a:r>
              <a:rPr spc="-190" dirty="0"/>
              <a:t> </a:t>
            </a:r>
            <a:r>
              <a:rPr spc="-10" dirty="0"/>
              <a:t>METHODOLOGY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6208776" y="519658"/>
            <a:ext cx="5983605" cy="541655"/>
            <a:chOff x="6208776" y="519658"/>
            <a:chExt cx="5983605" cy="54165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08776" y="571487"/>
              <a:ext cx="5983224" cy="37796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09688" y="519658"/>
              <a:ext cx="3634740" cy="541045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6268720" y="611162"/>
            <a:ext cx="5923280" cy="243656"/>
          </a:xfrm>
          <a:prstGeom prst="rect">
            <a:avLst/>
          </a:prstGeom>
          <a:solidFill>
            <a:srgbClr val="830E3D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889"/>
              </a:lnSpc>
            </a:pPr>
            <a:r>
              <a:rPr lang="en-MY" sz="1600" b="1" dirty="0">
                <a:solidFill>
                  <a:srgbClr val="FFFFFF"/>
                </a:solidFill>
                <a:latin typeface="Trebuchet MS"/>
                <a:cs typeface="Trebuchet MS"/>
              </a:rPr>
              <a:t>DATA COLLECTION</a:t>
            </a:r>
            <a:endParaRPr sz="1600" dirty="0">
              <a:latin typeface="Trebuchet MS"/>
              <a:cs typeface="Trebuchet MS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F58988A0-C35A-9573-29A0-69493D90DD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918" y="1821643"/>
            <a:ext cx="1481138" cy="131921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3AA819F-2141-3A60-01CC-3B393A9B643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594" y="1931817"/>
            <a:ext cx="1209039" cy="1209039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C71B07DD-869B-69A8-2B9E-AB30CFA9561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757" y="1690238"/>
            <a:ext cx="1617243" cy="1617243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9E080CD-5A52-0248-A519-9EA5DE935FB3}"/>
              </a:ext>
            </a:extLst>
          </p:cNvPr>
          <p:cNvCxnSpPr/>
          <p:nvPr/>
        </p:nvCxnSpPr>
        <p:spPr>
          <a:xfrm>
            <a:off x="3505200" y="2481249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BB772AE-F6E1-E4E0-37CD-5DEFFAFF5B0E}"/>
              </a:ext>
            </a:extLst>
          </p:cNvPr>
          <p:cNvCxnSpPr/>
          <p:nvPr/>
        </p:nvCxnSpPr>
        <p:spPr>
          <a:xfrm>
            <a:off x="7235952" y="2481426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1AE2BD3-5B28-A1BA-ADD3-7965F048D396}"/>
              </a:ext>
            </a:extLst>
          </p:cNvPr>
          <p:cNvSpPr txBox="1"/>
          <p:nvPr/>
        </p:nvSpPr>
        <p:spPr>
          <a:xfrm>
            <a:off x="7235952" y="2110493"/>
            <a:ext cx="1370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/>
              <a:t>Transform</a:t>
            </a:r>
            <a:endParaRPr lang="en-MY" sz="1400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79219C1-77E4-F97A-5877-B8DCF6436C5F}"/>
              </a:ext>
            </a:extLst>
          </p:cNvPr>
          <p:cNvSpPr/>
          <p:nvPr/>
        </p:nvSpPr>
        <p:spPr>
          <a:xfrm>
            <a:off x="2188464" y="3852531"/>
            <a:ext cx="2209800" cy="1981199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0756E49-7201-D6FF-2184-824414316DFA}"/>
              </a:ext>
            </a:extLst>
          </p:cNvPr>
          <p:cNvSpPr txBox="1"/>
          <p:nvPr/>
        </p:nvSpPr>
        <p:spPr>
          <a:xfrm>
            <a:off x="2514600" y="4048945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b="1" dirty="0"/>
              <a:t>Size: </a:t>
            </a:r>
            <a:r>
              <a:rPr lang="en-MY" dirty="0"/>
              <a:t>1,100,001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FCDA74D-4BCA-750A-D6EC-1A4C80605828}"/>
              </a:ext>
            </a:extLst>
          </p:cNvPr>
          <p:cNvSpPr txBox="1"/>
          <p:nvPr/>
        </p:nvSpPr>
        <p:spPr>
          <a:xfrm>
            <a:off x="2520696" y="4680035"/>
            <a:ext cx="144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b="1" dirty="0"/>
              <a:t>Attribute: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story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A3471231-7D64-1C4B-D069-29861968159C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b="46255"/>
          <a:stretch/>
        </p:blipFill>
        <p:spPr>
          <a:xfrm>
            <a:off x="5029200" y="4190646"/>
            <a:ext cx="4941224" cy="13049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67044" y="0"/>
            <a:ext cx="6124956" cy="95021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RESEARCH</a:t>
            </a:r>
            <a:r>
              <a:rPr spc="-190" dirty="0"/>
              <a:t> </a:t>
            </a:r>
            <a:r>
              <a:rPr spc="-10" dirty="0"/>
              <a:t>METHODOLOGY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6368288" y="519658"/>
            <a:ext cx="5823711" cy="541655"/>
            <a:chOff x="4206240" y="519658"/>
            <a:chExt cx="7985759" cy="54165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06240" y="571487"/>
              <a:ext cx="7985759" cy="37796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83964" y="519658"/>
              <a:ext cx="7879080" cy="54104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6362954" y="611162"/>
            <a:ext cx="5823711" cy="243656"/>
          </a:xfrm>
          <a:prstGeom prst="rect">
            <a:avLst/>
          </a:prstGeom>
          <a:solidFill>
            <a:srgbClr val="830E3D"/>
          </a:solidFill>
        </p:spPr>
        <p:txBody>
          <a:bodyPr vert="horz" wrap="square" lIns="0" tIns="0" rIns="0" bIns="0" rtlCol="0">
            <a:spAutoFit/>
          </a:bodyPr>
          <a:lstStyle/>
          <a:p>
            <a:pPr marL="198755" algn="ctr">
              <a:lnSpc>
                <a:spcPts val="1889"/>
              </a:lnSpc>
            </a:pPr>
            <a:r>
              <a:rPr sz="1600" b="1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1600" b="1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rebuchet MS"/>
                <a:cs typeface="Trebuchet MS"/>
              </a:rPr>
              <a:t>PRE</a:t>
            </a:r>
            <a:r>
              <a:rPr lang="en-MY" sz="1600" b="1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1600" b="1" dirty="0">
                <a:solidFill>
                  <a:srgbClr val="FFFFFF"/>
                </a:solidFill>
                <a:latin typeface="Trebuchet MS"/>
                <a:cs typeface="Trebuchet MS"/>
              </a:rPr>
              <a:t>PROCESSIN</a:t>
            </a:r>
            <a:r>
              <a:rPr lang="en-MY" sz="1600" b="1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endParaRPr sz="1600" dirty="0">
              <a:latin typeface="Trebuchet MS"/>
              <a:cs typeface="Trebuchet M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D52D6A1-ACAE-38E7-2625-F3F0A3FABD78}"/>
              </a:ext>
            </a:extLst>
          </p:cNvPr>
          <p:cNvGrpSpPr/>
          <p:nvPr/>
        </p:nvGrpSpPr>
        <p:grpSpPr>
          <a:xfrm>
            <a:off x="3843002" y="1459796"/>
            <a:ext cx="3883722" cy="3048000"/>
            <a:chOff x="4477067" y="3197243"/>
            <a:chExt cx="1130986" cy="8196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A3BB1FD-8450-E74A-4937-DB59C06B4791}"/>
                </a:ext>
              </a:extLst>
            </p:cNvPr>
            <p:cNvGrpSpPr/>
            <p:nvPr/>
          </p:nvGrpSpPr>
          <p:grpSpPr>
            <a:xfrm>
              <a:off x="5122819" y="3642094"/>
              <a:ext cx="485234" cy="374750"/>
              <a:chOff x="5122819" y="3605542"/>
              <a:chExt cx="485234" cy="374750"/>
            </a:xfrm>
          </p:grpSpPr>
          <p:cxnSp>
            <p:nvCxnSpPr>
              <p:cNvPr id="21" name="Connector: Elbow 20">
                <a:extLst>
                  <a:ext uri="{FF2B5EF4-FFF2-40B4-BE49-F238E27FC236}">
                    <a16:creationId xmlns:a16="http://schemas.microsoft.com/office/drawing/2014/main" id="{1AC1C90D-4F00-A351-C5D7-22991A6836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2631" y="3642094"/>
                <a:ext cx="285611" cy="232747"/>
              </a:xfrm>
              <a:prstGeom prst="bentConnector3">
                <a:avLst>
                  <a:gd name="adj1" fmla="val 745"/>
                </a:avLst>
              </a:prstGeom>
              <a:ln w="19050">
                <a:solidFill>
                  <a:schemeClr val="accent2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or: Elbow 21">
                <a:extLst>
                  <a:ext uri="{FF2B5EF4-FFF2-40B4-BE49-F238E27FC236}">
                    <a16:creationId xmlns:a16="http://schemas.microsoft.com/office/drawing/2014/main" id="{325B5A83-869C-0BEA-0DE0-83CD97B245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2819" y="3605542"/>
                <a:ext cx="485234" cy="374750"/>
              </a:xfrm>
              <a:prstGeom prst="bentConnector3">
                <a:avLst>
                  <a:gd name="adj1" fmla="val 2889"/>
                </a:avLst>
              </a:prstGeom>
              <a:ln w="19050">
                <a:solidFill>
                  <a:schemeClr val="accent2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23EBE1B-EDAE-7B2D-C1AD-AA2300833DC5}"/>
                </a:ext>
              </a:extLst>
            </p:cNvPr>
            <p:cNvCxnSpPr>
              <a:cxnSpLocks/>
            </p:cNvCxnSpPr>
            <p:nvPr/>
          </p:nvCxnSpPr>
          <p:spPr>
            <a:xfrm>
              <a:off x="5037112" y="3576272"/>
              <a:ext cx="10895" cy="440572"/>
            </a:xfrm>
            <a:prstGeom prst="line">
              <a:avLst/>
            </a:prstGeom>
            <a:ln w="19050">
              <a:solidFill>
                <a:schemeClr val="accent2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CB23BA8-F130-FD2A-264F-7F07FBCB1A96}"/>
                </a:ext>
              </a:extLst>
            </p:cNvPr>
            <p:cNvGrpSpPr/>
            <p:nvPr/>
          </p:nvGrpSpPr>
          <p:grpSpPr>
            <a:xfrm flipH="1">
              <a:off x="4477067" y="3642094"/>
              <a:ext cx="485234" cy="374750"/>
              <a:chOff x="5122819" y="3605542"/>
              <a:chExt cx="485234" cy="374750"/>
            </a:xfrm>
          </p:grpSpPr>
          <p:cxnSp>
            <p:nvCxnSpPr>
              <p:cNvPr id="19" name="Connector: Elbow 18">
                <a:extLst>
                  <a:ext uri="{FF2B5EF4-FFF2-40B4-BE49-F238E27FC236}">
                    <a16:creationId xmlns:a16="http://schemas.microsoft.com/office/drawing/2014/main" id="{18D7A7C0-5127-82C7-3739-CBBCFA0BD1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2631" y="3642094"/>
                <a:ext cx="285611" cy="232747"/>
              </a:xfrm>
              <a:prstGeom prst="bentConnector3">
                <a:avLst>
                  <a:gd name="adj1" fmla="val 745"/>
                </a:avLst>
              </a:prstGeom>
              <a:ln w="19050">
                <a:solidFill>
                  <a:schemeClr val="accent2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or: Elbow 19">
                <a:extLst>
                  <a:ext uri="{FF2B5EF4-FFF2-40B4-BE49-F238E27FC236}">
                    <a16:creationId xmlns:a16="http://schemas.microsoft.com/office/drawing/2014/main" id="{916E2FD1-0D41-24E6-AE1D-B3DDCEB9C4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2819" y="3605542"/>
                <a:ext cx="485234" cy="374750"/>
              </a:xfrm>
              <a:prstGeom prst="bentConnector3">
                <a:avLst>
                  <a:gd name="adj1" fmla="val 2889"/>
                </a:avLst>
              </a:prstGeom>
              <a:ln w="19050">
                <a:solidFill>
                  <a:schemeClr val="accent2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A66A7C6E-FD35-F72B-34CB-1E05F1DF83D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4572054" y="3197243"/>
              <a:ext cx="936188" cy="504402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309B1A5-2DDE-7731-65B6-6FB2E5A39F58}"/>
              </a:ext>
            </a:extLst>
          </p:cNvPr>
          <p:cNvSpPr/>
          <p:nvPr/>
        </p:nvSpPr>
        <p:spPr>
          <a:xfrm>
            <a:off x="7848600" y="3902568"/>
            <a:ext cx="1919478" cy="44083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Lemmatization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64A2AF7-EBDD-60CA-15A4-56C94F7A4834}"/>
              </a:ext>
            </a:extLst>
          </p:cNvPr>
          <p:cNvSpPr/>
          <p:nvPr/>
        </p:nvSpPr>
        <p:spPr>
          <a:xfrm>
            <a:off x="4887027" y="4779616"/>
            <a:ext cx="1919478" cy="44083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Tokenization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C67BF64-64F8-4C4D-6363-17C11BB9B16A}"/>
              </a:ext>
            </a:extLst>
          </p:cNvPr>
          <p:cNvSpPr/>
          <p:nvPr/>
        </p:nvSpPr>
        <p:spPr>
          <a:xfrm>
            <a:off x="1927383" y="3902568"/>
            <a:ext cx="1919478" cy="44083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Normalization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AA796B-F517-54BB-8FE0-F19A6EEFEEA3}"/>
              </a:ext>
            </a:extLst>
          </p:cNvPr>
          <p:cNvSpPr txBox="1"/>
          <p:nvPr/>
        </p:nvSpPr>
        <p:spPr>
          <a:xfrm>
            <a:off x="5080766" y="2186001"/>
            <a:ext cx="1666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b="1" dirty="0"/>
              <a:t>DATA CLEANING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C1DF77E-7DC6-16F5-EC01-400A279223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26" y="4779616"/>
            <a:ext cx="4152318" cy="693420"/>
          </a:xfrm>
          <a:prstGeom prst="rect">
            <a:avLst/>
          </a:prstGeom>
        </p:spPr>
      </p:pic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383E0CEB-B265-288C-29B1-D725EF22C730}"/>
              </a:ext>
            </a:extLst>
          </p:cNvPr>
          <p:cNvCxnSpPr/>
          <p:nvPr/>
        </p:nvCxnSpPr>
        <p:spPr>
          <a:xfrm rot="5400000">
            <a:off x="1338956" y="4234556"/>
            <a:ext cx="522488" cy="304800"/>
          </a:xfrm>
          <a:prstGeom prst="curvedConnector3">
            <a:avLst>
              <a:gd name="adj1" fmla="val -25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83129BBD-F415-E101-FD54-175BFA88B5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732" y="2718772"/>
            <a:ext cx="4246245" cy="81089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A6685790-0D5B-7362-EEC3-9C6FE904B5BE}"/>
              </a:ext>
            </a:extLst>
          </p:cNvPr>
          <p:cNvCxnSpPr/>
          <p:nvPr/>
        </p:nvCxnSpPr>
        <p:spPr>
          <a:xfrm flipV="1">
            <a:off x="9982200" y="3692932"/>
            <a:ext cx="533400" cy="430052"/>
          </a:xfrm>
          <a:prstGeom prst="curvedConnector3">
            <a:avLst>
              <a:gd name="adj1" fmla="val 11171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8C6E306E-217B-5174-61DB-A00FB4EEA1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6505" y="5334000"/>
            <a:ext cx="4274820" cy="1112520"/>
          </a:xfrm>
          <a:prstGeom prst="rect">
            <a:avLst/>
          </a:prstGeom>
        </p:spPr>
      </p:pic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4F5BDAAD-1C97-F555-494A-159CE2FEE0FC}"/>
              </a:ext>
            </a:extLst>
          </p:cNvPr>
          <p:cNvCxnSpPr>
            <a:cxnSpLocks/>
          </p:cNvCxnSpPr>
          <p:nvPr/>
        </p:nvCxnSpPr>
        <p:spPr>
          <a:xfrm>
            <a:off x="6936793" y="5000032"/>
            <a:ext cx="988007" cy="220416"/>
          </a:xfrm>
          <a:prstGeom prst="curvedConnector3">
            <a:avLst>
              <a:gd name="adj1" fmla="val 10553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67044" y="0"/>
            <a:ext cx="6124956" cy="95021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RESEARCH</a:t>
            </a:r>
            <a:r>
              <a:rPr spc="-190" dirty="0"/>
              <a:t> </a:t>
            </a:r>
            <a:r>
              <a:rPr spc="-10" dirty="0"/>
              <a:t>METHODOLOGY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368287" y="498322"/>
            <a:ext cx="5823837" cy="541655"/>
            <a:chOff x="4203191" y="498322"/>
            <a:chExt cx="7988934" cy="54165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03191" y="548627"/>
              <a:ext cx="7988808" cy="37796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17719" y="498322"/>
              <a:ext cx="7205472" cy="541045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6368286" y="589318"/>
            <a:ext cx="5815459" cy="243656"/>
          </a:xfrm>
          <a:prstGeom prst="rect">
            <a:avLst/>
          </a:prstGeom>
          <a:solidFill>
            <a:srgbClr val="830E3D"/>
          </a:solidFill>
        </p:spPr>
        <p:txBody>
          <a:bodyPr vert="horz" wrap="square" lIns="0" tIns="0" rIns="0" bIns="0" rtlCol="0">
            <a:spAutoFit/>
          </a:bodyPr>
          <a:lstStyle/>
          <a:p>
            <a:pPr marL="535940" algn="ctr">
              <a:lnSpc>
                <a:spcPts val="1889"/>
              </a:lnSpc>
            </a:pPr>
            <a:r>
              <a:rPr lang="en-US" sz="1600" b="1" spc="40" dirty="0">
                <a:solidFill>
                  <a:srgbClr val="FFFFFF"/>
                </a:solidFill>
                <a:latin typeface="Trebuchet MS"/>
                <a:cs typeface="Trebuchet MS"/>
              </a:rPr>
              <a:t>FEATURE EXTRACTION</a:t>
            </a:r>
            <a:endParaRPr lang="en-US" sz="1600" dirty="0">
              <a:latin typeface="Trebuchet MS"/>
              <a:cs typeface="Trebuchet M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A0814FD8-2905-E41E-6D4F-CADB6DA8B406}"/>
                  </a:ext>
                </a:extLst>
              </p:cNvPr>
              <p:cNvSpPr/>
              <p:nvPr/>
            </p:nvSpPr>
            <p:spPr>
              <a:xfrm>
                <a:off x="838200" y="1981200"/>
                <a:ext cx="6553200" cy="3177528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MY" b="1" dirty="0"/>
                  <a:t>TERM FREQUENCY – INVERSE </a:t>
                </a:r>
                <a:r>
                  <a:rPr lang="en-MY" sz="18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DOCUMENT FREQUENCY (TF-IDF)</a:t>
                </a:r>
                <a:endParaRPr lang="en-MY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:endParaRPr lang="en-MY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dirty="0"/>
                  <a:t>TF-IDF highlights words that are frequent in a specific document but rare across the entire corpus, making them more relevant for understanding the document's content.</a:t>
                </a:r>
                <a:r>
                  <a:rPr lang="en-MY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l"/>
                <a:endParaRPr lang="en-MY" i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 algn="l"/>
                <a:endParaRPr lang="en-MY" i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MY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  <m:r>
                            <a:rPr lang="en-MY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 </m:t>
                          </m:r>
                          <m:sSub>
                            <m:sSubPr>
                              <m:ctrlPr>
                                <a:rPr lang="en-MY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𝑡𝑓</m:t>
                              </m:r>
                            </m:e>
                            <m:sub>
                              <m:r>
                                <a:rPr lang="en-MY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𝑖𝑗</m:t>
                              </m:r>
                              <m:r>
                                <a:rPr lang="en-MY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MY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log</m:t>
                          </m:r>
                          <m:r>
                            <a:rPr lang="en-MY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⁡</m:t>
                          </m:r>
                          <m:r>
                            <a:rPr lang="en-MY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MY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MY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MY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𝑑𝑓</m:t>
                                  </m:r>
                                </m:e>
                                <m:sub>
                                  <m:r>
                                    <a:rPr lang="en-MY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  <m:r>
                            <a:rPr lang="en-MY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MY" dirty="0"/>
              </a:p>
            </p:txBody>
          </p:sp>
        </mc:Choice>
        <mc:Fallback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A0814FD8-2905-E41E-6D4F-CADB6DA8B4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81200"/>
                <a:ext cx="6553200" cy="3177528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D4CB366-FC89-A4FB-BDA7-1B805C9F820D}"/>
              </a:ext>
            </a:extLst>
          </p:cNvPr>
          <p:cNvSpPr/>
          <p:nvPr/>
        </p:nvSpPr>
        <p:spPr>
          <a:xfrm>
            <a:off x="7967472" y="2362200"/>
            <a:ext cx="3200400" cy="2667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43" name="Rectangle 2">
            <a:extLst>
              <a:ext uri="{FF2B5EF4-FFF2-40B4-BE49-F238E27FC236}">
                <a16:creationId xmlns:a16="http://schemas.microsoft.com/office/drawing/2014/main" id="{FF6B29C4-11B1-D24F-20B6-5B2B7EB40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2633871"/>
            <a:ext cx="289560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MY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consider a document that consists of 100 words, with the word “happy” occurring 10 times. In this case, the term frequency would be calculated as 10/100=0.1. Now, let's assume there are 50000 documents in total, and only 500 of those contain the word “happy.” Therefore, the IDF (happy) can be expressed as 50000/500=100, resulting in log(100) = 2. Consequently, the TF-IDF (happy) would be 0.1*2= 0.2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B51D541-72FA-146C-7BED-A14313838B08}"/>
              </a:ext>
            </a:extLst>
          </p:cNvPr>
          <p:cNvSpPr/>
          <p:nvPr/>
        </p:nvSpPr>
        <p:spPr>
          <a:xfrm>
            <a:off x="7239000" y="1533908"/>
            <a:ext cx="354787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EXAMPLE: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765D7A-C87C-573E-9C6A-0E3045C16E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EB754E97-A5E1-9753-9E2C-CEF99D10E26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67044" y="0"/>
            <a:ext cx="6124956" cy="950213"/>
          </a:xfrm>
          <a:prstGeom prst="rect">
            <a:avLst/>
          </a:prstGeom>
        </p:spPr>
      </p:pic>
      <p:sp>
        <p:nvSpPr>
          <p:cNvPr id="3" name="object 3">
            <a:extLst>
              <a:ext uri="{FF2B5EF4-FFF2-40B4-BE49-F238E27FC236}">
                <a16:creationId xmlns:a16="http://schemas.microsoft.com/office/drawing/2014/main" id="{21BCCDC0-95CF-EE8B-8B35-712C8DDC8A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RESEARCH</a:t>
            </a:r>
            <a:r>
              <a:rPr spc="-190" dirty="0"/>
              <a:t> </a:t>
            </a:r>
            <a:r>
              <a:rPr spc="-10" dirty="0"/>
              <a:t>METHODOLOGY</a:t>
            </a:r>
          </a:p>
        </p:txBody>
      </p:sp>
      <p:grpSp>
        <p:nvGrpSpPr>
          <p:cNvPr id="4" name="object 4">
            <a:extLst>
              <a:ext uri="{FF2B5EF4-FFF2-40B4-BE49-F238E27FC236}">
                <a16:creationId xmlns:a16="http://schemas.microsoft.com/office/drawing/2014/main" id="{80C94A07-BA03-C140-A792-EF7BFEEF77D2}"/>
              </a:ext>
            </a:extLst>
          </p:cNvPr>
          <p:cNvGrpSpPr/>
          <p:nvPr/>
        </p:nvGrpSpPr>
        <p:grpSpPr>
          <a:xfrm>
            <a:off x="6368287" y="498322"/>
            <a:ext cx="5823837" cy="541655"/>
            <a:chOff x="4203191" y="498322"/>
            <a:chExt cx="7988934" cy="541655"/>
          </a:xfrm>
        </p:grpSpPr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0716D859-F65D-8129-352F-C1F91DC13971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03191" y="548627"/>
              <a:ext cx="7988808" cy="377964"/>
            </a:xfrm>
            <a:prstGeom prst="rect">
              <a:avLst/>
            </a:prstGeom>
          </p:spPr>
        </p:pic>
        <p:pic>
          <p:nvPicPr>
            <p:cNvPr id="6" name="object 6">
              <a:extLst>
                <a:ext uri="{FF2B5EF4-FFF2-40B4-BE49-F238E27FC236}">
                  <a16:creationId xmlns:a16="http://schemas.microsoft.com/office/drawing/2014/main" id="{608074FE-AC04-40A1-3E44-F6377477E11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17719" y="498322"/>
              <a:ext cx="7205472" cy="541045"/>
            </a:xfrm>
            <a:prstGeom prst="rect">
              <a:avLst/>
            </a:prstGeom>
          </p:spPr>
        </p:pic>
      </p:grpSp>
      <p:sp>
        <p:nvSpPr>
          <p:cNvPr id="7" name="object 7">
            <a:extLst>
              <a:ext uri="{FF2B5EF4-FFF2-40B4-BE49-F238E27FC236}">
                <a16:creationId xmlns:a16="http://schemas.microsoft.com/office/drawing/2014/main" id="{479F5BA9-26DA-ED6A-7EAA-FF5C01535C4A}"/>
              </a:ext>
            </a:extLst>
          </p:cNvPr>
          <p:cNvSpPr txBox="1"/>
          <p:nvPr/>
        </p:nvSpPr>
        <p:spPr>
          <a:xfrm>
            <a:off x="6368286" y="589318"/>
            <a:ext cx="5815459" cy="243656"/>
          </a:xfrm>
          <a:prstGeom prst="rect">
            <a:avLst/>
          </a:prstGeom>
          <a:solidFill>
            <a:srgbClr val="830E3D"/>
          </a:solidFill>
        </p:spPr>
        <p:txBody>
          <a:bodyPr vert="horz" wrap="square" lIns="0" tIns="0" rIns="0" bIns="0" rtlCol="0">
            <a:spAutoFit/>
          </a:bodyPr>
          <a:lstStyle/>
          <a:p>
            <a:pPr marL="535940" algn="ctr">
              <a:lnSpc>
                <a:spcPts val="1889"/>
              </a:lnSpc>
            </a:pPr>
            <a:r>
              <a:rPr lang="en-US" sz="1600" b="1" spc="40" dirty="0">
                <a:solidFill>
                  <a:srgbClr val="FFFFFF"/>
                </a:solidFill>
                <a:latin typeface="Trebuchet MS"/>
                <a:cs typeface="Trebuchet MS"/>
              </a:rPr>
              <a:t>SENTIMENT ALGORITHM</a:t>
            </a:r>
            <a:endParaRPr lang="en-US" sz="1600" dirty="0">
              <a:latin typeface="Trebuchet MS"/>
              <a:cs typeface="Trebuchet MS"/>
            </a:endParaRPr>
          </a:p>
        </p:txBody>
      </p:sp>
      <p:pic>
        <p:nvPicPr>
          <p:cNvPr id="3074" name="Picture 2" descr="K-Means Clustering Algorithm">
            <a:extLst>
              <a:ext uri="{FF2B5EF4-FFF2-40B4-BE49-F238E27FC236}">
                <a16:creationId xmlns:a16="http://schemas.microsoft.com/office/drawing/2014/main" id="{5C240589-743D-48BC-8291-34C49AA9A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81212"/>
            <a:ext cx="5343525" cy="26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5C4D888-845C-879C-18C9-C44558C21CCD}"/>
              </a:ext>
            </a:extLst>
          </p:cNvPr>
          <p:cNvSpPr/>
          <p:nvPr/>
        </p:nvSpPr>
        <p:spPr>
          <a:xfrm>
            <a:off x="685800" y="2438400"/>
            <a:ext cx="4495800" cy="227456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1" algn="l"/>
            <a:endParaRPr lang="en-MY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K-Means clustering is one of the machine learning algorithms used for grouping data points into clusters based on their similarity</a:t>
            </a:r>
            <a:endParaRPr lang="en-MY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BEBC98-2053-2C04-0A2C-205DDF7DEE83}"/>
              </a:ext>
            </a:extLst>
          </p:cNvPr>
          <p:cNvSpPr/>
          <p:nvPr/>
        </p:nvSpPr>
        <p:spPr>
          <a:xfrm>
            <a:off x="782427" y="2514600"/>
            <a:ext cx="43025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MY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K-MEANS CLUSTERING</a:t>
            </a:r>
            <a:endParaRPr lang="en-MY" sz="32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74198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9134" y="2798191"/>
            <a:ext cx="46126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FFFFFF"/>
                </a:solidFill>
                <a:latin typeface="Trebuchet MS"/>
                <a:cs typeface="Trebuchet MS"/>
              </a:rPr>
              <a:t>INITIAL</a:t>
            </a:r>
            <a:r>
              <a:rPr sz="44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400" spc="125" dirty="0">
                <a:solidFill>
                  <a:srgbClr val="FFFFFF"/>
                </a:solidFill>
                <a:latin typeface="Trebuchet MS"/>
                <a:cs typeface="Trebuchet MS"/>
              </a:rPr>
              <a:t>FINDINGS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082656" y="4196118"/>
            <a:ext cx="1936114" cy="1943100"/>
          </a:xfrm>
          <a:custGeom>
            <a:avLst/>
            <a:gdLst/>
            <a:ahLst/>
            <a:cxnLst/>
            <a:rect l="l" t="t" r="r" b="b"/>
            <a:pathLst>
              <a:path w="1936115" h="1943100">
                <a:moveTo>
                  <a:pt x="660431" y="1638299"/>
                </a:moveTo>
                <a:lnTo>
                  <a:pt x="522986" y="1638299"/>
                </a:lnTo>
                <a:lnTo>
                  <a:pt x="623316" y="1714499"/>
                </a:lnTo>
                <a:lnTo>
                  <a:pt x="732027" y="1790699"/>
                </a:lnTo>
                <a:lnTo>
                  <a:pt x="723900" y="1816099"/>
                </a:lnTo>
                <a:lnTo>
                  <a:pt x="728829" y="1866899"/>
                </a:lnTo>
                <a:lnTo>
                  <a:pt x="750951" y="1904999"/>
                </a:lnTo>
                <a:lnTo>
                  <a:pt x="786407" y="1930399"/>
                </a:lnTo>
                <a:lnTo>
                  <a:pt x="831342" y="1943099"/>
                </a:lnTo>
                <a:lnTo>
                  <a:pt x="878234" y="1943099"/>
                </a:lnTo>
                <a:lnTo>
                  <a:pt x="919019" y="1917699"/>
                </a:lnTo>
                <a:lnTo>
                  <a:pt x="949017" y="1892299"/>
                </a:lnTo>
                <a:lnTo>
                  <a:pt x="963549" y="1841499"/>
                </a:lnTo>
                <a:lnTo>
                  <a:pt x="960374" y="1803399"/>
                </a:lnTo>
                <a:lnTo>
                  <a:pt x="1074801" y="1752599"/>
                </a:lnTo>
                <a:lnTo>
                  <a:pt x="1108032" y="1739899"/>
                </a:lnTo>
                <a:lnTo>
                  <a:pt x="919099" y="1739899"/>
                </a:lnTo>
                <a:lnTo>
                  <a:pt x="902335" y="1727199"/>
                </a:lnTo>
                <a:lnTo>
                  <a:pt x="785114" y="1727199"/>
                </a:lnTo>
                <a:lnTo>
                  <a:pt x="660431" y="1638299"/>
                </a:lnTo>
                <a:close/>
              </a:path>
              <a:path w="1936115" h="1943100">
                <a:moveTo>
                  <a:pt x="1357436" y="1714499"/>
                </a:moveTo>
                <a:lnTo>
                  <a:pt x="1174496" y="1714499"/>
                </a:lnTo>
                <a:lnTo>
                  <a:pt x="1209802" y="1739899"/>
                </a:lnTo>
                <a:lnTo>
                  <a:pt x="1220344" y="1752599"/>
                </a:lnTo>
                <a:lnTo>
                  <a:pt x="1301652" y="1752599"/>
                </a:lnTo>
                <a:lnTo>
                  <a:pt x="1342437" y="1727199"/>
                </a:lnTo>
                <a:lnTo>
                  <a:pt x="1357436" y="1714499"/>
                </a:lnTo>
                <a:close/>
              </a:path>
              <a:path w="1936115" h="1943100">
                <a:moveTo>
                  <a:pt x="1358900" y="1257299"/>
                </a:moveTo>
                <a:lnTo>
                  <a:pt x="1275969" y="1257299"/>
                </a:lnTo>
                <a:lnTo>
                  <a:pt x="1248283" y="1523999"/>
                </a:lnTo>
                <a:lnTo>
                  <a:pt x="1232789" y="1523999"/>
                </a:lnTo>
                <a:lnTo>
                  <a:pt x="1201380" y="1536699"/>
                </a:lnTo>
                <a:lnTo>
                  <a:pt x="1175353" y="1562099"/>
                </a:lnTo>
                <a:lnTo>
                  <a:pt x="1156708" y="1587499"/>
                </a:lnTo>
                <a:lnTo>
                  <a:pt x="1147445" y="1625599"/>
                </a:lnTo>
                <a:lnTo>
                  <a:pt x="1148461" y="1638299"/>
                </a:lnTo>
                <a:lnTo>
                  <a:pt x="919099" y="1739899"/>
                </a:lnTo>
                <a:lnTo>
                  <a:pt x="1108032" y="1739899"/>
                </a:lnTo>
                <a:lnTo>
                  <a:pt x="1174496" y="1714499"/>
                </a:lnTo>
                <a:lnTo>
                  <a:pt x="1357436" y="1714499"/>
                </a:lnTo>
                <a:lnTo>
                  <a:pt x="1372435" y="1701799"/>
                </a:lnTo>
                <a:lnTo>
                  <a:pt x="1386967" y="1650999"/>
                </a:lnTo>
                <a:lnTo>
                  <a:pt x="1387070" y="1638299"/>
                </a:lnTo>
                <a:lnTo>
                  <a:pt x="1387173" y="1625599"/>
                </a:lnTo>
                <a:lnTo>
                  <a:pt x="1382712" y="1600199"/>
                </a:lnTo>
                <a:lnTo>
                  <a:pt x="1373965" y="1574799"/>
                </a:lnTo>
                <a:lnTo>
                  <a:pt x="1361313" y="1562099"/>
                </a:lnTo>
                <a:lnTo>
                  <a:pt x="1330578" y="1536699"/>
                </a:lnTo>
                <a:lnTo>
                  <a:pt x="1358900" y="1257299"/>
                </a:lnTo>
                <a:close/>
              </a:path>
              <a:path w="1936115" h="1943100">
                <a:moveTo>
                  <a:pt x="891700" y="1714499"/>
                </a:moveTo>
                <a:lnTo>
                  <a:pt x="807974" y="1714499"/>
                </a:lnTo>
                <a:lnTo>
                  <a:pt x="785114" y="1727199"/>
                </a:lnTo>
                <a:lnTo>
                  <a:pt x="902335" y="1727199"/>
                </a:lnTo>
                <a:lnTo>
                  <a:pt x="891700" y="1714499"/>
                </a:lnTo>
                <a:close/>
              </a:path>
              <a:path w="1936115" h="1943100">
                <a:moveTo>
                  <a:pt x="342334" y="888999"/>
                </a:moveTo>
                <a:lnTo>
                  <a:pt x="189992" y="888999"/>
                </a:lnTo>
                <a:lnTo>
                  <a:pt x="385952" y="1028699"/>
                </a:lnTo>
                <a:lnTo>
                  <a:pt x="382397" y="1041399"/>
                </a:lnTo>
                <a:lnTo>
                  <a:pt x="384192" y="1079499"/>
                </a:lnTo>
                <a:lnTo>
                  <a:pt x="396287" y="1104899"/>
                </a:lnTo>
                <a:lnTo>
                  <a:pt x="417026" y="1142999"/>
                </a:lnTo>
                <a:lnTo>
                  <a:pt x="444753" y="1155699"/>
                </a:lnTo>
                <a:lnTo>
                  <a:pt x="450723" y="1155699"/>
                </a:lnTo>
                <a:lnTo>
                  <a:pt x="436752" y="1295399"/>
                </a:lnTo>
                <a:lnTo>
                  <a:pt x="423418" y="1422399"/>
                </a:lnTo>
                <a:lnTo>
                  <a:pt x="382777" y="1447799"/>
                </a:lnTo>
                <a:lnTo>
                  <a:pt x="366133" y="1460499"/>
                </a:lnTo>
                <a:lnTo>
                  <a:pt x="352774" y="1485899"/>
                </a:lnTo>
                <a:lnTo>
                  <a:pt x="343273" y="1498599"/>
                </a:lnTo>
                <a:lnTo>
                  <a:pt x="338200" y="1523999"/>
                </a:lnTo>
                <a:lnTo>
                  <a:pt x="342949" y="1574799"/>
                </a:lnTo>
                <a:lnTo>
                  <a:pt x="365045" y="1612899"/>
                </a:lnTo>
                <a:lnTo>
                  <a:pt x="400548" y="1638299"/>
                </a:lnTo>
                <a:lnTo>
                  <a:pt x="445516" y="1663699"/>
                </a:lnTo>
                <a:lnTo>
                  <a:pt x="469423" y="1663699"/>
                </a:lnTo>
                <a:lnTo>
                  <a:pt x="481056" y="1650999"/>
                </a:lnTo>
                <a:lnTo>
                  <a:pt x="492378" y="1650999"/>
                </a:lnTo>
                <a:lnTo>
                  <a:pt x="522986" y="1638299"/>
                </a:lnTo>
                <a:lnTo>
                  <a:pt x="660431" y="1638299"/>
                </a:lnTo>
                <a:lnTo>
                  <a:pt x="571373" y="1574799"/>
                </a:lnTo>
                <a:lnTo>
                  <a:pt x="577723" y="1549399"/>
                </a:lnTo>
                <a:lnTo>
                  <a:pt x="576250" y="1511299"/>
                </a:lnTo>
                <a:lnTo>
                  <a:pt x="564705" y="1485899"/>
                </a:lnTo>
                <a:lnTo>
                  <a:pt x="544397" y="1447799"/>
                </a:lnTo>
                <a:lnTo>
                  <a:pt x="516636" y="1435099"/>
                </a:lnTo>
                <a:lnTo>
                  <a:pt x="506475" y="1435099"/>
                </a:lnTo>
                <a:lnTo>
                  <a:pt x="533653" y="1168399"/>
                </a:lnTo>
                <a:lnTo>
                  <a:pt x="536701" y="1168399"/>
                </a:lnTo>
                <a:lnTo>
                  <a:pt x="568090" y="1155699"/>
                </a:lnTo>
                <a:lnTo>
                  <a:pt x="594074" y="1130299"/>
                </a:lnTo>
                <a:lnTo>
                  <a:pt x="612675" y="1104899"/>
                </a:lnTo>
                <a:lnTo>
                  <a:pt x="621919" y="1066799"/>
                </a:lnTo>
                <a:lnTo>
                  <a:pt x="621157" y="1054099"/>
                </a:lnTo>
                <a:lnTo>
                  <a:pt x="800322" y="977899"/>
                </a:lnTo>
                <a:lnTo>
                  <a:pt x="593217" y="977899"/>
                </a:lnTo>
                <a:lnTo>
                  <a:pt x="560832" y="952499"/>
                </a:lnTo>
                <a:lnTo>
                  <a:pt x="431292" y="952499"/>
                </a:lnTo>
                <a:lnTo>
                  <a:pt x="342334" y="888999"/>
                </a:lnTo>
                <a:close/>
              </a:path>
              <a:path w="1936115" h="1943100">
                <a:moveTo>
                  <a:pt x="1130856" y="952499"/>
                </a:moveTo>
                <a:lnTo>
                  <a:pt x="1000125" y="952499"/>
                </a:lnTo>
                <a:lnTo>
                  <a:pt x="1214374" y="1117599"/>
                </a:lnTo>
                <a:lnTo>
                  <a:pt x="1207643" y="1130299"/>
                </a:lnTo>
                <a:lnTo>
                  <a:pt x="1209510" y="1168399"/>
                </a:lnTo>
                <a:lnTo>
                  <a:pt x="1221628" y="1206499"/>
                </a:lnTo>
                <a:lnTo>
                  <a:pt x="1242343" y="1231899"/>
                </a:lnTo>
                <a:lnTo>
                  <a:pt x="1270000" y="1257299"/>
                </a:lnTo>
                <a:lnTo>
                  <a:pt x="1361821" y="1257299"/>
                </a:lnTo>
                <a:lnTo>
                  <a:pt x="1393283" y="1244599"/>
                </a:lnTo>
                <a:lnTo>
                  <a:pt x="1419304" y="1219199"/>
                </a:lnTo>
                <a:lnTo>
                  <a:pt x="1437919" y="1193799"/>
                </a:lnTo>
                <a:lnTo>
                  <a:pt x="1447165" y="1155699"/>
                </a:lnTo>
                <a:lnTo>
                  <a:pt x="1445133" y="1142999"/>
                </a:lnTo>
                <a:lnTo>
                  <a:pt x="1563243" y="1092199"/>
                </a:lnTo>
                <a:lnTo>
                  <a:pt x="1620443" y="1066799"/>
                </a:lnTo>
                <a:lnTo>
                  <a:pt x="1410843" y="1066799"/>
                </a:lnTo>
                <a:lnTo>
                  <a:pt x="1398460" y="1054099"/>
                </a:lnTo>
                <a:lnTo>
                  <a:pt x="1263015" y="1054099"/>
                </a:lnTo>
                <a:lnTo>
                  <a:pt x="1130856" y="952499"/>
                </a:lnTo>
                <a:close/>
              </a:path>
              <a:path w="1936115" h="1943100">
                <a:moveTo>
                  <a:pt x="1590755" y="266699"/>
                </a:moveTo>
                <a:lnTo>
                  <a:pt x="1366139" y="266699"/>
                </a:lnTo>
                <a:lnTo>
                  <a:pt x="1390903" y="279399"/>
                </a:lnTo>
                <a:lnTo>
                  <a:pt x="1401591" y="292099"/>
                </a:lnTo>
                <a:lnTo>
                  <a:pt x="1492758" y="292099"/>
                </a:lnTo>
                <a:lnTo>
                  <a:pt x="1703324" y="444499"/>
                </a:lnTo>
                <a:lnTo>
                  <a:pt x="1696212" y="469899"/>
                </a:lnTo>
                <a:lnTo>
                  <a:pt x="1697684" y="507999"/>
                </a:lnTo>
                <a:lnTo>
                  <a:pt x="1709229" y="533399"/>
                </a:lnTo>
                <a:lnTo>
                  <a:pt x="1729537" y="558799"/>
                </a:lnTo>
                <a:lnTo>
                  <a:pt x="1757299" y="584199"/>
                </a:lnTo>
                <a:lnTo>
                  <a:pt x="1761363" y="584199"/>
                </a:lnTo>
                <a:lnTo>
                  <a:pt x="1736471" y="825499"/>
                </a:lnTo>
                <a:lnTo>
                  <a:pt x="1692267" y="850899"/>
                </a:lnTo>
                <a:lnTo>
                  <a:pt x="1669407" y="901699"/>
                </a:lnTo>
                <a:lnTo>
                  <a:pt x="1664335" y="927099"/>
                </a:lnTo>
                <a:lnTo>
                  <a:pt x="1666748" y="952499"/>
                </a:lnTo>
                <a:lnTo>
                  <a:pt x="1410843" y="1066799"/>
                </a:lnTo>
                <a:lnTo>
                  <a:pt x="1620443" y="1066799"/>
                </a:lnTo>
                <a:lnTo>
                  <a:pt x="1706245" y="1028699"/>
                </a:lnTo>
                <a:lnTo>
                  <a:pt x="1859407" y="1028699"/>
                </a:lnTo>
                <a:lnTo>
                  <a:pt x="1889398" y="990599"/>
                </a:lnTo>
                <a:lnTo>
                  <a:pt x="1903984" y="952499"/>
                </a:lnTo>
                <a:lnTo>
                  <a:pt x="1902313" y="914399"/>
                </a:lnTo>
                <a:lnTo>
                  <a:pt x="1890712" y="876299"/>
                </a:lnTo>
                <a:lnTo>
                  <a:pt x="1870444" y="850899"/>
                </a:lnTo>
                <a:lnTo>
                  <a:pt x="1842770" y="825499"/>
                </a:lnTo>
                <a:lnTo>
                  <a:pt x="1820672" y="825499"/>
                </a:lnTo>
                <a:lnTo>
                  <a:pt x="1831340" y="723899"/>
                </a:lnTo>
                <a:lnTo>
                  <a:pt x="1844294" y="596899"/>
                </a:lnTo>
                <a:lnTo>
                  <a:pt x="1850390" y="596899"/>
                </a:lnTo>
                <a:lnTo>
                  <a:pt x="1881852" y="584199"/>
                </a:lnTo>
                <a:lnTo>
                  <a:pt x="1907873" y="558799"/>
                </a:lnTo>
                <a:lnTo>
                  <a:pt x="1926488" y="520699"/>
                </a:lnTo>
                <a:lnTo>
                  <a:pt x="1935734" y="495299"/>
                </a:lnTo>
                <a:lnTo>
                  <a:pt x="1931306" y="444499"/>
                </a:lnTo>
                <a:lnTo>
                  <a:pt x="1909937" y="406399"/>
                </a:lnTo>
                <a:lnTo>
                  <a:pt x="1886403" y="380999"/>
                </a:lnTo>
                <a:lnTo>
                  <a:pt x="1750568" y="380999"/>
                </a:lnTo>
                <a:lnTo>
                  <a:pt x="1590755" y="266699"/>
                </a:lnTo>
                <a:close/>
              </a:path>
              <a:path w="1936115" h="1943100">
                <a:moveTo>
                  <a:pt x="1364154" y="1028699"/>
                </a:moveTo>
                <a:lnTo>
                  <a:pt x="1292987" y="1028699"/>
                </a:lnTo>
                <a:lnTo>
                  <a:pt x="1263015" y="1054099"/>
                </a:lnTo>
                <a:lnTo>
                  <a:pt x="1398460" y="1054099"/>
                </a:lnTo>
                <a:lnTo>
                  <a:pt x="1386077" y="1041399"/>
                </a:lnTo>
                <a:lnTo>
                  <a:pt x="1375443" y="1041399"/>
                </a:lnTo>
                <a:lnTo>
                  <a:pt x="1364154" y="1028699"/>
                </a:lnTo>
                <a:close/>
              </a:path>
              <a:path w="1936115" h="1943100">
                <a:moveTo>
                  <a:pt x="1859407" y="1028699"/>
                </a:moveTo>
                <a:lnTo>
                  <a:pt x="1706245" y="1028699"/>
                </a:lnTo>
                <a:lnTo>
                  <a:pt x="1725422" y="1041399"/>
                </a:lnTo>
                <a:lnTo>
                  <a:pt x="1736129" y="1041399"/>
                </a:lnTo>
                <a:lnTo>
                  <a:pt x="1747456" y="1054099"/>
                </a:lnTo>
                <a:lnTo>
                  <a:pt x="1818651" y="1054099"/>
                </a:lnTo>
                <a:lnTo>
                  <a:pt x="1859407" y="1028699"/>
                </a:lnTo>
                <a:close/>
              </a:path>
              <a:path w="1936115" h="1943100">
                <a:moveTo>
                  <a:pt x="819531" y="215899"/>
                </a:moveTo>
                <a:lnTo>
                  <a:pt x="678942" y="215899"/>
                </a:lnTo>
                <a:lnTo>
                  <a:pt x="871474" y="355599"/>
                </a:lnTo>
                <a:lnTo>
                  <a:pt x="864489" y="368299"/>
                </a:lnTo>
                <a:lnTo>
                  <a:pt x="866284" y="406399"/>
                </a:lnTo>
                <a:lnTo>
                  <a:pt x="878379" y="444499"/>
                </a:lnTo>
                <a:lnTo>
                  <a:pt x="899118" y="469899"/>
                </a:lnTo>
                <a:lnTo>
                  <a:pt x="926846" y="495299"/>
                </a:lnTo>
                <a:lnTo>
                  <a:pt x="935736" y="495299"/>
                </a:lnTo>
                <a:lnTo>
                  <a:pt x="922909" y="622299"/>
                </a:lnTo>
                <a:lnTo>
                  <a:pt x="909954" y="736599"/>
                </a:lnTo>
                <a:lnTo>
                  <a:pt x="900811" y="749299"/>
                </a:lnTo>
                <a:lnTo>
                  <a:pt x="869348" y="761999"/>
                </a:lnTo>
                <a:lnTo>
                  <a:pt x="843327" y="774699"/>
                </a:lnTo>
                <a:lnTo>
                  <a:pt x="824712" y="812799"/>
                </a:lnTo>
                <a:lnTo>
                  <a:pt x="815467" y="850899"/>
                </a:lnTo>
                <a:lnTo>
                  <a:pt x="818388" y="876299"/>
                </a:lnTo>
                <a:lnTo>
                  <a:pt x="790956" y="888999"/>
                </a:lnTo>
                <a:lnTo>
                  <a:pt x="704850" y="927099"/>
                </a:lnTo>
                <a:lnTo>
                  <a:pt x="593217" y="977899"/>
                </a:lnTo>
                <a:lnTo>
                  <a:pt x="800322" y="977899"/>
                </a:lnTo>
                <a:lnTo>
                  <a:pt x="860044" y="952499"/>
                </a:lnTo>
                <a:lnTo>
                  <a:pt x="1130856" y="952499"/>
                </a:lnTo>
                <a:lnTo>
                  <a:pt x="1048258" y="888999"/>
                </a:lnTo>
                <a:lnTo>
                  <a:pt x="1054989" y="876299"/>
                </a:lnTo>
                <a:lnTo>
                  <a:pt x="1055050" y="850899"/>
                </a:lnTo>
                <a:lnTo>
                  <a:pt x="1050528" y="825499"/>
                </a:lnTo>
                <a:lnTo>
                  <a:pt x="1041790" y="800099"/>
                </a:lnTo>
                <a:lnTo>
                  <a:pt x="1029208" y="787399"/>
                </a:lnTo>
                <a:lnTo>
                  <a:pt x="995679" y="749299"/>
                </a:lnTo>
                <a:lnTo>
                  <a:pt x="1008252" y="634999"/>
                </a:lnTo>
                <a:lnTo>
                  <a:pt x="1022223" y="495299"/>
                </a:lnTo>
                <a:lnTo>
                  <a:pt x="1059561" y="482599"/>
                </a:lnTo>
                <a:lnTo>
                  <a:pt x="1076203" y="469899"/>
                </a:lnTo>
                <a:lnTo>
                  <a:pt x="1089548" y="444499"/>
                </a:lnTo>
                <a:lnTo>
                  <a:pt x="1099012" y="419099"/>
                </a:lnTo>
                <a:lnTo>
                  <a:pt x="1104011" y="393699"/>
                </a:lnTo>
                <a:lnTo>
                  <a:pt x="1102487" y="380999"/>
                </a:lnTo>
                <a:lnTo>
                  <a:pt x="1278255" y="304799"/>
                </a:lnTo>
                <a:lnTo>
                  <a:pt x="1069848" y="304799"/>
                </a:lnTo>
                <a:lnTo>
                  <a:pt x="1056385" y="292099"/>
                </a:lnTo>
                <a:lnTo>
                  <a:pt x="918210" y="292099"/>
                </a:lnTo>
                <a:lnTo>
                  <a:pt x="819531" y="215899"/>
                </a:lnTo>
                <a:close/>
              </a:path>
              <a:path w="1936115" h="1943100">
                <a:moveTo>
                  <a:pt x="979297" y="965199"/>
                </a:moveTo>
                <a:lnTo>
                  <a:pt x="879983" y="965199"/>
                </a:lnTo>
                <a:lnTo>
                  <a:pt x="922274" y="977899"/>
                </a:lnTo>
                <a:lnTo>
                  <a:pt x="969645" y="977899"/>
                </a:lnTo>
                <a:lnTo>
                  <a:pt x="979297" y="965199"/>
                </a:lnTo>
                <a:close/>
              </a:path>
              <a:path w="1936115" h="1943100">
                <a:moveTo>
                  <a:pt x="1000125" y="952499"/>
                </a:moveTo>
                <a:lnTo>
                  <a:pt x="860044" y="952499"/>
                </a:lnTo>
                <a:lnTo>
                  <a:pt x="877824" y="965199"/>
                </a:lnTo>
                <a:lnTo>
                  <a:pt x="996061" y="965199"/>
                </a:lnTo>
                <a:lnTo>
                  <a:pt x="1000125" y="952499"/>
                </a:lnTo>
                <a:close/>
              </a:path>
              <a:path w="1936115" h="1943100">
                <a:moveTo>
                  <a:pt x="550197" y="939799"/>
                </a:moveTo>
                <a:lnTo>
                  <a:pt x="467741" y="939799"/>
                </a:lnTo>
                <a:lnTo>
                  <a:pt x="431292" y="952499"/>
                </a:lnTo>
                <a:lnTo>
                  <a:pt x="560832" y="952499"/>
                </a:lnTo>
                <a:lnTo>
                  <a:pt x="550197" y="939799"/>
                </a:lnTo>
                <a:close/>
              </a:path>
              <a:path w="1936115" h="1943100">
                <a:moveTo>
                  <a:pt x="514603" y="927099"/>
                </a:moveTo>
                <a:lnTo>
                  <a:pt x="490696" y="927099"/>
                </a:lnTo>
                <a:lnTo>
                  <a:pt x="479063" y="939799"/>
                </a:lnTo>
                <a:lnTo>
                  <a:pt x="527024" y="939799"/>
                </a:lnTo>
                <a:lnTo>
                  <a:pt x="514603" y="927099"/>
                </a:lnTo>
                <a:close/>
              </a:path>
              <a:path w="1936115" h="1943100">
                <a:moveTo>
                  <a:pt x="194945" y="419099"/>
                </a:moveTo>
                <a:lnTo>
                  <a:pt x="112141" y="419099"/>
                </a:lnTo>
                <a:lnTo>
                  <a:pt x="99187" y="533399"/>
                </a:lnTo>
                <a:lnTo>
                  <a:pt x="85090" y="673099"/>
                </a:lnTo>
                <a:lnTo>
                  <a:pt x="83947" y="673099"/>
                </a:lnTo>
                <a:lnTo>
                  <a:pt x="52595" y="685799"/>
                </a:lnTo>
                <a:lnTo>
                  <a:pt x="27066" y="711199"/>
                </a:lnTo>
                <a:lnTo>
                  <a:pt x="8991" y="736599"/>
                </a:lnTo>
                <a:lnTo>
                  <a:pt x="0" y="774699"/>
                </a:lnTo>
                <a:lnTo>
                  <a:pt x="4427" y="825499"/>
                </a:lnTo>
                <a:lnTo>
                  <a:pt x="25796" y="863599"/>
                </a:lnTo>
                <a:lnTo>
                  <a:pt x="61096" y="888999"/>
                </a:lnTo>
                <a:lnTo>
                  <a:pt x="107315" y="914399"/>
                </a:lnTo>
                <a:lnTo>
                  <a:pt x="131222" y="914399"/>
                </a:lnTo>
                <a:lnTo>
                  <a:pt x="142855" y="901699"/>
                </a:lnTo>
                <a:lnTo>
                  <a:pt x="154177" y="901699"/>
                </a:lnTo>
                <a:lnTo>
                  <a:pt x="189992" y="888999"/>
                </a:lnTo>
                <a:lnTo>
                  <a:pt x="342334" y="888999"/>
                </a:lnTo>
                <a:lnTo>
                  <a:pt x="235585" y="812799"/>
                </a:lnTo>
                <a:lnTo>
                  <a:pt x="239522" y="800099"/>
                </a:lnTo>
                <a:lnTo>
                  <a:pt x="237851" y="761999"/>
                </a:lnTo>
                <a:lnTo>
                  <a:pt x="226250" y="736599"/>
                </a:lnTo>
                <a:lnTo>
                  <a:pt x="205982" y="711199"/>
                </a:lnTo>
                <a:lnTo>
                  <a:pt x="178308" y="685799"/>
                </a:lnTo>
                <a:lnTo>
                  <a:pt x="168275" y="685799"/>
                </a:lnTo>
                <a:lnTo>
                  <a:pt x="194945" y="419099"/>
                </a:lnTo>
                <a:close/>
              </a:path>
              <a:path w="1936115" h="1943100">
                <a:moveTo>
                  <a:pt x="206422" y="190499"/>
                </a:moveTo>
                <a:lnTo>
                  <a:pt x="133903" y="190499"/>
                </a:lnTo>
                <a:lnTo>
                  <a:pt x="93202" y="215899"/>
                </a:lnTo>
                <a:lnTo>
                  <a:pt x="63906" y="253999"/>
                </a:lnTo>
                <a:lnTo>
                  <a:pt x="49911" y="292099"/>
                </a:lnTo>
                <a:lnTo>
                  <a:pt x="51454" y="330199"/>
                </a:lnTo>
                <a:lnTo>
                  <a:pt x="63023" y="368299"/>
                </a:lnTo>
                <a:lnTo>
                  <a:pt x="83308" y="393699"/>
                </a:lnTo>
                <a:lnTo>
                  <a:pt x="110998" y="419099"/>
                </a:lnTo>
                <a:lnTo>
                  <a:pt x="204216" y="419099"/>
                </a:lnTo>
                <a:lnTo>
                  <a:pt x="235606" y="406399"/>
                </a:lnTo>
                <a:lnTo>
                  <a:pt x="261604" y="380999"/>
                </a:lnTo>
                <a:lnTo>
                  <a:pt x="280243" y="355599"/>
                </a:lnTo>
                <a:lnTo>
                  <a:pt x="289560" y="317499"/>
                </a:lnTo>
                <a:lnTo>
                  <a:pt x="287020" y="292099"/>
                </a:lnTo>
                <a:lnTo>
                  <a:pt x="455612" y="215899"/>
                </a:lnTo>
                <a:lnTo>
                  <a:pt x="251333" y="215899"/>
                </a:lnTo>
                <a:lnTo>
                  <a:pt x="228346" y="203199"/>
                </a:lnTo>
                <a:lnTo>
                  <a:pt x="217711" y="203199"/>
                </a:lnTo>
                <a:lnTo>
                  <a:pt x="206422" y="190499"/>
                </a:lnTo>
                <a:close/>
              </a:path>
              <a:path w="1936115" h="1943100">
                <a:moveTo>
                  <a:pt x="1828419" y="355599"/>
                </a:moveTo>
                <a:lnTo>
                  <a:pt x="1792878" y="355599"/>
                </a:lnTo>
                <a:lnTo>
                  <a:pt x="1781556" y="368299"/>
                </a:lnTo>
                <a:lnTo>
                  <a:pt x="1750568" y="380999"/>
                </a:lnTo>
                <a:lnTo>
                  <a:pt x="1886403" y="380999"/>
                </a:lnTo>
                <a:lnTo>
                  <a:pt x="1874637" y="368299"/>
                </a:lnTo>
                <a:lnTo>
                  <a:pt x="1828419" y="355599"/>
                </a:lnTo>
                <a:close/>
              </a:path>
              <a:path w="1936115" h="1943100">
                <a:moveTo>
                  <a:pt x="1462024" y="63499"/>
                </a:moveTo>
                <a:lnTo>
                  <a:pt x="1415131" y="63499"/>
                </a:lnTo>
                <a:lnTo>
                  <a:pt x="1374346" y="88899"/>
                </a:lnTo>
                <a:lnTo>
                  <a:pt x="1344348" y="126999"/>
                </a:lnTo>
                <a:lnTo>
                  <a:pt x="1329817" y="165099"/>
                </a:lnTo>
                <a:lnTo>
                  <a:pt x="1331849" y="190499"/>
                </a:lnTo>
                <a:lnTo>
                  <a:pt x="1191006" y="253999"/>
                </a:lnTo>
                <a:lnTo>
                  <a:pt x="1069848" y="304799"/>
                </a:lnTo>
                <a:lnTo>
                  <a:pt x="1278255" y="304799"/>
                </a:lnTo>
                <a:lnTo>
                  <a:pt x="1366139" y="266699"/>
                </a:lnTo>
                <a:lnTo>
                  <a:pt x="1590755" y="266699"/>
                </a:lnTo>
                <a:lnTo>
                  <a:pt x="1555242" y="241299"/>
                </a:lnTo>
                <a:lnTo>
                  <a:pt x="1569339" y="190499"/>
                </a:lnTo>
                <a:lnTo>
                  <a:pt x="1564911" y="139699"/>
                </a:lnTo>
                <a:lnTo>
                  <a:pt x="1543542" y="101599"/>
                </a:lnTo>
                <a:lnTo>
                  <a:pt x="1508242" y="76199"/>
                </a:lnTo>
                <a:lnTo>
                  <a:pt x="1462024" y="63499"/>
                </a:lnTo>
                <a:close/>
              </a:path>
              <a:path w="1936115" h="1943100">
                <a:moveTo>
                  <a:pt x="1472725" y="292099"/>
                </a:moveTo>
                <a:lnTo>
                  <a:pt x="1424729" y="292099"/>
                </a:lnTo>
                <a:lnTo>
                  <a:pt x="1437132" y="304799"/>
                </a:lnTo>
                <a:lnTo>
                  <a:pt x="1461055" y="304799"/>
                </a:lnTo>
                <a:lnTo>
                  <a:pt x="1472725" y="292099"/>
                </a:lnTo>
                <a:close/>
              </a:path>
              <a:path w="1936115" h="1943100">
                <a:moveTo>
                  <a:pt x="1021000" y="266699"/>
                </a:moveTo>
                <a:lnTo>
                  <a:pt x="949833" y="266699"/>
                </a:lnTo>
                <a:lnTo>
                  <a:pt x="918210" y="292099"/>
                </a:lnTo>
                <a:lnTo>
                  <a:pt x="1056385" y="292099"/>
                </a:lnTo>
                <a:lnTo>
                  <a:pt x="1042924" y="279399"/>
                </a:lnTo>
                <a:lnTo>
                  <a:pt x="1032289" y="279399"/>
                </a:lnTo>
                <a:lnTo>
                  <a:pt x="1021000" y="266699"/>
                </a:lnTo>
                <a:close/>
              </a:path>
              <a:path w="1936115" h="1943100">
                <a:moveTo>
                  <a:pt x="629544" y="228599"/>
                </a:moveTo>
                <a:lnTo>
                  <a:pt x="569483" y="228599"/>
                </a:lnTo>
                <a:lnTo>
                  <a:pt x="593344" y="241299"/>
                </a:lnTo>
                <a:lnTo>
                  <a:pt x="617775" y="241299"/>
                </a:lnTo>
                <a:lnTo>
                  <a:pt x="629544" y="228599"/>
                </a:lnTo>
                <a:close/>
              </a:path>
              <a:path w="1936115" h="1943100">
                <a:moveTo>
                  <a:pt x="786638" y="190499"/>
                </a:moveTo>
                <a:lnTo>
                  <a:pt x="512191" y="190499"/>
                </a:lnTo>
                <a:lnTo>
                  <a:pt x="528478" y="203199"/>
                </a:lnTo>
                <a:lnTo>
                  <a:pt x="547719" y="228599"/>
                </a:lnTo>
                <a:lnTo>
                  <a:pt x="640969" y="228599"/>
                </a:lnTo>
                <a:lnTo>
                  <a:pt x="678942" y="215899"/>
                </a:lnTo>
                <a:lnTo>
                  <a:pt x="819531" y="215899"/>
                </a:lnTo>
                <a:lnTo>
                  <a:pt x="786638" y="190499"/>
                </a:lnTo>
                <a:close/>
              </a:path>
              <a:path w="1936115" h="1943100">
                <a:moveTo>
                  <a:pt x="617727" y="0"/>
                </a:moveTo>
                <a:lnTo>
                  <a:pt x="570069" y="0"/>
                </a:lnTo>
                <a:lnTo>
                  <a:pt x="529351" y="25399"/>
                </a:lnTo>
                <a:lnTo>
                  <a:pt x="499802" y="63499"/>
                </a:lnTo>
                <a:lnTo>
                  <a:pt x="485648" y="101599"/>
                </a:lnTo>
                <a:lnTo>
                  <a:pt x="486791" y="114299"/>
                </a:lnTo>
                <a:lnTo>
                  <a:pt x="367157" y="165099"/>
                </a:lnTo>
                <a:lnTo>
                  <a:pt x="251333" y="215899"/>
                </a:lnTo>
                <a:lnTo>
                  <a:pt x="455612" y="215899"/>
                </a:lnTo>
                <a:lnTo>
                  <a:pt x="511810" y="190499"/>
                </a:lnTo>
                <a:lnTo>
                  <a:pt x="786638" y="190499"/>
                </a:lnTo>
                <a:lnTo>
                  <a:pt x="720851" y="139699"/>
                </a:lnTo>
                <a:lnTo>
                  <a:pt x="725297" y="126999"/>
                </a:lnTo>
                <a:lnTo>
                  <a:pt x="720633" y="76199"/>
                </a:lnTo>
                <a:lnTo>
                  <a:pt x="698849" y="38099"/>
                </a:lnTo>
                <a:lnTo>
                  <a:pt x="663396" y="12699"/>
                </a:lnTo>
                <a:lnTo>
                  <a:pt x="617727" y="0"/>
                </a:lnTo>
                <a:close/>
              </a:path>
            </a:pathLst>
          </a:custGeom>
          <a:solidFill>
            <a:srgbClr val="76707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4479" y="5339460"/>
            <a:ext cx="945515" cy="927100"/>
          </a:xfrm>
          <a:custGeom>
            <a:avLst/>
            <a:gdLst/>
            <a:ahLst/>
            <a:cxnLst/>
            <a:rect l="l" t="t" r="r" b="b"/>
            <a:pathLst>
              <a:path w="945515" h="927100">
                <a:moveTo>
                  <a:pt x="143903" y="0"/>
                </a:moveTo>
                <a:lnTo>
                  <a:pt x="97739" y="12269"/>
                </a:lnTo>
                <a:lnTo>
                  <a:pt x="69957" y="40257"/>
                </a:lnTo>
                <a:lnTo>
                  <a:pt x="58280" y="79628"/>
                </a:lnTo>
                <a:lnTo>
                  <a:pt x="63452" y="111504"/>
                </a:lnTo>
                <a:lnTo>
                  <a:pt x="79933" y="138414"/>
                </a:lnTo>
                <a:lnTo>
                  <a:pt x="105454" y="157299"/>
                </a:lnTo>
                <a:lnTo>
                  <a:pt x="137744" y="165100"/>
                </a:lnTo>
                <a:lnTo>
                  <a:pt x="146011" y="164965"/>
                </a:lnTo>
                <a:lnTo>
                  <a:pt x="154111" y="164020"/>
                </a:lnTo>
                <a:lnTo>
                  <a:pt x="161997" y="162313"/>
                </a:lnTo>
                <a:lnTo>
                  <a:pt x="169621" y="159892"/>
                </a:lnTo>
                <a:lnTo>
                  <a:pt x="179311" y="153923"/>
                </a:lnTo>
                <a:lnTo>
                  <a:pt x="312381" y="290029"/>
                </a:lnTo>
                <a:lnTo>
                  <a:pt x="293574" y="325699"/>
                </a:lnTo>
                <a:lnTo>
                  <a:pt x="290563" y="347306"/>
                </a:lnTo>
                <a:lnTo>
                  <a:pt x="291879" y="368286"/>
                </a:lnTo>
                <a:lnTo>
                  <a:pt x="297184" y="388169"/>
                </a:lnTo>
                <a:lnTo>
                  <a:pt x="306117" y="406460"/>
                </a:lnTo>
                <a:lnTo>
                  <a:pt x="318312" y="422668"/>
                </a:lnTo>
                <a:lnTo>
                  <a:pt x="325805" y="428218"/>
                </a:lnTo>
                <a:lnTo>
                  <a:pt x="141109" y="722515"/>
                </a:lnTo>
                <a:lnTo>
                  <a:pt x="109778" y="715060"/>
                </a:lnTo>
                <a:lnTo>
                  <a:pt x="77664" y="718812"/>
                </a:lnTo>
                <a:lnTo>
                  <a:pt x="49371" y="731405"/>
                </a:lnTo>
                <a:lnTo>
                  <a:pt x="9651" y="776858"/>
                </a:lnTo>
                <a:lnTo>
                  <a:pt x="0" y="817143"/>
                </a:lnTo>
                <a:lnTo>
                  <a:pt x="6967" y="859167"/>
                </a:lnTo>
                <a:lnTo>
                  <a:pt x="28736" y="893562"/>
                </a:lnTo>
                <a:lnTo>
                  <a:pt x="61607" y="917141"/>
                </a:lnTo>
                <a:lnTo>
                  <a:pt x="101879" y="926719"/>
                </a:lnTo>
                <a:lnTo>
                  <a:pt x="143914" y="919671"/>
                </a:lnTo>
                <a:lnTo>
                  <a:pt x="178352" y="897837"/>
                </a:lnTo>
                <a:lnTo>
                  <a:pt x="201999" y="864923"/>
                </a:lnTo>
                <a:lnTo>
                  <a:pt x="211658" y="824636"/>
                </a:lnTo>
                <a:lnTo>
                  <a:pt x="211501" y="813590"/>
                </a:lnTo>
                <a:lnTo>
                  <a:pt x="210248" y="802871"/>
                </a:lnTo>
                <a:lnTo>
                  <a:pt x="207957" y="792528"/>
                </a:lnTo>
                <a:lnTo>
                  <a:pt x="204685" y="782612"/>
                </a:lnTo>
                <a:lnTo>
                  <a:pt x="193497" y="764933"/>
                </a:lnTo>
                <a:lnTo>
                  <a:pt x="387578" y="455714"/>
                </a:lnTo>
                <a:lnTo>
                  <a:pt x="451616" y="441207"/>
                </a:lnTo>
                <a:lnTo>
                  <a:pt x="492124" y="396214"/>
                </a:lnTo>
                <a:lnTo>
                  <a:pt x="495452" y="382549"/>
                </a:lnTo>
                <a:lnTo>
                  <a:pt x="658469" y="388315"/>
                </a:lnTo>
                <a:lnTo>
                  <a:pt x="680809" y="437711"/>
                </a:lnTo>
                <a:lnTo>
                  <a:pt x="710768" y="467496"/>
                </a:lnTo>
                <a:lnTo>
                  <a:pt x="748651" y="487713"/>
                </a:lnTo>
                <a:lnTo>
                  <a:pt x="792759" y="496061"/>
                </a:lnTo>
                <a:lnTo>
                  <a:pt x="838686" y="490357"/>
                </a:lnTo>
                <a:lnTo>
                  <a:pt x="879670" y="471257"/>
                </a:lnTo>
                <a:lnTo>
                  <a:pt x="912929" y="440837"/>
                </a:lnTo>
                <a:lnTo>
                  <a:pt x="935686" y="401170"/>
                </a:lnTo>
                <a:lnTo>
                  <a:pt x="945159" y="354329"/>
                </a:lnTo>
                <a:lnTo>
                  <a:pt x="939528" y="308409"/>
                </a:lnTo>
                <a:lnTo>
                  <a:pt x="920505" y="267441"/>
                </a:lnTo>
                <a:lnTo>
                  <a:pt x="890149" y="234218"/>
                </a:lnTo>
                <a:lnTo>
                  <a:pt x="850521" y="211534"/>
                </a:lnTo>
                <a:lnTo>
                  <a:pt x="803681" y="202183"/>
                </a:lnTo>
                <a:lnTo>
                  <a:pt x="760504" y="207161"/>
                </a:lnTo>
                <a:lnTo>
                  <a:pt x="721510" y="224001"/>
                </a:lnTo>
                <a:lnTo>
                  <a:pt x="689000" y="250991"/>
                </a:lnTo>
                <a:lnTo>
                  <a:pt x="665276" y="286423"/>
                </a:lnTo>
                <a:lnTo>
                  <a:pt x="655739" y="325602"/>
                </a:lnTo>
                <a:lnTo>
                  <a:pt x="496557" y="319976"/>
                </a:lnTo>
                <a:lnTo>
                  <a:pt x="459360" y="265782"/>
                </a:lnTo>
                <a:lnTo>
                  <a:pt x="400329" y="245236"/>
                </a:lnTo>
                <a:lnTo>
                  <a:pt x="389734" y="245395"/>
                </a:lnTo>
                <a:lnTo>
                  <a:pt x="379345" y="246597"/>
                </a:lnTo>
                <a:lnTo>
                  <a:pt x="369229" y="248792"/>
                </a:lnTo>
                <a:lnTo>
                  <a:pt x="359448" y="251929"/>
                </a:lnTo>
                <a:lnTo>
                  <a:pt x="342709" y="262204"/>
                </a:lnTo>
                <a:lnTo>
                  <a:pt x="206184" y="122554"/>
                </a:lnTo>
                <a:lnTo>
                  <a:pt x="223367" y="85470"/>
                </a:lnTo>
                <a:lnTo>
                  <a:pt x="218195" y="53595"/>
                </a:lnTo>
                <a:lnTo>
                  <a:pt x="201714" y="26685"/>
                </a:lnTo>
                <a:lnTo>
                  <a:pt x="176193" y="7800"/>
                </a:lnTo>
                <a:lnTo>
                  <a:pt x="143903" y="0"/>
                </a:lnTo>
                <a:close/>
              </a:path>
            </a:pathLst>
          </a:custGeom>
          <a:solidFill>
            <a:srgbClr val="76707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59785" y="4390421"/>
            <a:ext cx="1308100" cy="1188085"/>
          </a:xfrm>
          <a:custGeom>
            <a:avLst/>
            <a:gdLst/>
            <a:ahLst/>
            <a:cxnLst/>
            <a:rect l="l" t="t" r="r" b="b"/>
            <a:pathLst>
              <a:path w="1308100" h="1188085">
                <a:moveTo>
                  <a:pt x="452186" y="639286"/>
                </a:moveTo>
                <a:lnTo>
                  <a:pt x="352236" y="639286"/>
                </a:lnTo>
                <a:lnTo>
                  <a:pt x="486221" y="723995"/>
                </a:lnTo>
                <a:lnTo>
                  <a:pt x="483681" y="730853"/>
                </a:lnTo>
                <a:lnTo>
                  <a:pt x="490761" y="773366"/>
                </a:lnTo>
                <a:lnTo>
                  <a:pt x="521273" y="801592"/>
                </a:lnTo>
                <a:lnTo>
                  <a:pt x="528200" y="803116"/>
                </a:lnTo>
                <a:lnTo>
                  <a:pt x="527604" y="803116"/>
                </a:lnTo>
                <a:lnTo>
                  <a:pt x="492317" y="1040479"/>
                </a:lnTo>
                <a:lnTo>
                  <a:pt x="481268" y="1042384"/>
                </a:lnTo>
                <a:lnTo>
                  <a:pt x="460071" y="1053435"/>
                </a:lnTo>
                <a:lnTo>
                  <a:pt x="442565" y="1069260"/>
                </a:lnTo>
                <a:lnTo>
                  <a:pt x="429869" y="1088729"/>
                </a:lnTo>
                <a:lnTo>
                  <a:pt x="423102" y="1110710"/>
                </a:lnTo>
                <a:lnTo>
                  <a:pt x="422382" y="1118534"/>
                </a:lnTo>
                <a:lnTo>
                  <a:pt x="422483" y="1126156"/>
                </a:lnTo>
                <a:lnTo>
                  <a:pt x="449026" y="1174337"/>
                </a:lnTo>
                <a:lnTo>
                  <a:pt x="490666" y="1187926"/>
                </a:lnTo>
                <a:lnTo>
                  <a:pt x="522648" y="1182560"/>
                </a:lnTo>
                <a:lnTo>
                  <a:pt x="550118" y="1166717"/>
                </a:lnTo>
                <a:lnTo>
                  <a:pt x="570372" y="1143063"/>
                </a:lnTo>
                <a:lnTo>
                  <a:pt x="580709" y="1114266"/>
                </a:lnTo>
                <a:lnTo>
                  <a:pt x="580505" y="1091426"/>
                </a:lnTo>
                <a:lnTo>
                  <a:pt x="573359" y="1071372"/>
                </a:lnTo>
                <a:lnTo>
                  <a:pt x="560331" y="1055080"/>
                </a:lnTo>
                <a:lnTo>
                  <a:pt x="542482" y="1043527"/>
                </a:lnTo>
                <a:lnTo>
                  <a:pt x="541847" y="1043400"/>
                </a:lnTo>
                <a:lnTo>
                  <a:pt x="577534" y="804005"/>
                </a:lnTo>
                <a:lnTo>
                  <a:pt x="621476" y="776716"/>
                </a:lnTo>
                <a:lnTo>
                  <a:pt x="641288" y="734790"/>
                </a:lnTo>
                <a:lnTo>
                  <a:pt x="640780" y="725519"/>
                </a:lnTo>
                <a:lnTo>
                  <a:pt x="733777" y="679672"/>
                </a:lnTo>
                <a:lnTo>
                  <a:pt x="624778" y="679672"/>
                </a:lnTo>
                <a:lnTo>
                  <a:pt x="623235" y="678529"/>
                </a:lnTo>
                <a:lnTo>
                  <a:pt x="514542" y="678529"/>
                </a:lnTo>
                <a:lnTo>
                  <a:pt x="452186" y="639286"/>
                </a:lnTo>
                <a:close/>
              </a:path>
              <a:path w="1308100" h="1188085">
                <a:moveTo>
                  <a:pt x="799672" y="197834"/>
                </a:moveTo>
                <a:lnTo>
                  <a:pt x="692596" y="197834"/>
                </a:lnTo>
                <a:lnTo>
                  <a:pt x="820612" y="278352"/>
                </a:lnTo>
                <a:lnTo>
                  <a:pt x="814135" y="295751"/>
                </a:lnTo>
                <a:lnTo>
                  <a:pt x="821580" y="338709"/>
                </a:lnTo>
                <a:lnTo>
                  <a:pt x="852362" y="366617"/>
                </a:lnTo>
                <a:lnTo>
                  <a:pt x="860109" y="368268"/>
                </a:lnTo>
                <a:lnTo>
                  <a:pt x="836995" y="523970"/>
                </a:lnTo>
                <a:lnTo>
                  <a:pt x="789846" y="551608"/>
                </a:lnTo>
                <a:lnTo>
                  <a:pt x="769812" y="593947"/>
                </a:lnTo>
                <a:lnTo>
                  <a:pt x="770613" y="606758"/>
                </a:lnTo>
                <a:lnTo>
                  <a:pt x="770701" y="608171"/>
                </a:lnTo>
                <a:lnTo>
                  <a:pt x="624778" y="679672"/>
                </a:lnTo>
                <a:lnTo>
                  <a:pt x="733777" y="679672"/>
                </a:lnTo>
                <a:lnTo>
                  <a:pt x="790386" y="651859"/>
                </a:lnTo>
                <a:lnTo>
                  <a:pt x="893481" y="651859"/>
                </a:lnTo>
                <a:lnTo>
                  <a:pt x="896780" y="649954"/>
                </a:lnTo>
                <a:lnTo>
                  <a:pt x="917029" y="626300"/>
                </a:lnTo>
                <a:lnTo>
                  <a:pt x="927419" y="597503"/>
                </a:lnTo>
                <a:lnTo>
                  <a:pt x="928070" y="582029"/>
                </a:lnTo>
                <a:lnTo>
                  <a:pt x="925482" y="567626"/>
                </a:lnTo>
                <a:lnTo>
                  <a:pt x="919989" y="554605"/>
                </a:lnTo>
                <a:lnTo>
                  <a:pt x="911925" y="543274"/>
                </a:lnTo>
                <a:lnTo>
                  <a:pt x="891097" y="528161"/>
                </a:lnTo>
                <a:lnTo>
                  <a:pt x="903670" y="443579"/>
                </a:lnTo>
                <a:lnTo>
                  <a:pt x="915100" y="366998"/>
                </a:lnTo>
                <a:lnTo>
                  <a:pt x="941135" y="351885"/>
                </a:lnTo>
                <a:lnTo>
                  <a:pt x="952365" y="340868"/>
                </a:lnTo>
                <a:lnTo>
                  <a:pt x="961439" y="328231"/>
                </a:lnTo>
                <a:lnTo>
                  <a:pt x="968013" y="314309"/>
                </a:lnTo>
                <a:lnTo>
                  <a:pt x="971742" y="299434"/>
                </a:lnTo>
                <a:lnTo>
                  <a:pt x="970218" y="274034"/>
                </a:lnTo>
                <a:lnTo>
                  <a:pt x="1028801" y="236188"/>
                </a:lnTo>
                <a:lnTo>
                  <a:pt x="944310" y="236188"/>
                </a:lnTo>
                <a:lnTo>
                  <a:pt x="943182" y="235426"/>
                </a:lnTo>
                <a:lnTo>
                  <a:pt x="859220" y="235426"/>
                </a:lnTo>
                <a:lnTo>
                  <a:pt x="799672" y="197834"/>
                </a:lnTo>
                <a:close/>
              </a:path>
              <a:path w="1308100" h="1188085">
                <a:moveTo>
                  <a:pt x="573978" y="657320"/>
                </a:moveTo>
                <a:lnTo>
                  <a:pt x="527937" y="669143"/>
                </a:lnTo>
                <a:lnTo>
                  <a:pt x="514542" y="678529"/>
                </a:lnTo>
                <a:lnTo>
                  <a:pt x="623235" y="678529"/>
                </a:lnTo>
                <a:lnTo>
                  <a:pt x="589599" y="659257"/>
                </a:lnTo>
                <a:lnTo>
                  <a:pt x="573978" y="657320"/>
                </a:lnTo>
                <a:close/>
              </a:path>
              <a:path w="1308100" h="1188085">
                <a:moveTo>
                  <a:pt x="893481" y="651859"/>
                </a:moveTo>
                <a:lnTo>
                  <a:pt x="790386" y="651859"/>
                </a:lnTo>
                <a:lnTo>
                  <a:pt x="808039" y="664686"/>
                </a:lnTo>
                <a:lnTo>
                  <a:pt x="814820" y="667323"/>
                </a:lnTo>
                <a:lnTo>
                  <a:pt x="821993" y="669305"/>
                </a:lnTo>
                <a:lnTo>
                  <a:pt x="829524" y="670597"/>
                </a:lnTo>
                <a:lnTo>
                  <a:pt x="837376" y="671163"/>
                </a:lnTo>
                <a:lnTo>
                  <a:pt x="869340" y="665797"/>
                </a:lnTo>
                <a:lnTo>
                  <a:pt x="893481" y="651859"/>
                </a:lnTo>
                <a:close/>
              </a:path>
              <a:path w="1308100" h="1188085">
                <a:moveTo>
                  <a:pt x="209565" y="131286"/>
                </a:moveTo>
                <a:lnTo>
                  <a:pt x="122112" y="131286"/>
                </a:lnTo>
                <a:lnTo>
                  <a:pt x="287974" y="251555"/>
                </a:lnTo>
                <a:lnTo>
                  <a:pt x="279973" y="273780"/>
                </a:lnTo>
                <a:lnTo>
                  <a:pt x="286894" y="316626"/>
                </a:lnTo>
                <a:lnTo>
                  <a:pt x="317438" y="344519"/>
                </a:lnTo>
                <a:lnTo>
                  <a:pt x="318200" y="344773"/>
                </a:lnTo>
                <a:lnTo>
                  <a:pt x="305500" y="429736"/>
                </a:lnTo>
                <a:lnTo>
                  <a:pt x="293670" y="509111"/>
                </a:lnTo>
                <a:lnTo>
                  <a:pt x="292927" y="509111"/>
                </a:lnTo>
                <a:lnTo>
                  <a:pt x="271819" y="519773"/>
                </a:lnTo>
                <a:lnTo>
                  <a:pt x="254367" y="535352"/>
                </a:lnTo>
                <a:lnTo>
                  <a:pt x="241653" y="554956"/>
                </a:lnTo>
                <a:lnTo>
                  <a:pt x="234761" y="577691"/>
                </a:lnTo>
                <a:lnTo>
                  <a:pt x="236549" y="606758"/>
                </a:lnTo>
                <a:lnTo>
                  <a:pt x="249636" y="631158"/>
                </a:lnTo>
                <a:lnTo>
                  <a:pt x="272176" y="648128"/>
                </a:lnTo>
                <a:lnTo>
                  <a:pt x="302325" y="654907"/>
                </a:lnTo>
                <a:lnTo>
                  <a:pt x="310630" y="654752"/>
                </a:lnTo>
                <a:lnTo>
                  <a:pt x="318756" y="653764"/>
                </a:lnTo>
                <a:lnTo>
                  <a:pt x="326667" y="652014"/>
                </a:lnTo>
                <a:lnTo>
                  <a:pt x="334329" y="649573"/>
                </a:lnTo>
                <a:lnTo>
                  <a:pt x="352236" y="639286"/>
                </a:lnTo>
                <a:lnTo>
                  <a:pt x="452186" y="639286"/>
                </a:lnTo>
                <a:lnTo>
                  <a:pt x="386399" y="597884"/>
                </a:lnTo>
                <a:lnTo>
                  <a:pt x="392368" y="581247"/>
                </a:lnTo>
                <a:lnTo>
                  <a:pt x="392247" y="567626"/>
                </a:lnTo>
                <a:lnTo>
                  <a:pt x="372044" y="522114"/>
                </a:lnTo>
                <a:lnTo>
                  <a:pt x="348426" y="509238"/>
                </a:lnTo>
                <a:lnTo>
                  <a:pt x="372556" y="346932"/>
                </a:lnTo>
                <a:lnTo>
                  <a:pt x="418244" y="318849"/>
                </a:lnTo>
                <a:lnTo>
                  <a:pt x="437707" y="277463"/>
                </a:lnTo>
                <a:lnTo>
                  <a:pt x="437199" y="269335"/>
                </a:lnTo>
                <a:lnTo>
                  <a:pt x="535313" y="221202"/>
                </a:lnTo>
                <a:lnTo>
                  <a:pt x="419419" y="221202"/>
                </a:lnTo>
                <a:lnTo>
                  <a:pt x="409669" y="214060"/>
                </a:lnTo>
                <a:lnTo>
                  <a:pt x="323668" y="214060"/>
                </a:lnTo>
                <a:lnTo>
                  <a:pt x="209565" y="131286"/>
                </a:lnTo>
                <a:close/>
              </a:path>
              <a:path w="1308100" h="1188085">
                <a:moveTo>
                  <a:pt x="1250364" y="238"/>
                </a:moveTo>
                <a:lnTo>
                  <a:pt x="1189420" y="13938"/>
                </a:lnTo>
                <a:lnTo>
                  <a:pt x="1157670" y="48831"/>
                </a:lnTo>
                <a:lnTo>
                  <a:pt x="1149744" y="86645"/>
                </a:lnTo>
                <a:lnTo>
                  <a:pt x="1149542" y="91916"/>
                </a:lnTo>
                <a:lnTo>
                  <a:pt x="1152971" y="101441"/>
                </a:lnTo>
                <a:lnTo>
                  <a:pt x="944310" y="236188"/>
                </a:lnTo>
                <a:lnTo>
                  <a:pt x="1028801" y="236188"/>
                </a:lnTo>
                <a:lnTo>
                  <a:pt x="1179387" y="138906"/>
                </a:lnTo>
                <a:lnTo>
                  <a:pt x="1260902" y="138906"/>
                </a:lnTo>
                <a:lnTo>
                  <a:pt x="1267906" y="135604"/>
                </a:lnTo>
                <a:lnTo>
                  <a:pt x="1291466" y="113756"/>
                </a:lnTo>
                <a:lnTo>
                  <a:pt x="1305228" y="86645"/>
                </a:lnTo>
                <a:lnTo>
                  <a:pt x="1307822" y="57630"/>
                </a:lnTo>
                <a:lnTo>
                  <a:pt x="1297878" y="30067"/>
                </a:lnTo>
                <a:lnTo>
                  <a:pt x="1277624" y="10271"/>
                </a:lnTo>
                <a:lnTo>
                  <a:pt x="1277797" y="10271"/>
                </a:lnTo>
                <a:lnTo>
                  <a:pt x="1250364" y="238"/>
                </a:lnTo>
                <a:close/>
              </a:path>
              <a:path w="1308100" h="1188085">
                <a:moveTo>
                  <a:pt x="904178" y="222091"/>
                </a:moveTo>
                <a:lnTo>
                  <a:pt x="896661" y="222295"/>
                </a:lnTo>
                <a:lnTo>
                  <a:pt x="889192" y="223250"/>
                </a:lnTo>
                <a:lnTo>
                  <a:pt x="881818" y="224895"/>
                </a:lnTo>
                <a:lnTo>
                  <a:pt x="874587" y="227171"/>
                </a:lnTo>
                <a:lnTo>
                  <a:pt x="873063" y="227552"/>
                </a:lnTo>
                <a:lnTo>
                  <a:pt x="859220" y="235426"/>
                </a:lnTo>
                <a:lnTo>
                  <a:pt x="943182" y="235426"/>
                </a:lnTo>
                <a:lnTo>
                  <a:pt x="939611" y="233013"/>
                </a:lnTo>
                <a:lnTo>
                  <a:pt x="933515" y="228695"/>
                </a:lnTo>
                <a:lnTo>
                  <a:pt x="904178" y="222091"/>
                </a:lnTo>
                <a:close/>
              </a:path>
              <a:path w="1308100" h="1188085">
                <a:moveTo>
                  <a:pt x="657544" y="66897"/>
                </a:moveTo>
                <a:lnTo>
                  <a:pt x="626473" y="71995"/>
                </a:lnTo>
                <a:lnTo>
                  <a:pt x="598997" y="87391"/>
                </a:lnTo>
                <a:lnTo>
                  <a:pt x="578284" y="110956"/>
                </a:lnTo>
                <a:lnTo>
                  <a:pt x="567501" y="140557"/>
                </a:lnTo>
                <a:lnTo>
                  <a:pt x="567896" y="146290"/>
                </a:lnTo>
                <a:lnTo>
                  <a:pt x="568009" y="147923"/>
                </a:lnTo>
                <a:lnTo>
                  <a:pt x="419419" y="221202"/>
                </a:lnTo>
                <a:lnTo>
                  <a:pt x="535313" y="221202"/>
                </a:lnTo>
                <a:lnTo>
                  <a:pt x="585535" y="196564"/>
                </a:lnTo>
                <a:lnTo>
                  <a:pt x="797660" y="196564"/>
                </a:lnTo>
                <a:lnTo>
                  <a:pt x="723330" y="149574"/>
                </a:lnTo>
                <a:lnTo>
                  <a:pt x="725235" y="144240"/>
                </a:lnTo>
                <a:lnTo>
                  <a:pt x="723326" y="114395"/>
                </a:lnTo>
                <a:lnTo>
                  <a:pt x="723019" y="113756"/>
                </a:lnTo>
                <a:lnTo>
                  <a:pt x="709725" y="89947"/>
                </a:lnTo>
                <a:lnTo>
                  <a:pt x="686962" y="73409"/>
                </a:lnTo>
                <a:lnTo>
                  <a:pt x="657544" y="66897"/>
                </a:lnTo>
                <a:close/>
              </a:path>
              <a:path w="1308100" h="1188085">
                <a:moveTo>
                  <a:pt x="797660" y="196564"/>
                </a:moveTo>
                <a:lnTo>
                  <a:pt x="585535" y="196564"/>
                </a:lnTo>
                <a:lnTo>
                  <a:pt x="605728" y="211423"/>
                </a:lnTo>
                <a:lnTo>
                  <a:pt x="612582" y="214060"/>
                </a:lnTo>
                <a:lnTo>
                  <a:pt x="619793" y="216042"/>
                </a:lnTo>
                <a:lnTo>
                  <a:pt x="627338" y="217334"/>
                </a:lnTo>
                <a:lnTo>
                  <a:pt x="635192" y="217900"/>
                </a:lnTo>
                <a:lnTo>
                  <a:pt x="643423" y="217691"/>
                </a:lnTo>
                <a:lnTo>
                  <a:pt x="651511" y="216709"/>
                </a:lnTo>
                <a:lnTo>
                  <a:pt x="659409" y="214989"/>
                </a:lnTo>
                <a:lnTo>
                  <a:pt x="667069" y="212566"/>
                </a:lnTo>
                <a:lnTo>
                  <a:pt x="692596" y="197834"/>
                </a:lnTo>
                <a:lnTo>
                  <a:pt x="799672" y="197834"/>
                </a:lnTo>
                <a:lnTo>
                  <a:pt x="797660" y="196564"/>
                </a:lnTo>
                <a:close/>
              </a:path>
              <a:path w="1308100" h="1188085">
                <a:moveTo>
                  <a:pt x="370143" y="200120"/>
                </a:moveTo>
                <a:lnTo>
                  <a:pt x="323367" y="214060"/>
                </a:lnTo>
                <a:lnTo>
                  <a:pt x="409669" y="214060"/>
                </a:lnTo>
                <a:lnTo>
                  <a:pt x="370143" y="200120"/>
                </a:lnTo>
                <a:close/>
              </a:path>
              <a:path w="1308100" h="1188085">
                <a:moveTo>
                  <a:pt x="1260902" y="138906"/>
                </a:moveTo>
                <a:lnTo>
                  <a:pt x="1179387" y="138906"/>
                </a:lnTo>
                <a:lnTo>
                  <a:pt x="1179768" y="139414"/>
                </a:lnTo>
                <a:lnTo>
                  <a:pt x="1200007" y="147923"/>
                </a:lnTo>
                <a:lnTo>
                  <a:pt x="1200833" y="147923"/>
                </a:lnTo>
                <a:lnTo>
                  <a:pt x="1222027" y="150225"/>
                </a:lnTo>
                <a:lnTo>
                  <a:pt x="1245240" y="146290"/>
                </a:lnTo>
                <a:lnTo>
                  <a:pt x="1260902" y="138906"/>
                </a:lnTo>
                <a:close/>
              </a:path>
              <a:path w="1308100" h="1188085">
                <a:moveTo>
                  <a:pt x="75217" y="0"/>
                </a:moveTo>
                <a:lnTo>
                  <a:pt x="19877" y="31210"/>
                </a:lnTo>
                <a:lnTo>
                  <a:pt x="0" y="78162"/>
                </a:lnTo>
                <a:lnTo>
                  <a:pt x="370" y="86645"/>
                </a:lnTo>
                <a:lnTo>
                  <a:pt x="403" y="87391"/>
                </a:lnTo>
                <a:lnTo>
                  <a:pt x="514" y="89947"/>
                </a:lnTo>
                <a:lnTo>
                  <a:pt x="600" y="91916"/>
                </a:lnTo>
                <a:lnTo>
                  <a:pt x="700" y="94202"/>
                </a:lnTo>
                <a:lnTo>
                  <a:pt x="1759" y="101441"/>
                </a:lnTo>
                <a:lnTo>
                  <a:pt x="26481" y="136366"/>
                </a:lnTo>
                <a:lnTo>
                  <a:pt x="46295" y="146290"/>
                </a:lnTo>
                <a:lnTo>
                  <a:pt x="46501" y="146290"/>
                </a:lnTo>
                <a:lnTo>
                  <a:pt x="68280" y="149828"/>
                </a:lnTo>
                <a:lnTo>
                  <a:pt x="91150" y="147224"/>
                </a:lnTo>
                <a:lnTo>
                  <a:pt x="113222" y="138525"/>
                </a:lnTo>
                <a:lnTo>
                  <a:pt x="122112" y="131286"/>
                </a:lnTo>
                <a:lnTo>
                  <a:pt x="209565" y="131286"/>
                </a:lnTo>
                <a:lnTo>
                  <a:pt x="154243" y="91154"/>
                </a:lnTo>
                <a:lnTo>
                  <a:pt x="154624" y="90519"/>
                </a:lnTo>
                <a:lnTo>
                  <a:pt x="158900" y="68832"/>
                </a:lnTo>
                <a:lnTo>
                  <a:pt x="156640" y="47609"/>
                </a:lnTo>
                <a:lnTo>
                  <a:pt x="147784" y="28315"/>
                </a:lnTo>
                <a:lnTo>
                  <a:pt x="132272" y="12414"/>
                </a:lnTo>
                <a:lnTo>
                  <a:pt x="105352" y="635"/>
                </a:lnTo>
                <a:lnTo>
                  <a:pt x="75217" y="0"/>
                </a:lnTo>
                <a:close/>
              </a:path>
            </a:pathLst>
          </a:custGeom>
          <a:solidFill>
            <a:srgbClr val="76707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6844" y="4322569"/>
            <a:ext cx="997585" cy="934719"/>
          </a:xfrm>
          <a:custGeom>
            <a:avLst/>
            <a:gdLst/>
            <a:ahLst/>
            <a:cxnLst/>
            <a:rect l="l" t="t" r="r" b="b"/>
            <a:pathLst>
              <a:path w="997585" h="934720">
                <a:moveTo>
                  <a:pt x="774203" y="0"/>
                </a:moveTo>
                <a:lnTo>
                  <a:pt x="733991" y="8637"/>
                </a:lnTo>
                <a:lnTo>
                  <a:pt x="692723" y="55929"/>
                </a:lnTo>
                <a:lnTo>
                  <a:pt x="688346" y="87415"/>
                </a:lnTo>
                <a:lnTo>
                  <a:pt x="696946" y="119508"/>
                </a:lnTo>
                <a:lnTo>
                  <a:pt x="726651" y="150750"/>
                </a:lnTo>
                <a:lnTo>
                  <a:pt x="670771" y="332995"/>
                </a:lnTo>
                <a:lnTo>
                  <a:pt x="651226" y="330328"/>
                </a:lnTo>
                <a:lnTo>
                  <a:pt x="640829" y="331430"/>
                </a:lnTo>
                <a:lnTo>
                  <a:pt x="630450" y="333615"/>
                </a:lnTo>
                <a:lnTo>
                  <a:pt x="592225" y="352573"/>
                </a:lnTo>
                <a:lnTo>
                  <a:pt x="565507" y="383347"/>
                </a:lnTo>
                <a:lnTo>
                  <a:pt x="555823" y="411100"/>
                </a:lnTo>
                <a:lnTo>
                  <a:pt x="208973" y="390018"/>
                </a:lnTo>
                <a:lnTo>
                  <a:pt x="181867" y="332470"/>
                </a:lnTo>
                <a:lnTo>
                  <a:pt x="128762" y="302843"/>
                </a:lnTo>
                <a:lnTo>
                  <a:pt x="98356" y="300483"/>
                </a:lnTo>
                <a:lnTo>
                  <a:pt x="88148" y="301726"/>
                </a:lnTo>
                <a:lnTo>
                  <a:pt x="24778" y="337683"/>
                </a:lnTo>
                <a:lnTo>
                  <a:pt x="4984" y="373318"/>
                </a:lnTo>
                <a:lnTo>
                  <a:pt x="0" y="413525"/>
                </a:lnTo>
                <a:lnTo>
                  <a:pt x="10853" y="453518"/>
                </a:lnTo>
                <a:lnTo>
                  <a:pt x="37148" y="487140"/>
                </a:lnTo>
                <a:lnTo>
                  <a:pt x="72798" y="506938"/>
                </a:lnTo>
                <a:lnTo>
                  <a:pt x="113020" y="511901"/>
                </a:lnTo>
                <a:lnTo>
                  <a:pt x="153030" y="501016"/>
                </a:lnTo>
                <a:lnTo>
                  <a:pt x="186596" y="474727"/>
                </a:lnTo>
                <a:lnTo>
                  <a:pt x="196769" y="456439"/>
                </a:lnTo>
                <a:lnTo>
                  <a:pt x="561221" y="478664"/>
                </a:lnTo>
                <a:lnTo>
                  <a:pt x="604594" y="527956"/>
                </a:lnTo>
                <a:lnTo>
                  <a:pt x="663494" y="542037"/>
                </a:lnTo>
                <a:lnTo>
                  <a:pt x="677083" y="538354"/>
                </a:lnTo>
                <a:lnTo>
                  <a:pt x="750006" y="684404"/>
                </a:lnTo>
                <a:lnTo>
                  <a:pt x="740126" y="692151"/>
                </a:lnTo>
                <a:lnTo>
                  <a:pt x="717309" y="727795"/>
                </a:lnTo>
                <a:lnTo>
                  <a:pt x="705480" y="768415"/>
                </a:lnTo>
                <a:lnTo>
                  <a:pt x="705843" y="811416"/>
                </a:lnTo>
                <a:lnTo>
                  <a:pt x="719602" y="854203"/>
                </a:lnTo>
                <a:lnTo>
                  <a:pt x="746587" y="891831"/>
                </a:lnTo>
                <a:lnTo>
                  <a:pt x="782978" y="918699"/>
                </a:lnTo>
                <a:lnTo>
                  <a:pt x="825615" y="933345"/>
                </a:lnTo>
                <a:lnTo>
                  <a:pt x="871342" y="934305"/>
                </a:lnTo>
                <a:lnTo>
                  <a:pt x="916998" y="920116"/>
                </a:lnTo>
                <a:lnTo>
                  <a:pt x="954638" y="893166"/>
                </a:lnTo>
                <a:lnTo>
                  <a:pt x="981515" y="856791"/>
                </a:lnTo>
                <a:lnTo>
                  <a:pt x="996166" y="814156"/>
                </a:lnTo>
                <a:lnTo>
                  <a:pt x="997132" y="768424"/>
                </a:lnTo>
                <a:lnTo>
                  <a:pt x="982950" y="722758"/>
                </a:lnTo>
                <a:lnTo>
                  <a:pt x="957956" y="687216"/>
                </a:lnTo>
                <a:lnTo>
                  <a:pt x="924525" y="661021"/>
                </a:lnTo>
                <a:lnTo>
                  <a:pt x="885257" y="645374"/>
                </a:lnTo>
                <a:lnTo>
                  <a:pt x="842754" y="641478"/>
                </a:lnTo>
                <a:lnTo>
                  <a:pt x="803778" y="651892"/>
                </a:lnTo>
                <a:lnTo>
                  <a:pt x="732582" y="509271"/>
                </a:lnTo>
                <a:lnTo>
                  <a:pt x="737420" y="505588"/>
                </a:lnTo>
                <a:lnTo>
                  <a:pt x="753850" y="479869"/>
                </a:lnTo>
                <a:lnTo>
                  <a:pt x="762366" y="450613"/>
                </a:lnTo>
                <a:lnTo>
                  <a:pt x="762106" y="419667"/>
                </a:lnTo>
                <a:lnTo>
                  <a:pt x="746992" y="379595"/>
                </a:lnTo>
                <a:lnTo>
                  <a:pt x="709722" y="346330"/>
                </a:lnTo>
                <a:lnTo>
                  <a:pt x="767050" y="159259"/>
                </a:lnTo>
                <a:lnTo>
                  <a:pt x="807842" y="156592"/>
                </a:lnTo>
                <a:lnTo>
                  <a:pt x="833361" y="136715"/>
                </a:lnTo>
                <a:lnTo>
                  <a:pt x="849111" y="109301"/>
                </a:lnTo>
                <a:lnTo>
                  <a:pt x="853487" y="77815"/>
                </a:lnTo>
                <a:lnTo>
                  <a:pt x="844888" y="45721"/>
                </a:lnTo>
                <a:lnTo>
                  <a:pt x="812066" y="10985"/>
                </a:lnTo>
                <a:lnTo>
                  <a:pt x="782178" y="748"/>
                </a:lnTo>
                <a:lnTo>
                  <a:pt x="774203" y="0"/>
                </a:lnTo>
                <a:close/>
              </a:path>
            </a:pathLst>
          </a:custGeom>
          <a:solidFill>
            <a:srgbClr val="76707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736695" y="344868"/>
            <a:ext cx="1307465" cy="1187450"/>
          </a:xfrm>
          <a:custGeom>
            <a:avLst/>
            <a:gdLst/>
            <a:ahLst/>
            <a:cxnLst/>
            <a:rect l="l" t="t" r="r" b="b"/>
            <a:pathLst>
              <a:path w="1307465" h="1187450">
                <a:moveTo>
                  <a:pt x="451790" y="639000"/>
                </a:moveTo>
                <a:lnTo>
                  <a:pt x="351801" y="639000"/>
                </a:lnTo>
                <a:lnTo>
                  <a:pt x="485659" y="723582"/>
                </a:lnTo>
                <a:lnTo>
                  <a:pt x="483119" y="730440"/>
                </a:lnTo>
                <a:lnTo>
                  <a:pt x="490200" y="772937"/>
                </a:lnTo>
                <a:lnTo>
                  <a:pt x="520711" y="801052"/>
                </a:lnTo>
                <a:lnTo>
                  <a:pt x="526934" y="802576"/>
                </a:lnTo>
                <a:lnTo>
                  <a:pt x="491501" y="1039812"/>
                </a:lnTo>
                <a:lnTo>
                  <a:pt x="441749" y="1068466"/>
                </a:lnTo>
                <a:lnTo>
                  <a:pt x="422286" y="1109916"/>
                </a:lnTo>
                <a:lnTo>
                  <a:pt x="421566" y="1117794"/>
                </a:lnTo>
                <a:lnTo>
                  <a:pt x="421667" y="1125410"/>
                </a:lnTo>
                <a:lnTo>
                  <a:pt x="448210" y="1173495"/>
                </a:lnTo>
                <a:lnTo>
                  <a:pt x="489850" y="1187132"/>
                </a:lnTo>
                <a:lnTo>
                  <a:pt x="521815" y="1181766"/>
                </a:lnTo>
                <a:lnTo>
                  <a:pt x="549255" y="1165923"/>
                </a:lnTo>
                <a:lnTo>
                  <a:pt x="569503" y="1142269"/>
                </a:lnTo>
                <a:lnTo>
                  <a:pt x="579893" y="1113472"/>
                </a:lnTo>
                <a:lnTo>
                  <a:pt x="579691" y="1090650"/>
                </a:lnTo>
                <a:lnTo>
                  <a:pt x="572559" y="1070625"/>
                </a:lnTo>
                <a:lnTo>
                  <a:pt x="559569" y="1054340"/>
                </a:lnTo>
                <a:lnTo>
                  <a:pt x="541793" y="1042733"/>
                </a:lnTo>
                <a:lnTo>
                  <a:pt x="541012" y="1042733"/>
                </a:lnTo>
                <a:lnTo>
                  <a:pt x="576845" y="803465"/>
                </a:lnTo>
                <a:lnTo>
                  <a:pt x="620819" y="776192"/>
                </a:lnTo>
                <a:lnTo>
                  <a:pt x="640726" y="734377"/>
                </a:lnTo>
                <a:lnTo>
                  <a:pt x="640091" y="724979"/>
                </a:lnTo>
                <a:lnTo>
                  <a:pt x="733030" y="679259"/>
                </a:lnTo>
                <a:lnTo>
                  <a:pt x="624216" y="679259"/>
                </a:lnTo>
                <a:lnTo>
                  <a:pt x="622674" y="678116"/>
                </a:lnTo>
                <a:lnTo>
                  <a:pt x="513980" y="678116"/>
                </a:lnTo>
                <a:lnTo>
                  <a:pt x="451790" y="639000"/>
                </a:lnTo>
                <a:close/>
              </a:path>
              <a:path w="1307465" h="1187450">
                <a:moveTo>
                  <a:pt x="799237" y="197675"/>
                </a:moveTo>
                <a:lnTo>
                  <a:pt x="692288" y="197675"/>
                </a:lnTo>
                <a:lnTo>
                  <a:pt x="820177" y="278066"/>
                </a:lnTo>
                <a:lnTo>
                  <a:pt x="813700" y="295592"/>
                </a:lnTo>
                <a:lnTo>
                  <a:pt x="813864" y="314023"/>
                </a:lnTo>
                <a:lnTo>
                  <a:pt x="813903" y="318414"/>
                </a:lnTo>
                <a:lnTo>
                  <a:pt x="821035" y="338439"/>
                </a:lnTo>
                <a:lnTo>
                  <a:pt x="834024" y="354724"/>
                </a:lnTo>
                <a:lnTo>
                  <a:pt x="851800" y="366331"/>
                </a:lnTo>
                <a:lnTo>
                  <a:pt x="859674" y="367982"/>
                </a:lnTo>
                <a:lnTo>
                  <a:pt x="836306" y="523557"/>
                </a:lnTo>
                <a:lnTo>
                  <a:pt x="789269" y="551164"/>
                </a:lnTo>
                <a:lnTo>
                  <a:pt x="769123" y="593407"/>
                </a:lnTo>
                <a:lnTo>
                  <a:pt x="769948" y="606599"/>
                </a:lnTo>
                <a:lnTo>
                  <a:pt x="770012" y="607631"/>
                </a:lnTo>
                <a:lnTo>
                  <a:pt x="624216" y="679259"/>
                </a:lnTo>
                <a:lnTo>
                  <a:pt x="733030" y="679259"/>
                </a:lnTo>
                <a:lnTo>
                  <a:pt x="789697" y="651319"/>
                </a:lnTo>
                <a:lnTo>
                  <a:pt x="892792" y="651319"/>
                </a:lnTo>
                <a:lnTo>
                  <a:pt x="896092" y="649414"/>
                </a:lnTo>
                <a:lnTo>
                  <a:pt x="916340" y="625760"/>
                </a:lnTo>
                <a:lnTo>
                  <a:pt x="926730" y="596963"/>
                </a:lnTo>
                <a:lnTo>
                  <a:pt x="927399" y="581489"/>
                </a:lnTo>
                <a:lnTo>
                  <a:pt x="924841" y="567086"/>
                </a:lnTo>
                <a:lnTo>
                  <a:pt x="919354" y="554065"/>
                </a:lnTo>
                <a:lnTo>
                  <a:pt x="911236" y="542734"/>
                </a:lnTo>
                <a:lnTo>
                  <a:pt x="890535" y="527621"/>
                </a:lnTo>
                <a:lnTo>
                  <a:pt x="903108" y="443166"/>
                </a:lnTo>
                <a:lnTo>
                  <a:pt x="914538" y="366585"/>
                </a:lnTo>
                <a:lnTo>
                  <a:pt x="940573" y="351599"/>
                </a:lnTo>
                <a:lnTo>
                  <a:pt x="951805" y="340582"/>
                </a:lnTo>
                <a:lnTo>
                  <a:pt x="960893" y="327945"/>
                </a:lnTo>
                <a:lnTo>
                  <a:pt x="967505" y="314023"/>
                </a:lnTo>
                <a:lnTo>
                  <a:pt x="971245" y="299394"/>
                </a:lnTo>
                <a:lnTo>
                  <a:pt x="971307" y="299148"/>
                </a:lnTo>
                <a:lnTo>
                  <a:pt x="969665" y="273875"/>
                </a:lnTo>
                <a:lnTo>
                  <a:pt x="969656" y="273748"/>
                </a:lnTo>
                <a:lnTo>
                  <a:pt x="1028239" y="235902"/>
                </a:lnTo>
                <a:lnTo>
                  <a:pt x="943748" y="235902"/>
                </a:lnTo>
                <a:lnTo>
                  <a:pt x="942796" y="235267"/>
                </a:lnTo>
                <a:lnTo>
                  <a:pt x="858785" y="235267"/>
                </a:lnTo>
                <a:lnTo>
                  <a:pt x="799237" y="197675"/>
                </a:lnTo>
                <a:close/>
              </a:path>
              <a:path w="1307465" h="1187450">
                <a:moveTo>
                  <a:pt x="573416" y="656907"/>
                </a:moveTo>
                <a:lnTo>
                  <a:pt x="527323" y="668766"/>
                </a:lnTo>
                <a:lnTo>
                  <a:pt x="513980" y="678116"/>
                </a:lnTo>
                <a:lnTo>
                  <a:pt x="622674" y="678116"/>
                </a:lnTo>
                <a:lnTo>
                  <a:pt x="588990" y="658844"/>
                </a:lnTo>
                <a:lnTo>
                  <a:pt x="573416" y="656907"/>
                </a:lnTo>
                <a:close/>
              </a:path>
              <a:path w="1307465" h="1187450">
                <a:moveTo>
                  <a:pt x="892792" y="651319"/>
                </a:moveTo>
                <a:lnTo>
                  <a:pt x="789697" y="651319"/>
                </a:lnTo>
                <a:lnTo>
                  <a:pt x="807350" y="664146"/>
                </a:lnTo>
                <a:lnTo>
                  <a:pt x="814131" y="666783"/>
                </a:lnTo>
                <a:lnTo>
                  <a:pt x="821305" y="668766"/>
                </a:lnTo>
                <a:lnTo>
                  <a:pt x="828835" y="670057"/>
                </a:lnTo>
                <a:lnTo>
                  <a:pt x="836687" y="670623"/>
                </a:lnTo>
                <a:lnTo>
                  <a:pt x="868652" y="665257"/>
                </a:lnTo>
                <a:lnTo>
                  <a:pt x="892792" y="651319"/>
                </a:lnTo>
                <a:close/>
              </a:path>
              <a:path w="1307465" h="1187450">
                <a:moveTo>
                  <a:pt x="209542" y="131635"/>
                </a:moveTo>
                <a:lnTo>
                  <a:pt x="122058" y="131635"/>
                </a:lnTo>
                <a:lnTo>
                  <a:pt x="287793" y="251777"/>
                </a:lnTo>
                <a:lnTo>
                  <a:pt x="279838" y="273748"/>
                </a:lnTo>
                <a:lnTo>
                  <a:pt x="279822" y="296697"/>
                </a:lnTo>
                <a:lnTo>
                  <a:pt x="286603" y="316722"/>
                </a:lnTo>
                <a:lnTo>
                  <a:pt x="299313" y="333007"/>
                </a:lnTo>
                <a:lnTo>
                  <a:pt x="317325" y="344741"/>
                </a:lnTo>
                <a:lnTo>
                  <a:pt x="317892" y="344741"/>
                </a:lnTo>
                <a:lnTo>
                  <a:pt x="305192" y="429704"/>
                </a:lnTo>
                <a:lnTo>
                  <a:pt x="293216" y="509079"/>
                </a:lnTo>
                <a:lnTo>
                  <a:pt x="292243" y="509079"/>
                </a:lnTo>
                <a:lnTo>
                  <a:pt x="271385" y="519685"/>
                </a:lnTo>
                <a:lnTo>
                  <a:pt x="253932" y="535289"/>
                </a:lnTo>
                <a:lnTo>
                  <a:pt x="241218" y="554868"/>
                </a:lnTo>
                <a:lnTo>
                  <a:pt x="234326" y="577532"/>
                </a:lnTo>
                <a:lnTo>
                  <a:pt x="236114" y="606599"/>
                </a:lnTo>
                <a:lnTo>
                  <a:pt x="249201" y="630999"/>
                </a:lnTo>
                <a:lnTo>
                  <a:pt x="271742" y="647969"/>
                </a:lnTo>
                <a:lnTo>
                  <a:pt x="301890" y="654748"/>
                </a:lnTo>
                <a:lnTo>
                  <a:pt x="310195" y="654520"/>
                </a:lnTo>
                <a:lnTo>
                  <a:pt x="318321" y="653494"/>
                </a:lnTo>
                <a:lnTo>
                  <a:pt x="326233" y="651730"/>
                </a:lnTo>
                <a:lnTo>
                  <a:pt x="333894" y="649287"/>
                </a:lnTo>
                <a:lnTo>
                  <a:pt x="351801" y="639000"/>
                </a:lnTo>
                <a:lnTo>
                  <a:pt x="451790" y="639000"/>
                </a:lnTo>
                <a:lnTo>
                  <a:pt x="385964" y="597598"/>
                </a:lnTo>
                <a:lnTo>
                  <a:pt x="391933" y="581088"/>
                </a:lnTo>
                <a:lnTo>
                  <a:pt x="391809" y="567086"/>
                </a:lnTo>
                <a:lnTo>
                  <a:pt x="371609" y="521902"/>
                </a:lnTo>
                <a:lnTo>
                  <a:pt x="347991" y="509079"/>
                </a:lnTo>
                <a:lnTo>
                  <a:pt x="372248" y="346900"/>
                </a:lnTo>
                <a:lnTo>
                  <a:pt x="417937" y="318833"/>
                </a:lnTo>
                <a:lnTo>
                  <a:pt x="437399" y="277431"/>
                </a:lnTo>
                <a:lnTo>
                  <a:pt x="436891" y="269430"/>
                </a:lnTo>
                <a:lnTo>
                  <a:pt x="535093" y="221170"/>
                </a:lnTo>
                <a:lnTo>
                  <a:pt x="419111" y="221170"/>
                </a:lnTo>
                <a:lnTo>
                  <a:pt x="409317" y="214058"/>
                </a:lnTo>
                <a:lnTo>
                  <a:pt x="323226" y="214058"/>
                </a:lnTo>
                <a:lnTo>
                  <a:pt x="209542" y="131635"/>
                </a:lnTo>
                <a:close/>
              </a:path>
              <a:path w="1307465" h="1187450">
                <a:moveTo>
                  <a:pt x="1249882" y="0"/>
                </a:moveTo>
                <a:lnTo>
                  <a:pt x="1188985" y="13652"/>
                </a:lnTo>
                <a:lnTo>
                  <a:pt x="1157220" y="48641"/>
                </a:lnTo>
                <a:lnTo>
                  <a:pt x="1149201" y="86360"/>
                </a:lnTo>
                <a:lnTo>
                  <a:pt x="1149154" y="87487"/>
                </a:lnTo>
                <a:lnTo>
                  <a:pt x="1149049" y="89979"/>
                </a:lnTo>
                <a:lnTo>
                  <a:pt x="1148980" y="91630"/>
                </a:lnTo>
                <a:lnTo>
                  <a:pt x="1152409" y="101155"/>
                </a:lnTo>
                <a:lnTo>
                  <a:pt x="943748" y="235902"/>
                </a:lnTo>
                <a:lnTo>
                  <a:pt x="1028239" y="235902"/>
                </a:lnTo>
                <a:lnTo>
                  <a:pt x="1178825" y="138620"/>
                </a:lnTo>
                <a:lnTo>
                  <a:pt x="1260444" y="138620"/>
                </a:lnTo>
                <a:lnTo>
                  <a:pt x="1267471" y="135318"/>
                </a:lnTo>
                <a:lnTo>
                  <a:pt x="1290960" y="113470"/>
                </a:lnTo>
                <a:lnTo>
                  <a:pt x="1304698" y="86360"/>
                </a:lnTo>
                <a:lnTo>
                  <a:pt x="1307316" y="57344"/>
                </a:lnTo>
                <a:lnTo>
                  <a:pt x="1297443" y="29781"/>
                </a:lnTo>
                <a:lnTo>
                  <a:pt x="1277032" y="9902"/>
                </a:lnTo>
                <a:lnTo>
                  <a:pt x="1249882" y="0"/>
                </a:lnTo>
                <a:close/>
              </a:path>
              <a:path w="1307465" h="1187450">
                <a:moveTo>
                  <a:pt x="903743" y="221932"/>
                </a:moveTo>
                <a:lnTo>
                  <a:pt x="896227" y="222136"/>
                </a:lnTo>
                <a:lnTo>
                  <a:pt x="888757" y="223091"/>
                </a:lnTo>
                <a:lnTo>
                  <a:pt x="881383" y="224736"/>
                </a:lnTo>
                <a:lnTo>
                  <a:pt x="874152" y="227012"/>
                </a:lnTo>
                <a:lnTo>
                  <a:pt x="872628" y="227266"/>
                </a:lnTo>
                <a:lnTo>
                  <a:pt x="858785" y="235267"/>
                </a:lnTo>
                <a:lnTo>
                  <a:pt x="942796" y="235267"/>
                </a:lnTo>
                <a:lnTo>
                  <a:pt x="939176" y="232854"/>
                </a:lnTo>
                <a:lnTo>
                  <a:pt x="933080" y="228409"/>
                </a:lnTo>
                <a:lnTo>
                  <a:pt x="903743" y="221932"/>
                </a:lnTo>
                <a:close/>
              </a:path>
              <a:path w="1307465" h="1187450">
                <a:moveTo>
                  <a:pt x="657363" y="66992"/>
                </a:moveTo>
                <a:lnTo>
                  <a:pt x="626292" y="72090"/>
                </a:lnTo>
                <a:lnTo>
                  <a:pt x="598816" y="87487"/>
                </a:lnTo>
                <a:lnTo>
                  <a:pt x="578103" y="111051"/>
                </a:lnTo>
                <a:lnTo>
                  <a:pt x="567320" y="140652"/>
                </a:lnTo>
                <a:lnTo>
                  <a:pt x="567504" y="144208"/>
                </a:lnTo>
                <a:lnTo>
                  <a:pt x="567597" y="146002"/>
                </a:lnTo>
                <a:lnTo>
                  <a:pt x="567701" y="148018"/>
                </a:lnTo>
                <a:lnTo>
                  <a:pt x="419111" y="221170"/>
                </a:lnTo>
                <a:lnTo>
                  <a:pt x="535093" y="221170"/>
                </a:lnTo>
                <a:lnTo>
                  <a:pt x="585227" y="196532"/>
                </a:lnTo>
                <a:lnTo>
                  <a:pt x="797426" y="196532"/>
                </a:lnTo>
                <a:lnTo>
                  <a:pt x="722895" y="149415"/>
                </a:lnTo>
                <a:lnTo>
                  <a:pt x="724800" y="144208"/>
                </a:lnTo>
                <a:lnTo>
                  <a:pt x="722934" y="114744"/>
                </a:lnTo>
                <a:lnTo>
                  <a:pt x="722907" y="114319"/>
                </a:lnTo>
                <a:lnTo>
                  <a:pt x="709370" y="89979"/>
                </a:lnTo>
                <a:lnTo>
                  <a:pt x="686688" y="73449"/>
                </a:lnTo>
                <a:lnTo>
                  <a:pt x="657363" y="66992"/>
                </a:lnTo>
                <a:close/>
              </a:path>
              <a:path w="1307465" h="1187450">
                <a:moveTo>
                  <a:pt x="797426" y="196532"/>
                </a:moveTo>
                <a:lnTo>
                  <a:pt x="585227" y="196532"/>
                </a:lnTo>
                <a:lnTo>
                  <a:pt x="605420" y="211391"/>
                </a:lnTo>
                <a:lnTo>
                  <a:pt x="612381" y="214058"/>
                </a:lnTo>
                <a:lnTo>
                  <a:pt x="619470" y="216011"/>
                </a:lnTo>
                <a:lnTo>
                  <a:pt x="626977" y="217302"/>
                </a:lnTo>
                <a:lnTo>
                  <a:pt x="634757" y="217868"/>
                </a:lnTo>
                <a:lnTo>
                  <a:pt x="643062" y="217640"/>
                </a:lnTo>
                <a:lnTo>
                  <a:pt x="651188" y="216614"/>
                </a:lnTo>
                <a:lnTo>
                  <a:pt x="659100" y="214850"/>
                </a:lnTo>
                <a:lnTo>
                  <a:pt x="666761" y="212407"/>
                </a:lnTo>
                <a:lnTo>
                  <a:pt x="692288" y="197675"/>
                </a:lnTo>
                <a:lnTo>
                  <a:pt x="799237" y="197675"/>
                </a:lnTo>
                <a:lnTo>
                  <a:pt x="797426" y="196532"/>
                </a:lnTo>
                <a:close/>
              </a:path>
              <a:path w="1307465" h="1187450">
                <a:moveTo>
                  <a:pt x="369835" y="200215"/>
                </a:moveTo>
                <a:lnTo>
                  <a:pt x="323226" y="214058"/>
                </a:lnTo>
                <a:lnTo>
                  <a:pt x="409317" y="214058"/>
                </a:lnTo>
                <a:lnTo>
                  <a:pt x="369835" y="200215"/>
                </a:lnTo>
                <a:close/>
              </a:path>
              <a:path w="1307465" h="1187450">
                <a:moveTo>
                  <a:pt x="75211" y="476"/>
                </a:moveTo>
                <a:lnTo>
                  <a:pt x="19823" y="31686"/>
                </a:lnTo>
                <a:lnTo>
                  <a:pt x="0" y="78585"/>
                </a:lnTo>
                <a:lnTo>
                  <a:pt x="312" y="86360"/>
                </a:lnTo>
                <a:lnTo>
                  <a:pt x="357" y="87487"/>
                </a:lnTo>
                <a:lnTo>
                  <a:pt x="458" y="89979"/>
                </a:lnTo>
                <a:lnTo>
                  <a:pt x="524" y="91630"/>
                </a:lnTo>
                <a:lnTo>
                  <a:pt x="646" y="94678"/>
                </a:lnTo>
                <a:lnTo>
                  <a:pt x="1706" y="101155"/>
                </a:lnTo>
                <a:lnTo>
                  <a:pt x="1789" y="101663"/>
                </a:lnTo>
                <a:lnTo>
                  <a:pt x="3948" y="108394"/>
                </a:lnTo>
                <a:lnTo>
                  <a:pt x="46124" y="146589"/>
                </a:lnTo>
                <a:lnTo>
                  <a:pt x="68179" y="150177"/>
                </a:lnTo>
                <a:lnTo>
                  <a:pt x="91043" y="147573"/>
                </a:lnTo>
                <a:lnTo>
                  <a:pt x="113168" y="138874"/>
                </a:lnTo>
                <a:lnTo>
                  <a:pt x="122058" y="131635"/>
                </a:lnTo>
                <a:lnTo>
                  <a:pt x="209542" y="131635"/>
                </a:lnTo>
                <a:lnTo>
                  <a:pt x="154365" y="91630"/>
                </a:lnTo>
                <a:lnTo>
                  <a:pt x="154139" y="91630"/>
                </a:lnTo>
                <a:lnTo>
                  <a:pt x="154443" y="90868"/>
                </a:lnTo>
                <a:lnTo>
                  <a:pt x="158613" y="69838"/>
                </a:lnTo>
                <a:lnTo>
                  <a:pt x="158740" y="69201"/>
                </a:lnTo>
                <a:lnTo>
                  <a:pt x="156588" y="48641"/>
                </a:lnTo>
                <a:lnTo>
                  <a:pt x="156523" y="48021"/>
                </a:lnTo>
                <a:lnTo>
                  <a:pt x="147710" y="28771"/>
                </a:lnTo>
                <a:lnTo>
                  <a:pt x="132218" y="12890"/>
                </a:lnTo>
                <a:lnTo>
                  <a:pt x="105352" y="1111"/>
                </a:lnTo>
                <a:lnTo>
                  <a:pt x="75211" y="476"/>
                </a:lnTo>
                <a:close/>
              </a:path>
              <a:path w="1307465" h="1187450">
                <a:moveTo>
                  <a:pt x="1260444" y="138620"/>
                </a:moveTo>
                <a:lnTo>
                  <a:pt x="1178825" y="138620"/>
                </a:lnTo>
                <a:lnTo>
                  <a:pt x="1179333" y="139001"/>
                </a:lnTo>
                <a:lnTo>
                  <a:pt x="1199474" y="147573"/>
                </a:lnTo>
                <a:lnTo>
                  <a:pt x="1200219" y="147573"/>
                </a:lnTo>
                <a:lnTo>
                  <a:pt x="1221497" y="149923"/>
                </a:lnTo>
                <a:lnTo>
                  <a:pt x="1244734" y="146002"/>
                </a:lnTo>
                <a:lnTo>
                  <a:pt x="1260444" y="138620"/>
                </a:lnTo>
                <a:close/>
              </a:path>
            </a:pathLst>
          </a:custGeom>
          <a:solidFill>
            <a:srgbClr val="76707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6588A7-4ED2-58F6-C246-32BDD6EB30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BB9AD9F6-6045-4095-896A-D8C9733F075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19771" y="0"/>
            <a:ext cx="4458462" cy="950213"/>
          </a:xfrm>
          <a:prstGeom prst="rect">
            <a:avLst/>
          </a:prstGeom>
        </p:spPr>
      </p:pic>
      <p:sp>
        <p:nvSpPr>
          <p:cNvPr id="3" name="object 3">
            <a:extLst>
              <a:ext uri="{FF2B5EF4-FFF2-40B4-BE49-F238E27FC236}">
                <a16:creationId xmlns:a16="http://schemas.microsoft.com/office/drawing/2014/main" id="{F2EE5204-D91B-CE9F-DAC2-736C014B23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64920">
              <a:lnSpc>
                <a:spcPct val="100000"/>
              </a:lnSpc>
              <a:spcBef>
                <a:spcPts val="95"/>
              </a:spcBef>
            </a:pPr>
            <a:r>
              <a:rPr dirty="0"/>
              <a:t>INITIAL</a:t>
            </a:r>
            <a:r>
              <a:rPr spc="-5" dirty="0"/>
              <a:t> </a:t>
            </a:r>
            <a:r>
              <a:rPr spc="-10" dirty="0"/>
              <a:t>FINDINGS</a:t>
            </a:r>
          </a:p>
        </p:txBody>
      </p:sp>
      <p:grpSp>
        <p:nvGrpSpPr>
          <p:cNvPr id="4" name="object 4">
            <a:extLst>
              <a:ext uri="{FF2B5EF4-FFF2-40B4-BE49-F238E27FC236}">
                <a16:creationId xmlns:a16="http://schemas.microsoft.com/office/drawing/2014/main" id="{7CA55EAB-9FF2-65CA-7718-20FFA236521A}"/>
              </a:ext>
            </a:extLst>
          </p:cNvPr>
          <p:cNvGrpSpPr/>
          <p:nvPr/>
        </p:nvGrpSpPr>
        <p:grpSpPr>
          <a:xfrm>
            <a:off x="6696456" y="487641"/>
            <a:ext cx="5495925" cy="594995"/>
            <a:chOff x="6696456" y="487641"/>
            <a:chExt cx="5495925" cy="594995"/>
          </a:xfrm>
        </p:grpSpPr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6D500BBE-9BDD-5122-F532-1EC56355C8A5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96456" y="550176"/>
              <a:ext cx="5495544" cy="399275"/>
            </a:xfrm>
            <a:prstGeom prst="rect">
              <a:avLst/>
            </a:prstGeom>
          </p:spPr>
        </p:pic>
        <p:pic>
          <p:nvPicPr>
            <p:cNvPr id="6" name="object 6">
              <a:extLst>
                <a:ext uri="{FF2B5EF4-FFF2-40B4-BE49-F238E27FC236}">
                  <a16:creationId xmlns:a16="http://schemas.microsoft.com/office/drawing/2014/main" id="{5997F7BB-6408-2097-9A46-FD3E05912092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96684" y="487641"/>
              <a:ext cx="4904232" cy="594398"/>
            </a:xfrm>
            <a:prstGeom prst="rect">
              <a:avLst/>
            </a:prstGeom>
          </p:spPr>
        </p:pic>
      </p:grpSp>
      <p:sp>
        <p:nvSpPr>
          <p:cNvPr id="7" name="object 7">
            <a:extLst>
              <a:ext uri="{FF2B5EF4-FFF2-40B4-BE49-F238E27FC236}">
                <a16:creationId xmlns:a16="http://schemas.microsoft.com/office/drawing/2014/main" id="{0A0CC579-E50B-DB06-505C-5CF9FA1D9615}"/>
              </a:ext>
            </a:extLst>
          </p:cNvPr>
          <p:cNvSpPr txBox="1"/>
          <p:nvPr/>
        </p:nvSpPr>
        <p:spPr>
          <a:xfrm>
            <a:off x="6756400" y="590994"/>
            <a:ext cx="5435600" cy="284480"/>
          </a:xfrm>
          <a:prstGeom prst="rect">
            <a:avLst/>
          </a:prstGeom>
          <a:solidFill>
            <a:srgbClr val="830E3D"/>
          </a:solidFill>
        </p:spPr>
        <p:txBody>
          <a:bodyPr vert="horz" wrap="square" lIns="0" tIns="0" rIns="0" bIns="0" rtlCol="0">
            <a:spAutoFit/>
          </a:bodyPr>
          <a:lstStyle/>
          <a:p>
            <a:pPr marL="437515">
              <a:lnSpc>
                <a:spcPts val="2080"/>
              </a:lnSpc>
            </a:pPr>
            <a:r>
              <a:rPr sz="1800" b="1" spc="-10" dirty="0">
                <a:solidFill>
                  <a:srgbClr val="FFFFFF"/>
                </a:solidFill>
                <a:latin typeface="Trebuchet MS"/>
                <a:cs typeface="Trebuchet MS"/>
              </a:rPr>
              <a:t>EXPLORATORY</a:t>
            </a:r>
            <a:r>
              <a:rPr sz="1800" b="1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1800" b="1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rebuchet MS"/>
                <a:cs typeface="Trebuchet MS"/>
              </a:rPr>
              <a:t>ANALYSIS (EDA)</a:t>
            </a:r>
            <a:r>
              <a:rPr sz="1800" b="1" spc="40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b="1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rebuchet MS"/>
                <a:cs typeface="Trebuchet MS"/>
                <a:hlinkClick r:id="rId5"/>
              </a:rPr>
              <a:t>python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3FC314-F545-18EA-E257-32A37670D0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5890" y="1666909"/>
            <a:ext cx="4091940" cy="145729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B5EE4A-283A-0CAE-059F-B0F55C7287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2200" y="2212742"/>
            <a:ext cx="4291956" cy="243251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D8A1980-531E-5370-FA9B-98E08A6F69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052" y="3863306"/>
            <a:ext cx="4285615" cy="132778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7104AC3-0E32-E901-EE25-A0FA3C205EB7}"/>
              </a:ext>
            </a:extLst>
          </p:cNvPr>
          <p:cNvSpPr/>
          <p:nvPr/>
        </p:nvSpPr>
        <p:spPr>
          <a:xfrm>
            <a:off x="1155890" y="1155679"/>
            <a:ext cx="286328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Check missing values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E0B1EB-CE43-9F87-1008-9234018AD507}"/>
              </a:ext>
            </a:extLst>
          </p:cNvPr>
          <p:cNvSpPr/>
          <p:nvPr/>
        </p:nvSpPr>
        <p:spPr>
          <a:xfrm>
            <a:off x="1039017" y="3352076"/>
            <a:ext cx="290335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Implement stop words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30EFCC1-749B-BAB6-622E-3813017A21F4}"/>
              </a:ext>
            </a:extLst>
          </p:cNvPr>
          <p:cNvSpPr/>
          <p:nvPr/>
        </p:nvSpPr>
        <p:spPr>
          <a:xfrm>
            <a:off x="6248400" y="1716682"/>
            <a:ext cx="272222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Remove punctuation</a:t>
            </a:r>
          </a:p>
        </p:txBody>
      </p:sp>
    </p:spTree>
    <p:extLst>
      <p:ext uri="{BB962C8B-B14F-4D97-AF65-F5344CB8AC3E}">
        <p14:creationId xmlns:p14="http://schemas.microsoft.com/office/powerpoint/2010/main" val="3208725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19771" y="0"/>
            <a:ext cx="4458462" cy="95021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64920">
              <a:lnSpc>
                <a:spcPct val="100000"/>
              </a:lnSpc>
              <a:spcBef>
                <a:spcPts val="95"/>
              </a:spcBef>
            </a:pPr>
            <a:r>
              <a:rPr dirty="0"/>
              <a:t>INITIAL</a:t>
            </a:r>
            <a:r>
              <a:rPr spc="-5" dirty="0"/>
              <a:t> </a:t>
            </a:r>
            <a:r>
              <a:rPr spc="-10" dirty="0"/>
              <a:t>FINDINGS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696456" y="487641"/>
            <a:ext cx="5495925" cy="594995"/>
            <a:chOff x="6696456" y="487641"/>
            <a:chExt cx="5495925" cy="59499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96456" y="550176"/>
              <a:ext cx="5495544" cy="3992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96684" y="487641"/>
              <a:ext cx="4904232" cy="59439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6756400" y="590994"/>
            <a:ext cx="5435600" cy="284480"/>
          </a:xfrm>
          <a:prstGeom prst="rect">
            <a:avLst/>
          </a:prstGeom>
          <a:solidFill>
            <a:srgbClr val="830E3D"/>
          </a:solidFill>
        </p:spPr>
        <p:txBody>
          <a:bodyPr vert="horz" wrap="square" lIns="0" tIns="0" rIns="0" bIns="0" rtlCol="0">
            <a:spAutoFit/>
          </a:bodyPr>
          <a:lstStyle/>
          <a:p>
            <a:pPr marL="437515">
              <a:lnSpc>
                <a:spcPts val="2080"/>
              </a:lnSpc>
            </a:pPr>
            <a:r>
              <a:rPr sz="1800" b="1" spc="-10" dirty="0">
                <a:solidFill>
                  <a:srgbClr val="FFFFFF"/>
                </a:solidFill>
                <a:latin typeface="Trebuchet MS"/>
                <a:cs typeface="Trebuchet MS"/>
              </a:rPr>
              <a:t>EXPLORATORY</a:t>
            </a:r>
            <a:r>
              <a:rPr sz="1800" b="1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1800" b="1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rebuchet MS"/>
                <a:cs typeface="Trebuchet MS"/>
              </a:rPr>
              <a:t>ANALYSIS (EDA)</a:t>
            </a:r>
            <a:r>
              <a:rPr lang="en-MY" sz="1800" b="1" spc="40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MY" sz="1200" b="1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rebuchet MS"/>
                <a:cs typeface="Trebuchet MS"/>
                <a:hlinkClick r:id="rId5"/>
              </a:rPr>
              <a:t>python</a:t>
            </a:r>
            <a:endParaRPr sz="1200" dirty="0">
              <a:latin typeface="Trebuchet MS"/>
              <a:cs typeface="Trebuchet MS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0796709-5FBF-2EBF-57D2-D0830030974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1178"/>
          <a:stretch/>
        </p:blipFill>
        <p:spPr bwMode="auto">
          <a:xfrm>
            <a:off x="1143000" y="1669455"/>
            <a:ext cx="4904232" cy="3519090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4A25DE2-B0E0-4A9C-6EBE-A56434FFD382}"/>
              </a:ext>
            </a:extLst>
          </p:cNvPr>
          <p:cNvSpPr txBox="1"/>
          <p:nvPr/>
        </p:nvSpPr>
        <p:spPr>
          <a:xfrm>
            <a:off x="7086600" y="2438400"/>
            <a:ext cx="35306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character count and word count strongly correlate positively. While character count and sentence count have a moderate correlation that depends on sentence length.</a:t>
            </a:r>
            <a:endParaRPr lang="en-MY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3499E92-50A7-4680-90CB-41532F4FC718}"/>
              </a:ext>
            </a:extLst>
          </p:cNvPr>
          <p:cNvSpPr/>
          <p:nvPr/>
        </p:nvSpPr>
        <p:spPr>
          <a:xfrm>
            <a:off x="6071616" y="379173"/>
            <a:ext cx="5636534" cy="5793027"/>
          </a:xfrm>
          <a:prstGeom prst="roundRect">
            <a:avLst>
              <a:gd name="adj" fmla="val 1286"/>
            </a:avLst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E3BD7D-EEC6-41FC-867D-95F2B71346B3}"/>
              </a:ext>
            </a:extLst>
          </p:cNvPr>
          <p:cNvSpPr txBox="1"/>
          <p:nvPr/>
        </p:nvSpPr>
        <p:spPr>
          <a:xfrm>
            <a:off x="6305942" y="1681595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1E7642E-CD93-4445-B49C-21F1CF8B80D1}"/>
              </a:ext>
            </a:extLst>
          </p:cNvPr>
          <p:cNvGrpSpPr/>
          <p:nvPr/>
        </p:nvGrpSpPr>
        <p:grpSpPr>
          <a:xfrm>
            <a:off x="6272414" y="2539995"/>
            <a:ext cx="5503909" cy="777510"/>
            <a:chOff x="6102442" y="1322604"/>
            <a:chExt cx="5503909" cy="77751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C79CA3D-1245-4812-BE2C-A17717D31459}"/>
                </a:ext>
              </a:extLst>
            </p:cNvPr>
            <p:cNvSpPr txBox="1"/>
            <p:nvPr/>
          </p:nvSpPr>
          <p:spPr>
            <a:xfrm>
              <a:off x="6944511" y="1464287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Literature Review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627DDE9-FE7C-4B7E-A047-E092B6A88859}"/>
                </a:ext>
              </a:extLst>
            </p:cNvPr>
            <p:cNvSpPr txBox="1"/>
            <p:nvPr/>
          </p:nvSpPr>
          <p:spPr>
            <a:xfrm>
              <a:off x="6102442" y="1322604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7B9AF74-CA02-49F9-88D7-98D77F70D10F}"/>
              </a:ext>
            </a:extLst>
          </p:cNvPr>
          <p:cNvSpPr txBox="1"/>
          <p:nvPr/>
        </p:nvSpPr>
        <p:spPr>
          <a:xfrm>
            <a:off x="6305942" y="3374438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11BD74-B8C0-4D62-99FC-2DBC909A434D}"/>
              </a:ext>
            </a:extLst>
          </p:cNvPr>
          <p:cNvSpPr txBox="1"/>
          <p:nvPr/>
        </p:nvSpPr>
        <p:spPr>
          <a:xfrm>
            <a:off x="6330326" y="4205736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7696200" y="379174"/>
            <a:ext cx="498989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Arial" pitchFamily="34" charset="0"/>
              </a:rPr>
              <a:t>Content</a:t>
            </a:r>
            <a:endParaRPr lang="ko-KR" altLang="en-US" sz="5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FDCF8B-48A2-F613-19C8-54E62B8AB06F}"/>
              </a:ext>
            </a:extLst>
          </p:cNvPr>
          <p:cNvSpPr txBox="1"/>
          <p:nvPr/>
        </p:nvSpPr>
        <p:spPr>
          <a:xfrm>
            <a:off x="7114483" y="3502434"/>
            <a:ext cx="4661840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Research Methodology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28251C-5756-EC76-4943-9C0CF945D0B4}"/>
              </a:ext>
            </a:extLst>
          </p:cNvPr>
          <p:cNvSpPr txBox="1"/>
          <p:nvPr/>
        </p:nvSpPr>
        <p:spPr>
          <a:xfrm>
            <a:off x="7148011" y="1817785"/>
            <a:ext cx="4661840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Introduction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00C33F-7BA1-1E7B-8099-4F9FC6BFE472}"/>
              </a:ext>
            </a:extLst>
          </p:cNvPr>
          <p:cNvSpPr txBox="1"/>
          <p:nvPr/>
        </p:nvSpPr>
        <p:spPr>
          <a:xfrm>
            <a:off x="7148011" y="4343031"/>
            <a:ext cx="4661840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Initial Findings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B065BF-46E1-7C69-C633-7B9F85368256}"/>
              </a:ext>
            </a:extLst>
          </p:cNvPr>
          <p:cNvSpPr txBox="1"/>
          <p:nvPr/>
        </p:nvSpPr>
        <p:spPr>
          <a:xfrm>
            <a:off x="6330326" y="5052141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EEA2BB-2808-37B7-93D5-3C6CEDDB2B6D}"/>
              </a:ext>
            </a:extLst>
          </p:cNvPr>
          <p:cNvSpPr txBox="1"/>
          <p:nvPr/>
        </p:nvSpPr>
        <p:spPr>
          <a:xfrm>
            <a:off x="7151059" y="5206924"/>
            <a:ext cx="4661840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Conclusion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4C8B34-12CE-7637-102B-F5D0550722EF}"/>
              </a:ext>
            </a:extLst>
          </p:cNvPr>
          <p:cNvCxnSpPr>
            <a:endCxn id="19" idx="2"/>
          </p:cNvCxnSpPr>
          <p:nvPr/>
        </p:nvCxnSpPr>
        <p:spPr>
          <a:xfrm>
            <a:off x="7848600" y="1302504"/>
            <a:ext cx="23425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34A1075-987D-0E01-C9C1-56D36DCA6B24}"/>
              </a:ext>
            </a:extLst>
          </p:cNvPr>
          <p:cNvGrpSpPr/>
          <p:nvPr/>
        </p:nvGrpSpPr>
        <p:grpSpPr>
          <a:xfrm>
            <a:off x="483850" y="1817785"/>
            <a:ext cx="4896672" cy="2690390"/>
            <a:chOff x="-548507" y="477868"/>
            <a:chExt cx="11570449" cy="6357177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8D62D7C-D3D4-D1F1-A086-DB944C4FF553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3B1F795-52A6-D81F-2423-88BA6F14FE4A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ABD5720-4C28-462B-D722-1C50B2D98A1B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0F01470-62F5-F274-4AF0-90E69549A07F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B1E334E-8C90-7AEA-835B-BC8E78808E15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723BADC-9A45-7F24-D2DD-CFCCCB7FE596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BDE0220C-8637-BD48-276E-E8784002B3EA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F2395DDC-6B21-CB03-63CF-9987ACC5141B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28CE572-B64A-1C4F-D92F-33F9F206AE51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987530F8-F0BB-7FEA-836A-B07C802C8B70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68509539-EE38-8C3C-F1EF-F1B0B9E5B71C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C040BB3-BCE5-611D-858B-8ACB2196DD61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4DE45667-A6A3-9F46-ABF4-E559C2D6A581}"/>
              </a:ext>
            </a:extLst>
          </p:cNvPr>
          <p:cNvSpPr txBox="1"/>
          <p:nvPr/>
        </p:nvSpPr>
        <p:spPr>
          <a:xfrm>
            <a:off x="1277818" y="2046724"/>
            <a:ext cx="327397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en-US" altLang="ko-KR" sz="1800" dirty="0">
                <a:solidFill>
                  <a:schemeClr val="accent2"/>
                </a:solidFill>
                <a:cs typeface="Arial" pitchFamily="34" charset="0"/>
              </a:rPr>
              <a:t>101001101001000010101001001110010101100101010011101010001010100010110101101101101000101011100010101000101000101110101100010011010011010010001110111011011011010101000101</a:t>
            </a:r>
          </a:p>
        </p:txBody>
      </p:sp>
    </p:spTree>
    <p:extLst>
      <p:ext uri="{BB962C8B-B14F-4D97-AF65-F5344CB8AC3E}">
        <p14:creationId xmlns:p14="http://schemas.microsoft.com/office/powerpoint/2010/main" val="1401309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52E592-D989-24F8-7CB5-C4DCE77ABD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5D81E5D6-A0BD-5ABC-9A23-C44C01FE0FF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19771" y="0"/>
            <a:ext cx="4458462" cy="950213"/>
          </a:xfrm>
          <a:prstGeom prst="rect">
            <a:avLst/>
          </a:prstGeom>
        </p:spPr>
      </p:pic>
      <p:sp>
        <p:nvSpPr>
          <p:cNvPr id="3" name="object 3">
            <a:extLst>
              <a:ext uri="{FF2B5EF4-FFF2-40B4-BE49-F238E27FC236}">
                <a16:creationId xmlns:a16="http://schemas.microsoft.com/office/drawing/2014/main" id="{70E6A2FC-1D8B-8E08-D26A-285EDDEAE3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64920">
              <a:lnSpc>
                <a:spcPct val="100000"/>
              </a:lnSpc>
              <a:spcBef>
                <a:spcPts val="95"/>
              </a:spcBef>
            </a:pPr>
            <a:r>
              <a:rPr dirty="0"/>
              <a:t>INITIAL</a:t>
            </a:r>
            <a:r>
              <a:rPr spc="-5" dirty="0"/>
              <a:t> </a:t>
            </a:r>
            <a:r>
              <a:rPr spc="-10" dirty="0"/>
              <a:t>FINDINGS</a:t>
            </a:r>
          </a:p>
        </p:txBody>
      </p:sp>
      <p:grpSp>
        <p:nvGrpSpPr>
          <p:cNvPr id="4" name="object 4">
            <a:extLst>
              <a:ext uri="{FF2B5EF4-FFF2-40B4-BE49-F238E27FC236}">
                <a16:creationId xmlns:a16="http://schemas.microsoft.com/office/drawing/2014/main" id="{B26F6FE0-9573-4403-A3F7-E2A2A75C9ED6}"/>
              </a:ext>
            </a:extLst>
          </p:cNvPr>
          <p:cNvGrpSpPr/>
          <p:nvPr/>
        </p:nvGrpSpPr>
        <p:grpSpPr>
          <a:xfrm>
            <a:off x="6696456" y="487641"/>
            <a:ext cx="5495925" cy="594995"/>
            <a:chOff x="6696456" y="487641"/>
            <a:chExt cx="5495925" cy="594995"/>
          </a:xfrm>
        </p:grpSpPr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4243E095-F8E6-2ABA-D168-3DCEC42B9BFD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96456" y="550176"/>
              <a:ext cx="5495544" cy="399275"/>
            </a:xfrm>
            <a:prstGeom prst="rect">
              <a:avLst/>
            </a:prstGeom>
          </p:spPr>
        </p:pic>
        <p:pic>
          <p:nvPicPr>
            <p:cNvPr id="6" name="object 6">
              <a:extLst>
                <a:ext uri="{FF2B5EF4-FFF2-40B4-BE49-F238E27FC236}">
                  <a16:creationId xmlns:a16="http://schemas.microsoft.com/office/drawing/2014/main" id="{6691A18E-C58E-1A08-862F-AD2763AD107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96684" y="487641"/>
              <a:ext cx="4904232" cy="594398"/>
            </a:xfrm>
            <a:prstGeom prst="rect">
              <a:avLst/>
            </a:prstGeom>
          </p:spPr>
        </p:pic>
      </p:grpSp>
      <p:sp>
        <p:nvSpPr>
          <p:cNvPr id="7" name="object 7">
            <a:extLst>
              <a:ext uri="{FF2B5EF4-FFF2-40B4-BE49-F238E27FC236}">
                <a16:creationId xmlns:a16="http://schemas.microsoft.com/office/drawing/2014/main" id="{9B47F797-3583-D3EE-3460-5BE95AD90D76}"/>
              </a:ext>
            </a:extLst>
          </p:cNvPr>
          <p:cNvSpPr txBox="1"/>
          <p:nvPr/>
        </p:nvSpPr>
        <p:spPr>
          <a:xfrm>
            <a:off x="6756400" y="590994"/>
            <a:ext cx="5435600" cy="284480"/>
          </a:xfrm>
          <a:prstGeom prst="rect">
            <a:avLst/>
          </a:prstGeom>
          <a:solidFill>
            <a:srgbClr val="830E3D"/>
          </a:solidFill>
        </p:spPr>
        <p:txBody>
          <a:bodyPr vert="horz" wrap="square" lIns="0" tIns="0" rIns="0" bIns="0" rtlCol="0">
            <a:spAutoFit/>
          </a:bodyPr>
          <a:lstStyle/>
          <a:p>
            <a:pPr marL="437515">
              <a:lnSpc>
                <a:spcPts val="2080"/>
              </a:lnSpc>
            </a:pPr>
            <a:r>
              <a:rPr sz="1800" b="1" spc="-10" dirty="0">
                <a:solidFill>
                  <a:srgbClr val="FFFFFF"/>
                </a:solidFill>
                <a:latin typeface="Trebuchet MS"/>
                <a:cs typeface="Trebuchet MS"/>
              </a:rPr>
              <a:t>EXPLORATORY</a:t>
            </a:r>
            <a:r>
              <a:rPr sz="1800" b="1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1800" b="1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rebuchet MS"/>
                <a:cs typeface="Trebuchet MS"/>
              </a:rPr>
              <a:t>ANALYSIS (EDA)</a:t>
            </a:r>
            <a:r>
              <a:rPr sz="1800" b="1" spc="40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b="1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rebuchet MS"/>
                <a:cs typeface="Trebuchet MS"/>
                <a:hlinkClick r:id="rId5"/>
              </a:rPr>
              <a:t>python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9F33C8-5C1C-5D15-B8C4-89529FBB8D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4600" y="2590800"/>
            <a:ext cx="7354529" cy="2438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ECACA33-5022-283F-F6D9-2C42C4E555D2}"/>
              </a:ext>
            </a:extLst>
          </p:cNvPr>
          <p:cNvSpPr txBox="1"/>
          <p:nvPr/>
        </p:nvSpPr>
        <p:spPr>
          <a:xfrm>
            <a:off x="3321050" y="1857996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Positive correlation between word count and character count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9270869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F4E5CF-4FB8-9E27-E3A4-59B8D31A7E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93C54799-4F50-3E55-1E3B-02C106AAF2C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19771" y="0"/>
            <a:ext cx="4458462" cy="950213"/>
          </a:xfrm>
          <a:prstGeom prst="rect">
            <a:avLst/>
          </a:prstGeom>
        </p:spPr>
      </p:pic>
      <p:sp>
        <p:nvSpPr>
          <p:cNvPr id="3" name="object 3">
            <a:extLst>
              <a:ext uri="{FF2B5EF4-FFF2-40B4-BE49-F238E27FC236}">
                <a16:creationId xmlns:a16="http://schemas.microsoft.com/office/drawing/2014/main" id="{2A3A7E34-8E78-09C5-79A9-D175E182BA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64920">
              <a:lnSpc>
                <a:spcPct val="100000"/>
              </a:lnSpc>
              <a:spcBef>
                <a:spcPts val="95"/>
              </a:spcBef>
            </a:pPr>
            <a:r>
              <a:rPr dirty="0"/>
              <a:t>INITIAL</a:t>
            </a:r>
            <a:r>
              <a:rPr spc="-5" dirty="0"/>
              <a:t> </a:t>
            </a:r>
            <a:r>
              <a:rPr spc="-10" dirty="0"/>
              <a:t>FINDINGS</a:t>
            </a:r>
          </a:p>
        </p:txBody>
      </p:sp>
      <p:grpSp>
        <p:nvGrpSpPr>
          <p:cNvPr id="4" name="object 4">
            <a:extLst>
              <a:ext uri="{FF2B5EF4-FFF2-40B4-BE49-F238E27FC236}">
                <a16:creationId xmlns:a16="http://schemas.microsoft.com/office/drawing/2014/main" id="{A478CDF0-5ACC-C079-A068-1CA611F059D3}"/>
              </a:ext>
            </a:extLst>
          </p:cNvPr>
          <p:cNvGrpSpPr/>
          <p:nvPr/>
        </p:nvGrpSpPr>
        <p:grpSpPr>
          <a:xfrm>
            <a:off x="6696456" y="487641"/>
            <a:ext cx="5495925" cy="594995"/>
            <a:chOff x="6696456" y="487641"/>
            <a:chExt cx="5495925" cy="594995"/>
          </a:xfrm>
        </p:grpSpPr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5D855549-2D56-2CD2-2105-2E514AB9CF28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96456" y="550176"/>
              <a:ext cx="5495544" cy="399275"/>
            </a:xfrm>
            <a:prstGeom prst="rect">
              <a:avLst/>
            </a:prstGeom>
          </p:spPr>
        </p:pic>
        <p:pic>
          <p:nvPicPr>
            <p:cNvPr id="6" name="object 6">
              <a:extLst>
                <a:ext uri="{FF2B5EF4-FFF2-40B4-BE49-F238E27FC236}">
                  <a16:creationId xmlns:a16="http://schemas.microsoft.com/office/drawing/2014/main" id="{99967D43-09A1-CCA9-9F73-5212EB90BFEF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96684" y="487641"/>
              <a:ext cx="4904232" cy="594398"/>
            </a:xfrm>
            <a:prstGeom prst="rect">
              <a:avLst/>
            </a:prstGeom>
          </p:spPr>
        </p:pic>
      </p:grpSp>
      <p:sp>
        <p:nvSpPr>
          <p:cNvPr id="7" name="object 7">
            <a:extLst>
              <a:ext uri="{FF2B5EF4-FFF2-40B4-BE49-F238E27FC236}">
                <a16:creationId xmlns:a16="http://schemas.microsoft.com/office/drawing/2014/main" id="{9E7725A6-E485-3044-1608-005BB1E7E299}"/>
              </a:ext>
            </a:extLst>
          </p:cNvPr>
          <p:cNvSpPr txBox="1"/>
          <p:nvPr/>
        </p:nvSpPr>
        <p:spPr>
          <a:xfrm>
            <a:off x="6756400" y="590994"/>
            <a:ext cx="5435600" cy="284480"/>
          </a:xfrm>
          <a:prstGeom prst="rect">
            <a:avLst/>
          </a:prstGeom>
          <a:solidFill>
            <a:srgbClr val="830E3D"/>
          </a:solidFill>
        </p:spPr>
        <p:txBody>
          <a:bodyPr vert="horz" wrap="square" lIns="0" tIns="0" rIns="0" bIns="0" rtlCol="0">
            <a:spAutoFit/>
          </a:bodyPr>
          <a:lstStyle/>
          <a:p>
            <a:pPr marL="437515">
              <a:lnSpc>
                <a:spcPts val="2080"/>
              </a:lnSpc>
            </a:pPr>
            <a:r>
              <a:rPr sz="1800" b="1" spc="-10" dirty="0">
                <a:solidFill>
                  <a:srgbClr val="FFFFFF"/>
                </a:solidFill>
                <a:latin typeface="Trebuchet MS"/>
                <a:cs typeface="Trebuchet MS"/>
              </a:rPr>
              <a:t>EXPLORATORY</a:t>
            </a:r>
            <a:r>
              <a:rPr sz="1800" b="1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1800" b="1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rebuchet MS"/>
                <a:cs typeface="Trebuchet MS"/>
              </a:rPr>
              <a:t>ANALYSIS (EDA)</a:t>
            </a:r>
            <a:r>
              <a:rPr sz="1800" b="1" spc="40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b="1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rebuchet MS"/>
                <a:cs typeface="Trebuchet MS"/>
                <a:hlinkClick r:id="rId5"/>
              </a:rPr>
              <a:t>python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377F62D-3F7E-92D7-B29F-6FC1EC7E93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1080" y="1605295"/>
            <a:ext cx="5105400" cy="36474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121491-FA69-EF37-77CF-F5E018BB36B8}"/>
              </a:ext>
            </a:extLst>
          </p:cNvPr>
          <p:cNvSpPr txBox="1"/>
          <p:nvPr/>
        </p:nvSpPr>
        <p:spPr>
          <a:xfrm>
            <a:off x="6756400" y="2362200"/>
            <a:ext cx="403859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>
                <a:latin typeface="Times New Roman" panose="02020603050405020304" pitchFamily="18" charset="0"/>
                <a:ea typeface="Calibri" panose="020F0502020204030204" pitchFamily="34" charset="0"/>
              </a:rPr>
              <a:t>T</a:t>
            </a:r>
            <a:r>
              <a:rPr lang="en-MY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he proportion of two distinct groups, represented by the blue and orange </a:t>
            </a:r>
            <a:r>
              <a:rPr lang="en-MY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colors</a:t>
            </a:r>
            <a:r>
              <a:rPr lang="en-MY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The blue represents the cluster 0 while the orange represents the cluster 1. In this cluster, 0 represent positive and 1 represent negative.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8691397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445EBD-A243-FCDA-09DC-5E6F5754D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AE6184E-C34A-33C6-9176-35179B8A38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0" y="2759837"/>
            <a:ext cx="3423666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MY" sz="4400" dirty="0">
                <a:solidFill>
                  <a:srgbClr val="FFFFFF"/>
                </a:solidFill>
                <a:latin typeface="Trebuchet MS"/>
                <a:cs typeface="Trebuchet MS"/>
              </a:rPr>
              <a:t>CONCLUSION</a:t>
            </a:r>
            <a:endParaRPr sz="4400" dirty="0">
              <a:latin typeface="Trebuchet MS"/>
              <a:cs typeface="Trebuchet MS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BDAD2AFD-64F3-9F7A-54D0-1C272B2F0F14}"/>
              </a:ext>
            </a:extLst>
          </p:cNvPr>
          <p:cNvSpPr/>
          <p:nvPr/>
        </p:nvSpPr>
        <p:spPr>
          <a:xfrm>
            <a:off x="10082656" y="4196118"/>
            <a:ext cx="1936114" cy="1943100"/>
          </a:xfrm>
          <a:custGeom>
            <a:avLst/>
            <a:gdLst/>
            <a:ahLst/>
            <a:cxnLst/>
            <a:rect l="l" t="t" r="r" b="b"/>
            <a:pathLst>
              <a:path w="1936115" h="1943100">
                <a:moveTo>
                  <a:pt x="660431" y="1638299"/>
                </a:moveTo>
                <a:lnTo>
                  <a:pt x="522986" y="1638299"/>
                </a:lnTo>
                <a:lnTo>
                  <a:pt x="623316" y="1714499"/>
                </a:lnTo>
                <a:lnTo>
                  <a:pt x="732027" y="1790699"/>
                </a:lnTo>
                <a:lnTo>
                  <a:pt x="723900" y="1816099"/>
                </a:lnTo>
                <a:lnTo>
                  <a:pt x="728829" y="1866899"/>
                </a:lnTo>
                <a:lnTo>
                  <a:pt x="750951" y="1904999"/>
                </a:lnTo>
                <a:lnTo>
                  <a:pt x="786407" y="1930399"/>
                </a:lnTo>
                <a:lnTo>
                  <a:pt x="831342" y="1943099"/>
                </a:lnTo>
                <a:lnTo>
                  <a:pt x="878234" y="1943099"/>
                </a:lnTo>
                <a:lnTo>
                  <a:pt x="919019" y="1917699"/>
                </a:lnTo>
                <a:lnTo>
                  <a:pt x="949017" y="1892299"/>
                </a:lnTo>
                <a:lnTo>
                  <a:pt x="963549" y="1841499"/>
                </a:lnTo>
                <a:lnTo>
                  <a:pt x="960374" y="1803399"/>
                </a:lnTo>
                <a:lnTo>
                  <a:pt x="1074801" y="1752599"/>
                </a:lnTo>
                <a:lnTo>
                  <a:pt x="1108032" y="1739899"/>
                </a:lnTo>
                <a:lnTo>
                  <a:pt x="919099" y="1739899"/>
                </a:lnTo>
                <a:lnTo>
                  <a:pt x="902335" y="1727199"/>
                </a:lnTo>
                <a:lnTo>
                  <a:pt x="785114" y="1727199"/>
                </a:lnTo>
                <a:lnTo>
                  <a:pt x="660431" y="1638299"/>
                </a:lnTo>
                <a:close/>
              </a:path>
              <a:path w="1936115" h="1943100">
                <a:moveTo>
                  <a:pt x="1357436" y="1714499"/>
                </a:moveTo>
                <a:lnTo>
                  <a:pt x="1174496" y="1714499"/>
                </a:lnTo>
                <a:lnTo>
                  <a:pt x="1209802" y="1739899"/>
                </a:lnTo>
                <a:lnTo>
                  <a:pt x="1220344" y="1752599"/>
                </a:lnTo>
                <a:lnTo>
                  <a:pt x="1301652" y="1752599"/>
                </a:lnTo>
                <a:lnTo>
                  <a:pt x="1342437" y="1727199"/>
                </a:lnTo>
                <a:lnTo>
                  <a:pt x="1357436" y="1714499"/>
                </a:lnTo>
                <a:close/>
              </a:path>
              <a:path w="1936115" h="1943100">
                <a:moveTo>
                  <a:pt x="1358900" y="1257299"/>
                </a:moveTo>
                <a:lnTo>
                  <a:pt x="1275969" y="1257299"/>
                </a:lnTo>
                <a:lnTo>
                  <a:pt x="1248283" y="1523999"/>
                </a:lnTo>
                <a:lnTo>
                  <a:pt x="1232789" y="1523999"/>
                </a:lnTo>
                <a:lnTo>
                  <a:pt x="1201380" y="1536699"/>
                </a:lnTo>
                <a:lnTo>
                  <a:pt x="1175353" y="1562099"/>
                </a:lnTo>
                <a:lnTo>
                  <a:pt x="1156708" y="1587499"/>
                </a:lnTo>
                <a:lnTo>
                  <a:pt x="1147445" y="1625599"/>
                </a:lnTo>
                <a:lnTo>
                  <a:pt x="1148461" y="1638299"/>
                </a:lnTo>
                <a:lnTo>
                  <a:pt x="919099" y="1739899"/>
                </a:lnTo>
                <a:lnTo>
                  <a:pt x="1108032" y="1739899"/>
                </a:lnTo>
                <a:lnTo>
                  <a:pt x="1174496" y="1714499"/>
                </a:lnTo>
                <a:lnTo>
                  <a:pt x="1357436" y="1714499"/>
                </a:lnTo>
                <a:lnTo>
                  <a:pt x="1372435" y="1701799"/>
                </a:lnTo>
                <a:lnTo>
                  <a:pt x="1386967" y="1650999"/>
                </a:lnTo>
                <a:lnTo>
                  <a:pt x="1387070" y="1638299"/>
                </a:lnTo>
                <a:lnTo>
                  <a:pt x="1387173" y="1625599"/>
                </a:lnTo>
                <a:lnTo>
                  <a:pt x="1382712" y="1600199"/>
                </a:lnTo>
                <a:lnTo>
                  <a:pt x="1373965" y="1574799"/>
                </a:lnTo>
                <a:lnTo>
                  <a:pt x="1361313" y="1562099"/>
                </a:lnTo>
                <a:lnTo>
                  <a:pt x="1330578" y="1536699"/>
                </a:lnTo>
                <a:lnTo>
                  <a:pt x="1358900" y="1257299"/>
                </a:lnTo>
                <a:close/>
              </a:path>
              <a:path w="1936115" h="1943100">
                <a:moveTo>
                  <a:pt x="891700" y="1714499"/>
                </a:moveTo>
                <a:lnTo>
                  <a:pt x="807974" y="1714499"/>
                </a:lnTo>
                <a:lnTo>
                  <a:pt x="785114" y="1727199"/>
                </a:lnTo>
                <a:lnTo>
                  <a:pt x="902335" y="1727199"/>
                </a:lnTo>
                <a:lnTo>
                  <a:pt x="891700" y="1714499"/>
                </a:lnTo>
                <a:close/>
              </a:path>
              <a:path w="1936115" h="1943100">
                <a:moveTo>
                  <a:pt x="342334" y="888999"/>
                </a:moveTo>
                <a:lnTo>
                  <a:pt x="189992" y="888999"/>
                </a:lnTo>
                <a:lnTo>
                  <a:pt x="385952" y="1028699"/>
                </a:lnTo>
                <a:lnTo>
                  <a:pt x="382397" y="1041399"/>
                </a:lnTo>
                <a:lnTo>
                  <a:pt x="384192" y="1079499"/>
                </a:lnTo>
                <a:lnTo>
                  <a:pt x="396287" y="1104899"/>
                </a:lnTo>
                <a:lnTo>
                  <a:pt x="417026" y="1142999"/>
                </a:lnTo>
                <a:lnTo>
                  <a:pt x="444753" y="1155699"/>
                </a:lnTo>
                <a:lnTo>
                  <a:pt x="450723" y="1155699"/>
                </a:lnTo>
                <a:lnTo>
                  <a:pt x="436752" y="1295399"/>
                </a:lnTo>
                <a:lnTo>
                  <a:pt x="423418" y="1422399"/>
                </a:lnTo>
                <a:lnTo>
                  <a:pt x="382777" y="1447799"/>
                </a:lnTo>
                <a:lnTo>
                  <a:pt x="366133" y="1460499"/>
                </a:lnTo>
                <a:lnTo>
                  <a:pt x="352774" y="1485899"/>
                </a:lnTo>
                <a:lnTo>
                  <a:pt x="343273" y="1498599"/>
                </a:lnTo>
                <a:lnTo>
                  <a:pt x="338200" y="1523999"/>
                </a:lnTo>
                <a:lnTo>
                  <a:pt x="342949" y="1574799"/>
                </a:lnTo>
                <a:lnTo>
                  <a:pt x="365045" y="1612899"/>
                </a:lnTo>
                <a:lnTo>
                  <a:pt x="400548" y="1638299"/>
                </a:lnTo>
                <a:lnTo>
                  <a:pt x="445516" y="1663699"/>
                </a:lnTo>
                <a:lnTo>
                  <a:pt x="469423" y="1663699"/>
                </a:lnTo>
                <a:lnTo>
                  <a:pt x="481056" y="1650999"/>
                </a:lnTo>
                <a:lnTo>
                  <a:pt x="492378" y="1650999"/>
                </a:lnTo>
                <a:lnTo>
                  <a:pt x="522986" y="1638299"/>
                </a:lnTo>
                <a:lnTo>
                  <a:pt x="660431" y="1638299"/>
                </a:lnTo>
                <a:lnTo>
                  <a:pt x="571373" y="1574799"/>
                </a:lnTo>
                <a:lnTo>
                  <a:pt x="577723" y="1549399"/>
                </a:lnTo>
                <a:lnTo>
                  <a:pt x="576250" y="1511299"/>
                </a:lnTo>
                <a:lnTo>
                  <a:pt x="564705" y="1485899"/>
                </a:lnTo>
                <a:lnTo>
                  <a:pt x="544397" y="1447799"/>
                </a:lnTo>
                <a:lnTo>
                  <a:pt x="516636" y="1435099"/>
                </a:lnTo>
                <a:lnTo>
                  <a:pt x="506475" y="1435099"/>
                </a:lnTo>
                <a:lnTo>
                  <a:pt x="533653" y="1168399"/>
                </a:lnTo>
                <a:lnTo>
                  <a:pt x="536701" y="1168399"/>
                </a:lnTo>
                <a:lnTo>
                  <a:pt x="568090" y="1155699"/>
                </a:lnTo>
                <a:lnTo>
                  <a:pt x="594074" y="1130299"/>
                </a:lnTo>
                <a:lnTo>
                  <a:pt x="612675" y="1104899"/>
                </a:lnTo>
                <a:lnTo>
                  <a:pt x="621919" y="1066799"/>
                </a:lnTo>
                <a:lnTo>
                  <a:pt x="621157" y="1054099"/>
                </a:lnTo>
                <a:lnTo>
                  <a:pt x="800322" y="977899"/>
                </a:lnTo>
                <a:lnTo>
                  <a:pt x="593217" y="977899"/>
                </a:lnTo>
                <a:lnTo>
                  <a:pt x="560832" y="952499"/>
                </a:lnTo>
                <a:lnTo>
                  <a:pt x="431292" y="952499"/>
                </a:lnTo>
                <a:lnTo>
                  <a:pt x="342334" y="888999"/>
                </a:lnTo>
                <a:close/>
              </a:path>
              <a:path w="1936115" h="1943100">
                <a:moveTo>
                  <a:pt x="1130856" y="952499"/>
                </a:moveTo>
                <a:lnTo>
                  <a:pt x="1000125" y="952499"/>
                </a:lnTo>
                <a:lnTo>
                  <a:pt x="1214374" y="1117599"/>
                </a:lnTo>
                <a:lnTo>
                  <a:pt x="1207643" y="1130299"/>
                </a:lnTo>
                <a:lnTo>
                  <a:pt x="1209510" y="1168399"/>
                </a:lnTo>
                <a:lnTo>
                  <a:pt x="1221628" y="1206499"/>
                </a:lnTo>
                <a:lnTo>
                  <a:pt x="1242343" y="1231899"/>
                </a:lnTo>
                <a:lnTo>
                  <a:pt x="1270000" y="1257299"/>
                </a:lnTo>
                <a:lnTo>
                  <a:pt x="1361821" y="1257299"/>
                </a:lnTo>
                <a:lnTo>
                  <a:pt x="1393283" y="1244599"/>
                </a:lnTo>
                <a:lnTo>
                  <a:pt x="1419304" y="1219199"/>
                </a:lnTo>
                <a:lnTo>
                  <a:pt x="1437919" y="1193799"/>
                </a:lnTo>
                <a:lnTo>
                  <a:pt x="1447165" y="1155699"/>
                </a:lnTo>
                <a:lnTo>
                  <a:pt x="1445133" y="1142999"/>
                </a:lnTo>
                <a:lnTo>
                  <a:pt x="1563243" y="1092199"/>
                </a:lnTo>
                <a:lnTo>
                  <a:pt x="1620443" y="1066799"/>
                </a:lnTo>
                <a:lnTo>
                  <a:pt x="1410843" y="1066799"/>
                </a:lnTo>
                <a:lnTo>
                  <a:pt x="1398460" y="1054099"/>
                </a:lnTo>
                <a:lnTo>
                  <a:pt x="1263015" y="1054099"/>
                </a:lnTo>
                <a:lnTo>
                  <a:pt x="1130856" y="952499"/>
                </a:lnTo>
                <a:close/>
              </a:path>
              <a:path w="1936115" h="1943100">
                <a:moveTo>
                  <a:pt x="1590755" y="266699"/>
                </a:moveTo>
                <a:lnTo>
                  <a:pt x="1366139" y="266699"/>
                </a:lnTo>
                <a:lnTo>
                  <a:pt x="1390903" y="279399"/>
                </a:lnTo>
                <a:lnTo>
                  <a:pt x="1401591" y="292099"/>
                </a:lnTo>
                <a:lnTo>
                  <a:pt x="1492758" y="292099"/>
                </a:lnTo>
                <a:lnTo>
                  <a:pt x="1703324" y="444499"/>
                </a:lnTo>
                <a:lnTo>
                  <a:pt x="1696212" y="469899"/>
                </a:lnTo>
                <a:lnTo>
                  <a:pt x="1697684" y="507999"/>
                </a:lnTo>
                <a:lnTo>
                  <a:pt x="1709229" y="533399"/>
                </a:lnTo>
                <a:lnTo>
                  <a:pt x="1729537" y="558799"/>
                </a:lnTo>
                <a:lnTo>
                  <a:pt x="1757299" y="584199"/>
                </a:lnTo>
                <a:lnTo>
                  <a:pt x="1761363" y="584199"/>
                </a:lnTo>
                <a:lnTo>
                  <a:pt x="1736471" y="825499"/>
                </a:lnTo>
                <a:lnTo>
                  <a:pt x="1692267" y="850899"/>
                </a:lnTo>
                <a:lnTo>
                  <a:pt x="1669407" y="901699"/>
                </a:lnTo>
                <a:lnTo>
                  <a:pt x="1664335" y="927099"/>
                </a:lnTo>
                <a:lnTo>
                  <a:pt x="1666748" y="952499"/>
                </a:lnTo>
                <a:lnTo>
                  <a:pt x="1410843" y="1066799"/>
                </a:lnTo>
                <a:lnTo>
                  <a:pt x="1620443" y="1066799"/>
                </a:lnTo>
                <a:lnTo>
                  <a:pt x="1706245" y="1028699"/>
                </a:lnTo>
                <a:lnTo>
                  <a:pt x="1859407" y="1028699"/>
                </a:lnTo>
                <a:lnTo>
                  <a:pt x="1889398" y="990599"/>
                </a:lnTo>
                <a:lnTo>
                  <a:pt x="1903984" y="952499"/>
                </a:lnTo>
                <a:lnTo>
                  <a:pt x="1902313" y="914399"/>
                </a:lnTo>
                <a:lnTo>
                  <a:pt x="1890712" y="876299"/>
                </a:lnTo>
                <a:lnTo>
                  <a:pt x="1870444" y="850899"/>
                </a:lnTo>
                <a:lnTo>
                  <a:pt x="1842770" y="825499"/>
                </a:lnTo>
                <a:lnTo>
                  <a:pt x="1820672" y="825499"/>
                </a:lnTo>
                <a:lnTo>
                  <a:pt x="1831340" y="723899"/>
                </a:lnTo>
                <a:lnTo>
                  <a:pt x="1844294" y="596899"/>
                </a:lnTo>
                <a:lnTo>
                  <a:pt x="1850390" y="596899"/>
                </a:lnTo>
                <a:lnTo>
                  <a:pt x="1881852" y="584199"/>
                </a:lnTo>
                <a:lnTo>
                  <a:pt x="1907873" y="558799"/>
                </a:lnTo>
                <a:lnTo>
                  <a:pt x="1926488" y="520699"/>
                </a:lnTo>
                <a:lnTo>
                  <a:pt x="1935734" y="495299"/>
                </a:lnTo>
                <a:lnTo>
                  <a:pt x="1931306" y="444499"/>
                </a:lnTo>
                <a:lnTo>
                  <a:pt x="1909937" y="406399"/>
                </a:lnTo>
                <a:lnTo>
                  <a:pt x="1886403" y="380999"/>
                </a:lnTo>
                <a:lnTo>
                  <a:pt x="1750568" y="380999"/>
                </a:lnTo>
                <a:lnTo>
                  <a:pt x="1590755" y="266699"/>
                </a:lnTo>
                <a:close/>
              </a:path>
              <a:path w="1936115" h="1943100">
                <a:moveTo>
                  <a:pt x="1364154" y="1028699"/>
                </a:moveTo>
                <a:lnTo>
                  <a:pt x="1292987" y="1028699"/>
                </a:lnTo>
                <a:lnTo>
                  <a:pt x="1263015" y="1054099"/>
                </a:lnTo>
                <a:lnTo>
                  <a:pt x="1398460" y="1054099"/>
                </a:lnTo>
                <a:lnTo>
                  <a:pt x="1386077" y="1041399"/>
                </a:lnTo>
                <a:lnTo>
                  <a:pt x="1375443" y="1041399"/>
                </a:lnTo>
                <a:lnTo>
                  <a:pt x="1364154" y="1028699"/>
                </a:lnTo>
                <a:close/>
              </a:path>
              <a:path w="1936115" h="1943100">
                <a:moveTo>
                  <a:pt x="1859407" y="1028699"/>
                </a:moveTo>
                <a:lnTo>
                  <a:pt x="1706245" y="1028699"/>
                </a:lnTo>
                <a:lnTo>
                  <a:pt x="1725422" y="1041399"/>
                </a:lnTo>
                <a:lnTo>
                  <a:pt x="1736129" y="1041399"/>
                </a:lnTo>
                <a:lnTo>
                  <a:pt x="1747456" y="1054099"/>
                </a:lnTo>
                <a:lnTo>
                  <a:pt x="1818651" y="1054099"/>
                </a:lnTo>
                <a:lnTo>
                  <a:pt x="1859407" y="1028699"/>
                </a:lnTo>
                <a:close/>
              </a:path>
              <a:path w="1936115" h="1943100">
                <a:moveTo>
                  <a:pt x="819531" y="215899"/>
                </a:moveTo>
                <a:lnTo>
                  <a:pt x="678942" y="215899"/>
                </a:lnTo>
                <a:lnTo>
                  <a:pt x="871474" y="355599"/>
                </a:lnTo>
                <a:lnTo>
                  <a:pt x="864489" y="368299"/>
                </a:lnTo>
                <a:lnTo>
                  <a:pt x="866284" y="406399"/>
                </a:lnTo>
                <a:lnTo>
                  <a:pt x="878379" y="444499"/>
                </a:lnTo>
                <a:lnTo>
                  <a:pt x="899118" y="469899"/>
                </a:lnTo>
                <a:lnTo>
                  <a:pt x="926846" y="495299"/>
                </a:lnTo>
                <a:lnTo>
                  <a:pt x="935736" y="495299"/>
                </a:lnTo>
                <a:lnTo>
                  <a:pt x="922909" y="622299"/>
                </a:lnTo>
                <a:lnTo>
                  <a:pt x="909954" y="736599"/>
                </a:lnTo>
                <a:lnTo>
                  <a:pt x="900811" y="749299"/>
                </a:lnTo>
                <a:lnTo>
                  <a:pt x="869348" y="761999"/>
                </a:lnTo>
                <a:lnTo>
                  <a:pt x="843327" y="774699"/>
                </a:lnTo>
                <a:lnTo>
                  <a:pt x="824712" y="812799"/>
                </a:lnTo>
                <a:lnTo>
                  <a:pt x="815467" y="850899"/>
                </a:lnTo>
                <a:lnTo>
                  <a:pt x="818388" y="876299"/>
                </a:lnTo>
                <a:lnTo>
                  <a:pt x="790956" y="888999"/>
                </a:lnTo>
                <a:lnTo>
                  <a:pt x="704850" y="927099"/>
                </a:lnTo>
                <a:lnTo>
                  <a:pt x="593217" y="977899"/>
                </a:lnTo>
                <a:lnTo>
                  <a:pt x="800322" y="977899"/>
                </a:lnTo>
                <a:lnTo>
                  <a:pt x="860044" y="952499"/>
                </a:lnTo>
                <a:lnTo>
                  <a:pt x="1130856" y="952499"/>
                </a:lnTo>
                <a:lnTo>
                  <a:pt x="1048258" y="888999"/>
                </a:lnTo>
                <a:lnTo>
                  <a:pt x="1054989" y="876299"/>
                </a:lnTo>
                <a:lnTo>
                  <a:pt x="1055050" y="850899"/>
                </a:lnTo>
                <a:lnTo>
                  <a:pt x="1050528" y="825499"/>
                </a:lnTo>
                <a:lnTo>
                  <a:pt x="1041790" y="800099"/>
                </a:lnTo>
                <a:lnTo>
                  <a:pt x="1029208" y="787399"/>
                </a:lnTo>
                <a:lnTo>
                  <a:pt x="995679" y="749299"/>
                </a:lnTo>
                <a:lnTo>
                  <a:pt x="1008252" y="634999"/>
                </a:lnTo>
                <a:lnTo>
                  <a:pt x="1022223" y="495299"/>
                </a:lnTo>
                <a:lnTo>
                  <a:pt x="1059561" y="482599"/>
                </a:lnTo>
                <a:lnTo>
                  <a:pt x="1076203" y="469899"/>
                </a:lnTo>
                <a:lnTo>
                  <a:pt x="1089548" y="444499"/>
                </a:lnTo>
                <a:lnTo>
                  <a:pt x="1099012" y="419099"/>
                </a:lnTo>
                <a:lnTo>
                  <a:pt x="1104011" y="393699"/>
                </a:lnTo>
                <a:lnTo>
                  <a:pt x="1102487" y="380999"/>
                </a:lnTo>
                <a:lnTo>
                  <a:pt x="1278255" y="304799"/>
                </a:lnTo>
                <a:lnTo>
                  <a:pt x="1069848" y="304799"/>
                </a:lnTo>
                <a:lnTo>
                  <a:pt x="1056385" y="292099"/>
                </a:lnTo>
                <a:lnTo>
                  <a:pt x="918210" y="292099"/>
                </a:lnTo>
                <a:lnTo>
                  <a:pt x="819531" y="215899"/>
                </a:lnTo>
                <a:close/>
              </a:path>
              <a:path w="1936115" h="1943100">
                <a:moveTo>
                  <a:pt x="979297" y="965199"/>
                </a:moveTo>
                <a:lnTo>
                  <a:pt x="879983" y="965199"/>
                </a:lnTo>
                <a:lnTo>
                  <a:pt x="922274" y="977899"/>
                </a:lnTo>
                <a:lnTo>
                  <a:pt x="969645" y="977899"/>
                </a:lnTo>
                <a:lnTo>
                  <a:pt x="979297" y="965199"/>
                </a:lnTo>
                <a:close/>
              </a:path>
              <a:path w="1936115" h="1943100">
                <a:moveTo>
                  <a:pt x="1000125" y="952499"/>
                </a:moveTo>
                <a:lnTo>
                  <a:pt x="860044" y="952499"/>
                </a:lnTo>
                <a:lnTo>
                  <a:pt x="877824" y="965199"/>
                </a:lnTo>
                <a:lnTo>
                  <a:pt x="996061" y="965199"/>
                </a:lnTo>
                <a:lnTo>
                  <a:pt x="1000125" y="952499"/>
                </a:lnTo>
                <a:close/>
              </a:path>
              <a:path w="1936115" h="1943100">
                <a:moveTo>
                  <a:pt x="550197" y="939799"/>
                </a:moveTo>
                <a:lnTo>
                  <a:pt x="467741" y="939799"/>
                </a:lnTo>
                <a:lnTo>
                  <a:pt x="431292" y="952499"/>
                </a:lnTo>
                <a:lnTo>
                  <a:pt x="560832" y="952499"/>
                </a:lnTo>
                <a:lnTo>
                  <a:pt x="550197" y="939799"/>
                </a:lnTo>
                <a:close/>
              </a:path>
              <a:path w="1936115" h="1943100">
                <a:moveTo>
                  <a:pt x="514603" y="927099"/>
                </a:moveTo>
                <a:lnTo>
                  <a:pt x="490696" y="927099"/>
                </a:lnTo>
                <a:lnTo>
                  <a:pt x="479063" y="939799"/>
                </a:lnTo>
                <a:lnTo>
                  <a:pt x="527024" y="939799"/>
                </a:lnTo>
                <a:lnTo>
                  <a:pt x="514603" y="927099"/>
                </a:lnTo>
                <a:close/>
              </a:path>
              <a:path w="1936115" h="1943100">
                <a:moveTo>
                  <a:pt x="194945" y="419099"/>
                </a:moveTo>
                <a:lnTo>
                  <a:pt x="112141" y="419099"/>
                </a:lnTo>
                <a:lnTo>
                  <a:pt x="99187" y="533399"/>
                </a:lnTo>
                <a:lnTo>
                  <a:pt x="85090" y="673099"/>
                </a:lnTo>
                <a:lnTo>
                  <a:pt x="83947" y="673099"/>
                </a:lnTo>
                <a:lnTo>
                  <a:pt x="52595" y="685799"/>
                </a:lnTo>
                <a:lnTo>
                  <a:pt x="27066" y="711199"/>
                </a:lnTo>
                <a:lnTo>
                  <a:pt x="8991" y="736599"/>
                </a:lnTo>
                <a:lnTo>
                  <a:pt x="0" y="774699"/>
                </a:lnTo>
                <a:lnTo>
                  <a:pt x="4427" y="825499"/>
                </a:lnTo>
                <a:lnTo>
                  <a:pt x="25796" y="863599"/>
                </a:lnTo>
                <a:lnTo>
                  <a:pt x="61096" y="888999"/>
                </a:lnTo>
                <a:lnTo>
                  <a:pt x="107315" y="914399"/>
                </a:lnTo>
                <a:lnTo>
                  <a:pt x="131222" y="914399"/>
                </a:lnTo>
                <a:lnTo>
                  <a:pt x="142855" y="901699"/>
                </a:lnTo>
                <a:lnTo>
                  <a:pt x="154177" y="901699"/>
                </a:lnTo>
                <a:lnTo>
                  <a:pt x="189992" y="888999"/>
                </a:lnTo>
                <a:lnTo>
                  <a:pt x="342334" y="888999"/>
                </a:lnTo>
                <a:lnTo>
                  <a:pt x="235585" y="812799"/>
                </a:lnTo>
                <a:lnTo>
                  <a:pt x="239522" y="800099"/>
                </a:lnTo>
                <a:lnTo>
                  <a:pt x="237851" y="761999"/>
                </a:lnTo>
                <a:lnTo>
                  <a:pt x="226250" y="736599"/>
                </a:lnTo>
                <a:lnTo>
                  <a:pt x="205982" y="711199"/>
                </a:lnTo>
                <a:lnTo>
                  <a:pt x="178308" y="685799"/>
                </a:lnTo>
                <a:lnTo>
                  <a:pt x="168275" y="685799"/>
                </a:lnTo>
                <a:lnTo>
                  <a:pt x="194945" y="419099"/>
                </a:lnTo>
                <a:close/>
              </a:path>
              <a:path w="1936115" h="1943100">
                <a:moveTo>
                  <a:pt x="206422" y="190499"/>
                </a:moveTo>
                <a:lnTo>
                  <a:pt x="133903" y="190499"/>
                </a:lnTo>
                <a:lnTo>
                  <a:pt x="93202" y="215899"/>
                </a:lnTo>
                <a:lnTo>
                  <a:pt x="63906" y="253999"/>
                </a:lnTo>
                <a:lnTo>
                  <a:pt x="49911" y="292099"/>
                </a:lnTo>
                <a:lnTo>
                  <a:pt x="51454" y="330199"/>
                </a:lnTo>
                <a:lnTo>
                  <a:pt x="63023" y="368299"/>
                </a:lnTo>
                <a:lnTo>
                  <a:pt x="83308" y="393699"/>
                </a:lnTo>
                <a:lnTo>
                  <a:pt x="110998" y="419099"/>
                </a:lnTo>
                <a:lnTo>
                  <a:pt x="204216" y="419099"/>
                </a:lnTo>
                <a:lnTo>
                  <a:pt x="235606" y="406399"/>
                </a:lnTo>
                <a:lnTo>
                  <a:pt x="261604" y="380999"/>
                </a:lnTo>
                <a:lnTo>
                  <a:pt x="280243" y="355599"/>
                </a:lnTo>
                <a:lnTo>
                  <a:pt x="289560" y="317499"/>
                </a:lnTo>
                <a:lnTo>
                  <a:pt x="287020" y="292099"/>
                </a:lnTo>
                <a:lnTo>
                  <a:pt x="455612" y="215899"/>
                </a:lnTo>
                <a:lnTo>
                  <a:pt x="251333" y="215899"/>
                </a:lnTo>
                <a:lnTo>
                  <a:pt x="228346" y="203199"/>
                </a:lnTo>
                <a:lnTo>
                  <a:pt x="217711" y="203199"/>
                </a:lnTo>
                <a:lnTo>
                  <a:pt x="206422" y="190499"/>
                </a:lnTo>
                <a:close/>
              </a:path>
              <a:path w="1936115" h="1943100">
                <a:moveTo>
                  <a:pt x="1828419" y="355599"/>
                </a:moveTo>
                <a:lnTo>
                  <a:pt x="1792878" y="355599"/>
                </a:lnTo>
                <a:lnTo>
                  <a:pt x="1781556" y="368299"/>
                </a:lnTo>
                <a:lnTo>
                  <a:pt x="1750568" y="380999"/>
                </a:lnTo>
                <a:lnTo>
                  <a:pt x="1886403" y="380999"/>
                </a:lnTo>
                <a:lnTo>
                  <a:pt x="1874637" y="368299"/>
                </a:lnTo>
                <a:lnTo>
                  <a:pt x="1828419" y="355599"/>
                </a:lnTo>
                <a:close/>
              </a:path>
              <a:path w="1936115" h="1943100">
                <a:moveTo>
                  <a:pt x="1462024" y="63499"/>
                </a:moveTo>
                <a:lnTo>
                  <a:pt x="1415131" y="63499"/>
                </a:lnTo>
                <a:lnTo>
                  <a:pt x="1374346" y="88899"/>
                </a:lnTo>
                <a:lnTo>
                  <a:pt x="1344348" y="126999"/>
                </a:lnTo>
                <a:lnTo>
                  <a:pt x="1329817" y="165099"/>
                </a:lnTo>
                <a:lnTo>
                  <a:pt x="1331849" y="190499"/>
                </a:lnTo>
                <a:lnTo>
                  <a:pt x="1191006" y="253999"/>
                </a:lnTo>
                <a:lnTo>
                  <a:pt x="1069848" y="304799"/>
                </a:lnTo>
                <a:lnTo>
                  <a:pt x="1278255" y="304799"/>
                </a:lnTo>
                <a:lnTo>
                  <a:pt x="1366139" y="266699"/>
                </a:lnTo>
                <a:lnTo>
                  <a:pt x="1590755" y="266699"/>
                </a:lnTo>
                <a:lnTo>
                  <a:pt x="1555242" y="241299"/>
                </a:lnTo>
                <a:lnTo>
                  <a:pt x="1569339" y="190499"/>
                </a:lnTo>
                <a:lnTo>
                  <a:pt x="1564911" y="139699"/>
                </a:lnTo>
                <a:lnTo>
                  <a:pt x="1543542" y="101599"/>
                </a:lnTo>
                <a:lnTo>
                  <a:pt x="1508242" y="76199"/>
                </a:lnTo>
                <a:lnTo>
                  <a:pt x="1462024" y="63499"/>
                </a:lnTo>
                <a:close/>
              </a:path>
              <a:path w="1936115" h="1943100">
                <a:moveTo>
                  <a:pt x="1472725" y="292099"/>
                </a:moveTo>
                <a:lnTo>
                  <a:pt x="1424729" y="292099"/>
                </a:lnTo>
                <a:lnTo>
                  <a:pt x="1437132" y="304799"/>
                </a:lnTo>
                <a:lnTo>
                  <a:pt x="1461055" y="304799"/>
                </a:lnTo>
                <a:lnTo>
                  <a:pt x="1472725" y="292099"/>
                </a:lnTo>
                <a:close/>
              </a:path>
              <a:path w="1936115" h="1943100">
                <a:moveTo>
                  <a:pt x="1021000" y="266699"/>
                </a:moveTo>
                <a:lnTo>
                  <a:pt x="949833" y="266699"/>
                </a:lnTo>
                <a:lnTo>
                  <a:pt x="918210" y="292099"/>
                </a:lnTo>
                <a:lnTo>
                  <a:pt x="1056385" y="292099"/>
                </a:lnTo>
                <a:lnTo>
                  <a:pt x="1042924" y="279399"/>
                </a:lnTo>
                <a:lnTo>
                  <a:pt x="1032289" y="279399"/>
                </a:lnTo>
                <a:lnTo>
                  <a:pt x="1021000" y="266699"/>
                </a:lnTo>
                <a:close/>
              </a:path>
              <a:path w="1936115" h="1943100">
                <a:moveTo>
                  <a:pt x="629544" y="228599"/>
                </a:moveTo>
                <a:lnTo>
                  <a:pt x="569483" y="228599"/>
                </a:lnTo>
                <a:lnTo>
                  <a:pt x="593344" y="241299"/>
                </a:lnTo>
                <a:lnTo>
                  <a:pt x="617775" y="241299"/>
                </a:lnTo>
                <a:lnTo>
                  <a:pt x="629544" y="228599"/>
                </a:lnTo>
                <a:close/>
              </a:path>
              <a:path w="1936115" h="1943100">
                <a:moveTo>
                  <a:pt x="786638" y="190499"/>
                </a:moveTo>
                <a:lnTo>
                  <a:pt x="512191" y="190499"/>
                </a:lnTo>
                <a:lnTo>
                  <a:pt x="528478" y="203199"/>
                </a:lnTo>
                <a:lnTo>
                  <a:pt x="547719" y="228599"/>
                </a:lnTo>
                <a:lnTo>
                  <a:pt x="640969" y="228599"/>
                </a:lnTo>
                <a:lnTo>
                  <a:pt x="678942" y="215899"/>
                </a:lnTo>
                <a:lnTo>
                  <a:pt x="819531" y="215899"/>
                </a:lnTo>
                <a:lnTo>
                  <a:pt x="786638" y="190499"/>
                </a:lnTo>
                <a:close/>
              </a:path>
              <a:path w="1936115" h="1943100">
                <a:moveTo>
                  <a:pt x="617727" y="0"/>
                </a:moveTo>
                <a:lnTo>
                  <a:pt x="570069" y="0"/>
                </a:lnTo>
                <a:lnTo>
                  <a:pt x="529351" y="25399"/>
                </a:lnTo>
                <a:lnTo>
                  <a:pt x="499802" y="63499"/>
                </a:lnTo>
                <a:lnTo>
                  <a:pt x="485648" y="101599"/>
                </a:lnTo>
                <a:lnTo>
                  <a:pt x="486791" y="114299"/>
                </a:lnTo>
                <a:lnTo>
                  <a:pt x="367157" y="165099"/>
                </a:lnTo>
                <a:lnTo>
                  <a:pt x="251333" y="215899"/>
                </a:lnTo>
                <a:lnTo>
                  <a:pt x="455612" y="215899"/>
                </a:lnTo>
                <a:lnTo>
                  <a:pt x="511810" y="190499"/>
                </a:lnTo>
                <a:lnTo>
                  <a:pt x="786638" y="190499"/>
                </a:lnTo>
                <a:lnTo>
                  <a:pt x="720851" y="139699"/>
                </a:lnTo>
                <a:lnTo>
                  <a:pt x="725297" y="126999"/>
                </a:lnTo>
                <a:lnTo>
                  <a:pt x="720633" y="76199"/>
                </a:lnTo>
                <a:lnTo>
                  <a:pt x="698849" y="38099"/>
                </a:lnTo>
                <a:lnTo>
                  <a:pt x="663396" y="12699"/>
                </a:lnTo>
                <a:lnTo>
                  <a:pt x="617727" y="0"/>
                </a:lnTo>
                <a:close/>
              </a:path>
            </a:pathLst>
          </a:custGeom>
          <a:solidFill>
            <a:srgbClr val="76707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39182169-53F0-EFBC-E540-009E233A525B}"/>
              </a:ext>
            </a:extLst>
          </p:cNvPr>
          <p:cNvSpPr/>
          <p:nvPr/>
        </p:nvSpPr>
        <p:spPr>
          <a:xfrm>
            <a:off x="484479" y="5339460"/>
            <a:ext cx="945515" cy="927100"/>
          </a:xfrm>
          <a:custGeom>
            <a:avLst/>
            <a:gdLst/>
            <a:ahLst/>
            <a:cxnLst/>
            <a:rect l="l" t="t" r="r" b="b"/>
            <a:pathLst>
              <a:path w="945515" h="927100">
                <a:moveTo>
                  <a:pt x="143903" y="0"/>
                </a:moveTo>
                <a:lnTo>
                  <a:pt x="97739" y="12269"/>
                </a:lnTo>
                <a:lnTo>
                  <a:pt x="69957" y="40257"/>
                </a:lnTo>
                <a:lnTo>
                  <a:pt x="58280" y="79628"/>
                </a:lnTo>
                <a:lnTo>
                  <a:pt x="63452" y="111504"/>
                </a:lnTo>
                <a:lnTo>
                  <a:pt x="79933" y="138414"/>
                </a:lnTo>
                <a:lnTo>
                  <a:pt x="105454" y="157299"/>
                </a:lnTo>
                <a:lnTo>
                  <a:pt x="137744" y="165100"/>
                </a:lnTo>
                <a:lnTo>
                  <a:pt x="146011" y="164965"/>
                </a:lnTo>
                <a:lnTo>
                  <a:pt x="154111" y="164020"/>
                </a:lnTo>
                <a:lnTo>
                  <a:pt x="161997" y="162313"/>
                </a:lnTo>
                <a:lnTo>
                  <a:pt x="169621" y="159892"/>
                </a:lnTo>
                <a:lnTo>
                  <a:pt x="179311" y="153923"/>
                </a:lnTo>
                <a:lnTo>
                  <a:pt x="312381" y="290029"/>
                </a:lnTo>
                <a:lnTo>
                  <a:pt x="293574" y="325699"/>
                </a:lnTo>
                <a:lnTo>
                  <a:pt x="290563" y="347306"/>
                </a:lnTo>
                <a:lnTo>
                  <a:pt x="291879" y="368286"/>
                </a:lnTo>
                <a:lnTo>
                  <a:pt x="297184" y="388169"/>
                </a:lnTo>
                <a:lnTo>
                  <a:pt x="306117" y="406460"/>
                </a:lnTo>
                <a:lnTo>
                  <a:pt x="318312" y="422668"/>
                </a:lnTo>
                <a:lnTo>
                  <a:pt x="325805" y="428218"/>
                </a:lnTo>
                <a:lnTo>
                  <a:pt x="141109" y="722515"/>
                </a:lnTo>
                <a:lnTo>
                  <a:pt x="109778" y="715060"/>
                </a:lnTo>
                <a:lnTo>
                  <a:pt x="77664" y="718812"/>
                </a:lnTo>
                <a:lnTo>
                  <a:pt x="49371" y="731405"/>
                </a:lnTo>
                <a:lnTo>
                  <a:pt x="9651" y="776858"/>
                </a:lnTo>
                <a:lnTo>
                  <a:pt x="0" y="817143"/>
                </a:lnTo>
                <a:lnTo>
                  <a:pt x="6967" y="859167"/>
                </a:lnTo>
                <a:lnTo>
                  <a:pt x="28736" y="893562"/>
                </a:lnTo>
                <a:lnTo>
                  <a:pt x="61607" y="917141"/>
                </a:lnTo>
                <a:lnTo>
                  <a:pt x="101879" y="926719"/>
                </a:lnTo>
                <a:lnTo>
                  <a:pt x="143914" y="919671"/>
                </a:lnTo>
                <a:lnTo>
                  <a:pt x="178352" y="897837"/>
                </a:lnTo>
                <a:lnTo>
                  <a:pt x="201999" y="864923"/>
                </a:lnTo>
                <a:lnTo>
                  <a:pt x="211658" y="824636"/>
                </a:lnTo>
                <a:lnTo>
                  <a:pt x="211501" y="813590"/>
                </a:lnTo>
                <a:lnTo>
                  <a:pt x="210248" y="802871"/>
                </a:lnTo>
                <a:lnTo>
                  <a:pt x="207957" y="792528"/>
                </a:lnTo>
                <a:lnTo>
                  <a:pt x="204685" y="782612"/>
                </a:lnTo>
                <a:lnTo>
                  <a:pt x="193497" y="764933"/>
                </a:lnTo>
                <a:lnTo>
                  <a:pt x="387578" y="455714"/>
                </a:lnTo>
                <a:lnTo>
                  <a:pt x="451616" y="441207"/>
                </a:lnTo>
                <a:lnTo>
                  <a:pt x="492124" y="396214"/>
                </a:lnTo>
                <a:lnTo>
                  <a:pt x="495452" y="382549"/>
                </a:lnTo>
                <a:lnTo>
                  <a:pt x="658469" y="388315"/>
                </a:lnTo>
                <a:lnTo>
                  <a:pt x="680809" y="437711"/>
                </a:lnTo>
                <a:lnTo>
                  <a:pt x="710768" y="467496"/>
                </a:lnTo>
                <a:lnTo>
                  <a:pt x="748651" y="487713"/>
                </a:lnTo>
                <a:lnTo>
                  <a:pt x="792759" y="496061"/>
                </a:lnTo>
                <a:lnTo>
                  <a:pt x="838686" y="490357"/>
                </a:lnTo>
                <a:lnTo>
                  <a:pt x="879670" y="471257"/>
                </a:lnTo>
                <a:lnTo>
                  <a:pt x="912929" y="440837"/>
                </a:lnTo>
                <a:lnTo>
                  <a:pt x="935686" y="401170"/>
                </a:lnTo>
                <a:lnTo>
                  <a:pt x="945159" y="354329"/>
                </a:lnTo>
                <a:lnTo>
                  <a:pt x="939528" y="308409"/>
                </a:lnTo>
                <a:lnTo>
                  <a:pt x="920505" y="267441"/>
                </a:lnTo>
                <a:lnTo>
                  <a:pt x="890149" y="234218"/>
                </a:lnTo>
                <a:lnTo>
                  <a:pt x="850521" y="211534"/>
                </a:lnTo>
                <a:lnTo>
                  <a:pt x="803681" y="202183"/>
                </a:lnTo>
                <a:lnTo>
                  <a:pt x="760504" y="207161"/>
                </a:lnTo>
                <a:lnTo>
                  <a:pt x="721510" y="224001"/>
                </a:lnTo>
                <a:lnTo>
                  <a:pt x="689000" y="250991"/>
                </a:lnTo>
                <a:lnTo>
                  <a:pt x="665276" y="286423"/>
                </a:lnTo>
                <a:lnTo>
                  <a:pt x="655739" y="325602"/>
                </a:lnTo>
                <a:lnTo>
                  <a:pt x="496557" y="319976"/>
                </a:lnTo>
                <a:lnTo>
                  <a:pt x="459360" y="265782"/>
                </a:lnTo>
                <a:lnTo>
                  <a:pt x="400329" y="245236"/>
                </a:lnTo>
                <a:lnTo>
                  <a:pt x="389734" y="245395"/>
                </a:lnTo>
                <a:lnTo>
                  <a:pt x="379345" y="246597"/>
                </a:lnTo>
                <a:lnTo>
                  <a:pt x="369229" y="248792"/>
                </a:lnTo>
                <a:lnTo>
                  <a:pt x="359448" y="251929"/>
                </a:lnTo>
                <a:lnTo>
                  <a:pt x="342709" y="262204"/>
                </a:lnTo>
                <a:lnTo>
                  <a:pt x="206184" y="122554"/>
                </a:lnTo>
                <a:lnTo>
                  <a:pt x="223367" y="85470"/>
                </a:lnTo>
                <a:lnTo>
                  <a:pt x="218195" y="53595"/>
                </a:lnTo>
                <a:lnTo>
                  <a:pt x="201714" y="26685"/>
                </a:lnTo>
                <a:lnTo>
                  <a:pt x="176193" y="7800"/>
                </a:lnTo>
                <a:lnTo>
                  <a:pt x="143903" y="0"/>
                </a:lnTo>
                <a:close/>
              </a:path>
            </a:pathLst>
          </a:custGeom>
          <a:solidFill>
            <a:srgbClr val="76707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F4259FF2-232A-1533-1E83-A0D4BC5D8EDF}"/>
              </a:ext>
            </a:extLst>
          </p:cNvPr>
          <p:cNvSpPr/>
          <p:nvPr/>
        </p:nvSpPr>
        <p:spPr>
          <a:xfrm>
            <a:off x="8459785" y="4390421"/>
            <a:ext cx="1308100" cy="1188085"/>
          </a:xfrm>
          <a:custGeom>
            <a:avLst/>
            <a:gdLst/>
            <a:ahLst/>
            <a:cxnLst/>
            <a:rect l="l" t="t" r="r" b="b"/>
            <a:pathLst>
              <a:path w="1308100" h="1188085">
                <a:moveTo>
                  <a:pt x="452186" y="639286"/>
                </a:moveTo>
                <a:lnTo>
                  <a:pt x="352236" y="639286"/>
                </a:lnTo>
                <a:lnTo>
                  <a:pt x="486221" y="723995"/>
                </a:lnTo>
                <a:lnTo>
                  <a:pt x="483681" y="730853"/>
                </a:lnTo>
                <a:lnTo>
                  <a:pt x="490761" y="773366"/>
                </a:lnTo>
                <a:lnTo>
                  <a:pt x="521273" y="801592"/>
                </a:lnTo>
                <a:lnTo>
                  <a:pt x="528200" y="803116"/>
                </a:lnTo>
                <a:lnTo>
                  <a:pt x="527604" y="803116"/>
                </a:lnTo>
                <a:lnTo>
                  <a:pt x="492317" y="1040479"/>
                </a:lnTo>
                <a:lnTo>
                  <a:pt x="481268" y="1042384"/>
                </a:lnTo>
                <a:lnTo>
                  <a:pt x="460071" y="1053435"/>
                </a:lnTo>
                <a:lnTo>
                  <a:pt x="442565" y="1069260"/>
                </a:lnTo>
                <a:lnTo>
                  <a:pt x="429869" y="1088729"/>
                </a:lnTo>
                <a:lnTo>
                  <a:pt x="423102" y="1110710"/>
                </a:lnTo>
                <a:lnTo>
                  <a:pt x="422382" y="1118534"/>
                </a:lnTo>
                <a:lnTo>
                  <a:pt x="422483" y="1126156"/>
                </a:lnTo>
                <a:lnTo>
                  <a:pt x="449026" y="1174337"/>
                </a:lnTo>
                <a:lnTo>
                  <a:pt x="490666" y="1187926"/>
                </a:lnTo>
                <a:lnTo>
                  <a:pt x="522648" y="1182560"/>
                </a:lnTo>
                <a:lnTo>
                  <a:pt x="550118" y="1166717"/>
                </a:lnTo>
                <a:lnTo>
                  <a:pt x="570372" y="1143063"/>
                </a:lnTo>
                <a:lnTo>
                  <a:pt x="580709" y="1114266"/>
                </a:lnTo>
                <a:lnTo>
                  <a:pt x="580505" y="1091426"/>
                </a:lnTo>
                <a:lnTo>
                  <a:pt x="573359" y="1071372"/>
                </a:lnTo>
                <a:lnTo>
                  <a:pt x="560331" y="1055080"/>
                </a:lnTo>
                <a:lnTo>
                  <a:pt x="542482" y="1043527"/>
                </a:lnTo>
                <a:lnTo>
                  <a:pt x="541847" y="1043400"/>
                </a:lnTo>
                <a:lnTo>
                  <a:pt x="577534" y="804005"/>
                </a:lnTo>
                <a:lnTo>
                  <a:pt x="621476" y="776716"/>
                </a:lnTo>
                <a:lnTo>
                  <a:pt x="641288" y="734790"/>
                </a:lnTo>
                <a:lnTo>
                  <a:pt x="640780" y="725519"/>
                </a:lnTo>
                <a:lnTo>
                  <a:pt x="733777" y="679672"/>
                </a:lnTo>
                <a:lnTo>
                  <a:pt x="624778" y="679672"/>
                </a:lnTo>
                <a:lnTo>
                  <a:pt x="623235" y="678529"/>
                </a:lnTo>
                <a:lnTo>
                  <a:pt x="514542" y="678529"/>
                </a:lnTo>
                <a:lnTo>
                  <a:pt x="452186" y="639286"/>
                </a:lnTo>
                <a:close/>
              </a:path>
              <a:path w="1308100" h="1188085">
                <a:moveTo>
                  <a:pt x="799672" y="197834"/>
                </a:moveTo>
                <a:lnTo>
                  <a:pt x="692596" y="197834"/>
                </a:lnTo>
                <a:lnTo>
                  <a:pt x="820612" y="278352"/>
                </a:lnTo>
                <a:lnTo>
                  <a:pt x="814135" y="295751"/>
                </a:lnTo>
                <a:lnTo>
                  <a:pt x="821580" y="338709"/>
                </a:lnTo>
                <a:lnTo>
                  <a:pt x="852362" y="366617"/>
                </a:lnTo>
                <a:lnTo>
                  <a:pt x="860109" y="368268"/>
                </a:lnTo>
                <a:lnTo>
                  <a:pt x="836995" y="523970"/>
                </a:lnTo>
                <a:lnTo>
                  <a:pt x="789846" y="551608"/>
                </a:lnTo>
                <a:lnTo>
                  <a:pt x="769812" y="593947"/>
                </a:lnTo>
                <a:lnTo>
                  <a:pt x="770613" y="606758"/>
                </a:lnTo>
                <a:lnTo>
                  <a:pt x="770701" y="608171"/>
                </a:lnTo>
                <a:lnTo>
                  <a:pt x="624778" y="679672"/>
                </a:lnTo>
                <a:lnTo>
                  <a:pt x="733777" y="679672"/>
                </a:lnTo>
                <a:lnTo>
                  <a:pt x="790386" y="651859"/>
                </a:lnTo>
                <a:lnTo>
                  <a:pt x="893481" y="651859"/>
                </a:lnTo>
                <a:lnTo>
                  <a:pt x="896780" y="649954"/>
                </a:lnTo>
                <a:lnTo>
                  <a:pt x="917029" y="626300"/>
                </a:lnTo>
                <a:lnTo>
                  <a:pt x="927419" y="597503"/>
                </a:lnTo>
                <a:lnTo>
                  <a:pt x="928070" y="582029"/>
                </a:lnTo>
                <a:lnTo>
                  <a:pt x="925482" y="567626"/>
                </a:lnTo>
                <a:lnTo>
                  <a:pt x="919989" y="554605"/>
                </a:lnTo>
                <a:lnTo>
                  <a:pt x="911925" y="543274"/>
                </a:lnTo>
                <a:lnTo>
                  <a:pt x="891097" y="528161"/>
                </a:lnTo>
                <a:lnTo>
                  <a:pt x="903670" y="443579"/>
                </a:lnTo>
                <a:lnTo>
                  <a:pt x="915100" y="366998"/>
                </a:lnTo>
                <a:lnTo>
                  <a:pt x="941135" y="351885"/>
                </a:lnTo>
                <a:lnTo>
                  <a:pt x="952365" y="340868"/>
                </a:lnTo>
                <a:lnTo>
                  <a:pt x="961439" y="328231"/>
                </a:lnTo>
                <a:lnTo>
                  <a:pt x="968013" y="314309"/>
                </a:lnTo>
                <a:lnTo>
                  <a:pt x="971742" y="299434"/>
                </a:lnTo>
                <a:lnTo>
                  <a:pt x="970218" y="274034"/>
                </a:lnTo>
                <a:lnTo>
                  <a:pt x="1028801" y="236188"/>
                </a:lnTo>
                <a:lnTo>
                  <a:pt x="944310" y="236188"/>
                </a:lnTo>
                <a:lnTo>
                  <a:pt x="943182" y="235426"/>
                </a:lnTo>
                <a:lnTo>
                  <a:pt x="859220" y="235426"/>
                </a:lnTo>
                <a:lnTo>
                  <a:pt x="799672" y="197834"/>
                </a:lnTo>
                <a:close/>
              </a:path>
              <a:path w="1308100" h="1188085">
                <a:moveTo>
                  <a:pt x="573978" y="657320"/>
                </a:moveTo>
                <a:lnTo>
                  <a:pt x="527937" y="669143"/>
                </a:lnTo>
                <a:lnTo>
                  <a:pt x="514542" y="678529"/>
                </a:lnTo>
                <a:lnTo>
                  <a:pt x="623235" y="678529"/>
                </a:lnTo>
                <a:lnTo>
                  <a:pt x="589599" y="659257"/>
                </a:lnTo>
                <a:lnTo>
                  <a:pt x="573978" y="657320"/>
                </a:lnTo>
                <a:close/>
              </a:path>
              <a:path w="1308100" h="1188085">
                <a:moveTo>
                  <a:pt x="893481" y="651859"/>
                </a:moveTo>
                <a:lnTo>
                  <a:pt x="790386" y="651859"/>
                </a:lnTo>
                <a:lnTo>
                  <a:pt x="808039" y="664686"/>
                </a:lnTo>
                <a:lnTo>
                  <a:pt x="814820" y="667323"/>
                </a:lnTo>
                <a:lnTo>
                  <a:pt x="821993" y="669305"/>
                </a:lnTo>
                <a:lnTo>
                  <a:pt x="829524" y="670597"/>
                </a:lnTo>
                <a:lnTo>
                  <a:pt x="837376" y="671163"/>
                </a:lnTo>
                <a:lnTo>
                  <a:pt x="869340" y="665797"/>
                </a:lnTo>
                <a:lnTo>
                  <a:pt x="893481" y="651859"/>
                </a:lnTo>
                <a:close/>
              </a:path>
              <a:path w="1308100" h="1188085">
                <a:moveTo>
                  <a:pt x="209565" y="131286"/>
                </a:moveTo>
                <a:lnTo>
                  <a:pt x="122112" y="131286"/>
                </a:lnTo>
                <a:lnTo>
                  <a:pt x="287974" y="251555"/>
                </a:lnTo>
                <a:lnTo>
                  <a:pt x="279973" y="273780"/>
                </a:lnTo>
                <a:lnTo>
                  <a:pt x="286894" y="316626"/>
                </a:lnTo>
                <a:lnTo>
                  <a:pt x="317438" y="344519"/>
                </a:lnTo>
                <a:lnTo>
                  <a:pt x="318200" y="344773"/>
                </a:lnTo>
                <a:lnTo>
                  <a:pt x="305500" y="429736"/>
                </a:lnTo>
                <a:lnTo>
                  <a:pt x="293670" y="509111"/>
                </a:lnTo>
                <a:lnTo>
                  <a:pt x="292927" y="509111"/>
                </a:lnTo>
                <a:lnTo>
                  <a:pt x="271819" y="519773"/>
                </a:lnTo>
                <a:lnTo>
                  <a:pt x="254367" y="535352"/>
                </a:lnTo>
                <a:lnTo>
                  <a:pt x="241653" y="554956"/>
                </a:lnTo>
                <a:lnTo>
                  <a:pt x="234761" y="577691"/>
                </a:lnTo>
                <a:lnTo>
                  <a:pt x="236549" y="606758"/>
                </a:lnTo>
                <a:lnTo>
                  <a:pt x="249636" y="631158"/>
                </a:lnTo>
                <a:lnTo>
                  <a:pt x="272176" y="648128"/>
                </a:lnTo>
                <a:lnTo>
                  <a:pt x="302325" y="654907"/>
                </a:lnTo>
                <a:lnTo>
                  <a:pt x="310630" y="654752"/>
                </a:lnTo>
                <a:lnTo>
                  <a:pt x="318756" y="653764"/>
                </a:lnTo>
                <a:lnTo>
                  <a:pt x="326667" y="652014"/>
                </a:lnTo>
                <a:lnTo>
                  <a:pt x="334329" y="649573"/>
                </a:lnTo>
                <a:lnTo>
                  <a:pt x="352236" y="639286"/>
                </a:lnTo>
                <a:lnTo>
                  <a:pt x="452186" y="639286"/>
                </a:lnTo>
                <a:lnTo>
                  <a:pt x="386399" y="597884"/>
                </a:lnTo>
                <a:lnTo>
                  <a:pt x="392368" y="581247"/>
                </a:lnTo>
                <a:lnTo>
                  <a:pt x="392247" y="567626"/>
                </a:lnTo>
                <a:lnTo>
                  <a:pt x="372044" y="522114"/>
                </a:lnTo>
                <a:lnTo>
                  <a:pt x="348426" y="509238"/>
                </a:lnTo>
                <a:lnTo>
                  <a:pt x="372556" y="346932"/>
                </a:lnTo>
                <a:lnTo>
                  <a:pt x="418244" y="318849"/>
                </a:lnTo>
                <a:lnTo>
                  <a:pt x="437707" y="277463"/>
                </a:lnTo>
                <a:lnTo>
                  <a:pt x="437199" y="269335"/>
                </a:lnTo>
                <a:lnTo>
                  <a:pt x="535313" y="221202"/>
                </a:lnTo>
                <a:lnTo>
                  <a:pt x="419419" y="221202"/>
                </a:lnTo>
                <a:lnTo>
                  <a:pt x="409669" y="214060"/>
                </a:lnTo>
                <a:lnTo>
                  <a:pt x="323668" y="214060"/>
                </a:lnTo>
                <a:lnTo>
                  <a:pt x="209565" y="131286"/>
                </a:lnTo>
                <a:close/>
              </a:path>
              <a:path w="1308100" h="1188085">
                <a:moveTo>
                  <a:pt x="1250364" y="238"/>
                </a:moveTo>
                <a:lnTo>
                  <a:pt x="1189420" y="13938"/>
                </a:lnTo>
                <a:lnTo>
                  <a:pt x="1157670" y="48831"/>
                </a:lnTo>
                <a:lnTo>
                  <a:pt x="1149744" y="86645"/>
                </a:lnTo>
                <a:lnTo>
                  <a:pt x="1149542" y="91916"/>
                </a:lnTo>
                <a:lnTo>
                  <a:pt x="1152971" y="101441"/>
                </a:lnTo>
                <a:lnTo>
                  <a:pt x="944310" y="236188"/>
                </a:lnTo>
                <a:lnTo>
                  <a:pt x="1028801" y="236188"/>
                </a:lnTo>
                <a:lnTo>
                  <a:pt x="1179387" y="138906"/>
                </a:lnTo>
                <a:lnTo>
                  <a:pt x="1260902" y="138906"/>
                </a:lnTo>
                <a:lnTo>
                  <a:pt x="1267906" y="135604"/>
                </a:lnTo>
                <a:lnTo>
                  <a:pt x="1291466" y="113756"/>
                </a:lnTo>
                <a:lnTo>
                  <a:pt x="1305228" y="86645"/>
                </a:lnTo>
                <a:lnTo>
                  <a:pt x="1307822" y="57630"/>
                </a:lnTo>
                <a:lnTo>
                  <a:pt x="1297878" y="30067"/>
                </a:lnTo>
                <a:lnTo>
                  <a:pt x="1277624" y="10271"/>
                </a:lnTo>
                <a:lnTo>
                  <a:pt x="1277797" y="10271"/>
                </a:lnTo>
                <a:lnTo>
                  <a:pt x="1250364" y="238"/>
                </a:lnTo>
                <a:close/>
              </a:path>
              <a:path w="1308100" h="1188085">
                <a:moveTo>
                  <a:pt x="904178" y="222091"/>
                </a:moveTo>
                <a:lnTo>
                  <a:pt x="896661" y="222295"/>
                </a:lnTo>
                <a:lnTo>
                  <a:pt x="889192" y="223250"/>
                </a:lnTo>
                <a:lnTo>
                  <a:pt x="881818" y="224895"/>
                </a:lnTo>
                <a:lnTo>
                  <a:pt x="874587" y="227171"/>
                </a:lnTo>
                <a:lnTo>
                  <a:pt x="873063" y="227552"/>
                </a:lnTo>
                <a:lnTo>
                  <a:pt x="859220" y="235426"/>
                </a:lnTo>
                <a:lnTo>
                  <a:pt x="943182" y="235426"/>
                </a:lnTo>
                <a:lnTo>
                  <a:pt x="939611" y="233013"/>
                </a:lnTo>
                <a:lnTo>
                  <a:pt x="933515" y="228695"/>
                </a:lnTo>
                <a:lnTo>
                  <a:pt x="904178" y="222091"/>
                </a:lnTo>
                <a:close/>
              </a:path>
              <a:path w="1308100" h="1188085">
                <a:moveTo>
                  <a:pt x="657544" y="66897"/>
                </a:moveTo>
                <a:lnTo>
                  <a:pt x="626473" y="71995"/>
                </a:lnTo>
                <a:lnTo>
                  <a:pt x="598997" y="87391"/>
                </a:lnTo>
                <a:lnTo>
                  <a:pt x="578284" y="110956"/>
                </a:lnTo>
                <a:lnTo>
                  <a:pt x="567501" y="140557"/>
                </a:lnTo>
                <a:lnTo>
                  <a:pt x="567896" y="146290"/>
                </a:lnTo>
                <a:lnTo>
                  <a:pt x="568009" y="147923"/>
                </a:lnTo>
                <a:lnTo>
                  <a:pt x="419419" y="221202"/>
                </a:lnTo>
                <a:lnTo>
                  <a:pt x="535313" y="221202"/>
                </a:lnTo>
                <a:lnTo>
                  <a:pt x="585535" y="196564"/>
                </a:lnTo>
                <a:lnTo>
                  <a:pt x="797660" y="196564"/>
                </a:lnTo>
                <a:lnTo>
                  <a:pt x="723330" y="149574"/>
                </a:lnTo>
                <a:lnTo>
                  <a:pt x="725235" y="144240"/>
                </a:lnTo>
                <a:lnTo>
                  <a:pt x="723326" y="114395"/>
                </a:lnTo>
                <a:lnTo>
                  <a:pt x="723019" y="113756"/>
                </a:lnTo>
                <a:lnTo>
                  <a:pt x="709725" y="89947"/>
                </a:lnTo>
                <a:lnTo>
                  <a:pt x="686962" y="73409"/>
                </a:lnTo>
                <a:lnTo>
                  <a:pt x="657544" y="66897"/>
                </a:lnTo>
                <a:close/>
              </a:path>
              <a:path w="1308100" h="1188085">
                <a:moveTo>
                  <a:pt x="797660" y="196564"/>
                </a:moveTo>
                <a:lnTo>
                  <a:pt x="585535" y="196564"/>
                </a:lnTo>
                <a:lnTo>
                  <a:pt x="605728" y="211423"/>
                </a:lnTo>
                <a:lnTo>
                  <a:pt x="612582" y="214060"/>
                </a:lnTo>
                <a:lnTo>
                  <a:pt x="619793" y="216042"/>
                </a:lnTo>
                <a:lnTo>
                  <a:pt x="627338" y="217334"/>
                </a:lnTo>
                <a:lnTo>
                  <a:pt x="635192" y="217900"/>
                </a:lnTo>
                <a:lnTo>
                  <a:pt x="643423" y="217691"/>
                </a:lnTo>
                <a:lnTo>
                  <a:pt x="651511" y="216709"/>
                </a:lnTo>
                <a:lnTo>
                  <a:pt x="659409" y="214989"/>
                </a:lnTo>
                <a:lnTo>
                  <a:pt x="667069" y="212566"/>
                </a:lnTo>
                <a:lnTo>
                  <a:pt x="692596" y="197834"/>
                </a:lnTo>
                <a:lnTo>
                  <a:pt x="799672" y="197834"/>
                </a:lnTo>
                <a:lnTo>
                  <a:pt x="797660" y="196564"/>
                </a:lnTo>
                <a:close/>
              </a:path>
              <a:path w="1308100" h="1188085">
                <a:moveTo>
                  <a:pt x="370143" y="200120"/>
                </a:moveTo>
                <a:lnTo>
                  <a:pt x="323367" y="214060"/>
                </a:lnTo>
                <a:lnTo>
                  <a:pt x="409669" y="214060"/>
                </a:lnTo>
                <a:lnTo>
                  <a:pt x="370143" y="200120"/>
                </a:lnTo>
                <a:close/>
              </a:path>
              <a:path w="1308100" h="1188085">
                <a:moveTo>
                  <a:pt x="1260902" y="138906"/>
                </a:moveTo>
                <a:lnTo>
                  <a:pt x="1179387" y="138906"/>
                </a:lnTo>
                <a:lnTo>
                  <a:pt x="1179768" y="139414"/>
                </a:lnTo>
                <a:lnTo>
                  <a:pt x="1200007" y="147923"/>
                </a:lnTo>
                <a:lnTo>
                  <a:pt x="1200833" y="147923"/>
                </a:lnTo>
                <a:lnTo>
                  <a:pt x="1222027" y="150225"/>
                </a:lnTo>
                <a:lnTo>
                  <a:pt x="1245240" y="146290"/>
                </a:lnTo>
                <a:lnTo>
                  <a:pt x="1260902" y="138906"/>
                </a:lnTo>
                <a:close/>
              </a:path>
              <a:path w="1308100" h="1188085">
                <a:moveTo>
                  <a:pt x="75217" y="0"/>
                </a:moveTo>
                <a:lnTo>
                  <a:pt x="19877" y="31210"/>
                </a:lnTo>
                <a:lnTo>
                  <a:pt x="0" y="78162"/>
                </a:lnTo>
                <a:lnTo>
                  <a:pt x="370" y="86645"/>
                </a:lnTo>
                <a:lnTo>
                  <a:pt x="403" y="87391"/>
                </a:lnTo>
                <a:lnTo>
                  <a:pt x="514" y="89947"/>
                </a:lnTo>
                <a:lnTo>
                  <a:pt x="600" y="91916"/>
                </a:lnTo>
                <a:lnTo>
                  <a:pt x="700" y="94202"/>
                </a:lnTo>
                <a:lnTo>
                  <a:pt x="1759" y="101441"/>
                </a:lnTo>
                <a:lnTo>
                  <a:pt x="26481" y="136366"/>
                </a:lnTo>
                <a:lnTo>
                  <a:pt x="46295" y="146290"/>
                </a:lnTo>
                <a:lnTo>
                  <a:pt x="46501" y="146290"/>
                </a:lnTo>
                <a:lnTo>
                  <a:pt x="68280" y="149828"/>
                </a:lnTo>
                <a:lnTo>
                  <a:pt x="91150" y="147224"/>
                </a:lnTo>
                <a:lnTo>
                  <a:pt x="113222" y="138525"/>
                </a:lnTo>
                <a:lnTo>
                  <a:pt x="122112" y="131286"/>
                </a:lnTo>
                <a:lnTo>
                  <a:pt x="209565" y="131286"/>
                </a:lnTo>
                <a:lnTo>
                  <a:pt x="154243" y="91154"/>
                </a:lnTo>
                <a:lnTo>
                  <a:pt x="154624" y="90519"/>
                </a:lnTo>
                <a:lnTo>
                  <a:pt x="158900" y="68832"/>
                </a:lnTo>
                <a:lnTo>
                  <a:pt x="156640" y="47609"/>
                </a:lnTo>
                <a:lnTo>
                  <a:pt x="147784" y="28315"/>
                </a:lnTo>
                <a:lnTo>
                  <a:pt x="132272" y="12414"/>
                </a:lnTo>
                <a:lnTo>
                  <a:pt x="105352" y="635"/>
                </a:lnTo>
                <a:lnTo>
                  <a:pt x="75217" y="0"/>
                </a:lnTo>
                <a:close/>
              </a:path>
            </a:pathLst>
          </a:custGeom>
          <a:solidFill>
            <a:srgbClr val="76707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EB746493-8E17-1A34-85D6-99E3BB033D59}"/>
              </a:ext>
            </a:extLst>
          </p:cNvPr>
          <p:cNvSpPr/>
          <p:nvPr/>
        </p:nvSpPr>
        <p:spPr>
          <a:xfrm>
            <a:off x="166844" y="4322569"/>
            <a:ext cx="997585" cy="934719"/>
          </a:xfrm>
          <a:custGeom>
            <a:avLst/>
            <a:gdLst/>
            <a:ahLst/>
            <a:cxnLst/>
            <a:rect l="l" t="t" r="r" b="b"/>
            <a:pathLst>
              <a:path w="997585" h="934720">
                <a:moveTo>
                  <a:pt x="774203" y="0"/>
                </a:moveTo>
                <a:lnTo>
                  <a:pt x="733991" y="8637"/>
                </a:lnTo>
                <a:lnTo>
                  <a:pt x="692723" y="55929"/>
                </a:lnTo>
                <a:lnTo>
                  <a:pt x="688346" y="87415"/>
                </a:lnTo>
                <a:lnTo>
                  <a:pt x="696946" y="119508"/>
                </a:lnTo>
                <a:lnTo>
                  <a:pt x="726651" y="150750"/>
                </a:lnTo>
                <a:lnTo>
                  <a:pt x="670771" y="332995"/>
                </a:lnTo>
                <a:lnTo>
                  <a:pt x="651226" y="330328"/>
                </a:lnTo>
                <a:lnTo>
                  <a:pt x="640829" y="331430"/>
                </a:lnTo>
                <a:lnTo>
                  <a:pt x="630450" y="333615"/>
                </a:lnTo>
                <a:lnTo>
                  <a:pt x="592225" y="352573"/>
                </a:lnTo>
                <a:lnTo>
                  <a:pt x="565507" y="383347"/>
                </a:lnTo>
                <a:lnTo>
                  <a:pt x="555823" y="411100"/>
                </a:lnTo>
                <a:lnTo>
                  <a:pt x="208973" y="390018"/>
                </a:lnTo>
                <a:lnTo>
                  <a:pt x="181867" y="332470"/>
                </a:lnTo>
                <a:lnTo>
                  <a:pt x="128762" y="302843"/>
                </a:lnTo>
                <a:lnTo>
                  <a:pt x="98356" y="300483"/>
                </a:lnTo>
                <a:lnTo>
                  <a:pt x="88148" y="301726"/>
                </a:lnTo>
                <a:lnTo>
                  <a:pt x="24778" y="337683"/>
                </a:lnTo>
                <a:lnTo>
                  <a:pt x="4984" y="373318"/>
                </a:lnTo>
                <a:lnTo>
                  <a:pt x="0" y="413525"/>
                </a:lnTo>
                <a:lnTo>
                  <a:pt x="10853" y="453518"/>
                </a:lnTo>
                <a:lnTo>
                  <a:pt x="37148" y="487140"/>
                </a:lnTo>
                <a:lnTo>
                  <a:pt x="72798" y="506938"/>
                </a:lnTo>
                <a:lnTo>
                  <a:pt x="113020" y="511901"/>
                </a:lnTo>
                <a:lnTo>
                  <a:pt x="153030" y="501016"/>
                </a:lnTo>
                <a:lnTo>
                  <a:pt x="186596" y="474727"/>
                </a:lnTo>
                <a:lnTo>
                  <a:pt x="196769" y="456439"/>
                </a:lnTo>
                <a:lnTo>
                  <a:pt x="561221" y="478664"/>
                </a:lnTo>
                <a:lnTo>
                  <a:pt x="604594" y="527956"/>
                </a:lnTo>
                <a:lnTo>
                  <a:pt x="663494" y="542037"/>
                </a:lnTo>
                <a:lnTo>
                  <a:pt x="677083" y="538354"/>
                </a:lnTo>
                <a:lnTo>
                  <a:pt x="750006" y="684404"/>
                </a:lnTo>
                <a:lnTo>
                  <a:pt x="740126" y="692151"/>
                </a:lnTo>
                <a:lnTo>
                  <a:pt x="717309" y="727795"/>
                </a:lnTo>
                <a:lnTo>
                  <a:pt x="705480" y="768415"/>
                </a:lnTo>
                <a:lnTo>
                  <a:pt x="705843" y="811416"/>
                </a:lnTo>
                <a:lnTo>
                  <a:pt x="719602" y="854203"/>
                </a:lnTo>
                <a:lnTo>
                  <a:pt x="746587" y="891831"/>
                </a:lnTo>
                <a:lnTo>
                  <a:pt x="782978" y="918699"/>
                </a:lnTo>
                <a:lnTo>
                  <a:pt x="825615" y="933345"/>
                </a:lnTo>
                <a:lnTo>
                  <a:pt x="871342" y="934305"/>
                </a:lnTo>
                <a:lnTo>
                  <a:pt x="916998" y="920116"/>
                </a:lnTo>
                <a:lnTo>
                  <a:pt x="954638" y="893166"/>
                </a:lnTo>
                <a:lnTo>
                  <a:pt x="981515" y="856791"/>
                </a:lnTo>
                <a:lnTo>
                  <a:pt x="996166" y="814156"/>
                </a:lnTo>
                <a:lnTo>
                  <a:pt x="997132" y="768424"/>
                </a:lnTo>
                <a:lnTo>
                  <a:pt x="982950" y="722758"/>
                </a:lnTo>
                <a:lnTo>
                  <a:pt x="957956" y="687216"/>
                </a:lnTo>
                <a:lnTo>
                  <a:pt x="924525" y="661021"/>
                </a:lnTo>
                <a:lnTo>
                  <a:pt x="885257" y="645374"/>
                </a:lnTo>
                <a:lnTo>
                  <a:pt x="842754" y="641478"/>
                </a:lnTo>
                <a:lnTo>
                  <a:pt x="803778" y="651892"/>
                </a:lnTo>
                <a:lnTo>
                  <a:pt x="732582" y="509271"/>
                </a:lnTo>
                <a:lnTo>
                  <a:pt x="737420" y="505588"/>
                </a:lnTo>
                <a:lnTo>
                  <a:pt x="753850" y="479869"/>
                </a:lnTo>
                <a:lnTo>
                  <a:pt x="762366" y="450613"/>
                </a:lnTo>
                <a:lnTo>
                  <a:pt x="762106" y="419667"/>
                </a:lnTo>
                <a:lnTo>
                  <a:pt x="746992" y="379595"/>
                </a:lnTo>
                <a:lnTo>
                  <a:pt x="709722" y="346330"/>
                </a:lnTo>
                <a:lnTo>
                  <a:pt x="767050" y="159259"/>
                </a:lnTo>
                <a:lnTo>
                  <a:pt x="807842" y="156592"/>
                </a:lnTo>
                <a:lnTo>
                  <a:pt x="833361" y="136715"/>
                </a:lnTo>
                <a:lnTo>
                  <a:pt x="849111" y="109301"/>
                </a:lnTo>
                <a:lnTo>
                  <a:pt x="853487" y="77815"/>
                </a:lnTo>
                <a:lnTo>
                  <a:pt x="844888" y="45721"/>
                </a:lnTo>
                <a:lnTo>
                  <a:pt x="812066" y="10985"/>
                </a:lnTo>
                <a:lnTo>
                  <a:pt x="782178" y="748"/>
                </a:lnTo>
                <a:lnTo>
                  <a:pt x="774203" y="0"/>
                </a:lnTo>
                <a:close/>
              </a:path>
            </a:pathLst>
          </a:custGeom>
          <a:solidFill>
            <a:srgbClr val="76707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744B9823-7E26-AB26-C37C-3057C08AE690}"/>
              </a:ext>
            </a:extLst>
          </p:cNvPr>
          <p:cNvSpPr/>
          <p:nvPr/>
        </p:nvSpPr>
        <p:spPr>
          <a:xfrm>
            <a:off x="10736695" y="344868"/>
            <a:ext cx="1307465" cy="1187450"/>
          </a:xfrm>
          <a:custGeom>
            <a:avLst/>
            <a:gdLst/>
            <a:ahLst/>
            <a:cxnLst/>
            <a:rect l="l" t="t" r="r" b="b"/>
            <a:pathLst>
              <a:path w="1307465" h="1187450">
                <a:moveTo>
                  <a:pt x="451790" y="639000"/>
                </a:moveTo>
                <a:lnTo>
                  <a:pt x="351801" y="639000"/>
                </a:lnTo>
                <a:lnTo>
                  <a:pt x="485659" y="723582"/>
                </a:lnTo>
                <a:lnTo>
                  <a:pt x="483119" y="730440"/>
                </a:lnTo>
                <a:lnTo>
                  <a:pt x="490200" y="772937"/>
                </a:lnTo>
                <a:lnTo>
                  <a:pt x="520711" y="801052"/>
                </a:lnTo>
                <a:lnTo>
                  <a:pt x="526934" y="802576"/>
                </a:lnTo>
                <a:lnTo>
                  <a:pt x="491501" y="1039812"/>
                </a:lnTo>
                <a:lnTo>
                  <a:pt x="441749" y="1068466"/>
                </a:lnTo>
                <a:lnTo>
                  <a:pt x="422286" y="1109916"/>
                </a:lnTo>
                <a:lnTo>
                  <a:pt x="421566" y="1117794"/>
                </a:lnTo>
                <a:lnTo>
                  <a:pt x="421667" y="1125410"/>
                </a:lnTo>
                <a:lnTo>
                  <a:pt x="448210" y="1173495"/>
                </a:lnTo>
                <a:lnTo>
                  <a:pt x="489850" y="1187132"/>
                </a:lnTo>
                <a:lnTo>
                  <a:pt x="521815" y="1181766"/>
                </a:lnTo>
                <a:lnTo>
                  <a:pt x="549255" y="1165923"/>
                </a:lnTo>
                <a:lnTo>
                  <a:pt x="569503" y="1142269"/>
                </a:lnTo>
                <a:lnTo>
                  <a:pt x="579893" y="1113472"/>
                </a:lnTo>
                <a:lnTo>
                  <a:pt x="579691" y="1090650"/>
                </a:lnTo>
                <a:lnTo>
                  <a:pt x="572559" y="1070625"/>
                </a:lnTo>
                <a:lnTo>
                  <a:pt x="559569" y="1054340"/>
                </a:lnTo>
                <a:lnTo>
                  <a:pt x="541793" y="1042733"/>
                </a:lnTo>
                <a:lnTo>
                  <a:pt x="541012" y="1042733"/>
                </a:lnTo>
                <a:lnTo>
                  <a:pt x="576845" y="803465"/>
                </a:lnTo>
                <a:lnTo>
                  <a:pt x="620819" y="776192"/>
                </a:lnTo>
                <a:lnTo>
                  <a:pt x="640726" y="734377"/>
                </a:lnTo>
                <a:lnTo>
                  <a:pt x="640091" y="724979"/>
                </a:lnTo>
                <a:lnTo>
                  <a:pt x="733030" y="679259"/>
                </a:lnTo>
                <a:lnTo>
                  <a:pt x="624216" y="679259"/>
                </a:lnTo>
                <a:lnTo>
                  <a:pt x="622674" y="678116"/>
                </a:lnTo>
                <a:lnTo>
                  <a:pt x="513980" y="678116"/>
                </a:lnTo>
                <a:lnTo>
                  <a:pt x="451790" y="639000"/>
                </a:lnTo>
                <a:close/>
              </a:path>
              <a:path w="1307465" h="1187450">
                <a:moveTo>
                  <a:pt x="799237" y="197675"/>
                </a:moveTo>
                <a:lnTo>
                  <a:pt x="692288" y="197675"/>
                </a:lnTo>
                <a:lnTo>
                  <a:pt x="820177" y="278066"/>
                </a:lnTo>
                <a:lnTo>
                  <a:pt x="813700" y="295592"/>
                </a:lnTo>
                <a:lnTo>
                  <a:pt x="813864" y="314023"/>
                </a:lnTo>
                <a:lnTo>
                  <a:pt x="813903" y="318414"/>
                </a:lnTo>
                <a:lnTo>
                  <a:pt x="821035" y="338439"/>
                </a:lnTo>
                <a:lnTo>
                  <a:pt x="834024" y="354724"/>
                </a:lnTo>
                <a:lnTo>
                  <a:pt x="851800" y="366331"/>
                </a:lnTo>
                <a:lnTo>
                  <a:pt x="859674" y="367982"/>
                </a:lnTo>
                <a:lnTo>
                  <a:pt x="836306" y="523557"/>
                </a:lnTo>
                <a:lnTo>
                  <a:pt x="789269" y="551164"/>
                </a:lnTo>
                <a:lnTo>
                  <a:pt x="769123" y="593407"/>
                </a:lnTo>
                <a:lnTo>
                  <a:pt x="769948" y="606599"/>
                </a:lnTo>
                <a:lnTo>
                  <a:pt x="770012" y="607631"/>
                </a:lnTo>
                <a:lnTo>
                  <a:pt x="624216" y="679259"/>
                </a:lnTo>
                <a:lnTo>
                  <a:pt x="733030" y="679259"/>
                </a:lnTo>
                <a:lnTo>
                  <a:pt x="789697" y="651319"/>
                </a:lnTo>
                <a:lnTo>
                  <a:pt x="892792" y="651319"/>
                </a:lnTo>
                <a:lnTo>
                  <a:pt x="896092" y="649414"/>
                </a:lnTo>
                <a:lnTo>
                  <a:pt x="916340" y="625760"/>
                </a:lnTo>
                <a:lnTo>
                  <a:pt x="926730" y="596963"/>
                </a:lnTo>
                <a:lnTo>
                  <a:pt x="927399" y="581489"/>
                </a:lnTo>
                <a:lnTo>
                  <a:pt x="924841" y="567086"/>
                </a:lnTo>
                <a:lnTo>
                  <a:pt x="919354" y="554065"/>
                </a:lnTo>
                <a:lnTo>
                  <a:pt x="911236" y="542734"/>
                </a:lnTo>
                <a:lnTo>
                  <a:pt x="890535" y="527621"/>
                </a:lnTo>
                <a:lnTo>
                  <a:pt x="903108" y="443166"/>
                </a:lnTo>
                <a:lnTo>
                  <a:pt x="914538" y="366585"/>
                </a:lnTo>
                <a:lnTo>
                  <a:pt x="940573" y="351599"/>
                </a:lnTo>
                <a:lnTo>
                  <a:pt x="951805" y="340582"/>
                </a:lnTo>
                <a:lnTo>
                  <a:pt x="960893" y="327945"/>
                </a:lnTo>
                <a:lnTo>
                  <a:pt x="967505" y="314023"/>
                </a:lnTo>
                <a:lnTo>
                  <a:pt x="971245" y="299394"/>
                </a:lnTo>
                <a:lnTo>
                  <a:pt x="971307" y="299148"/>
                </a:lnTo>
                <a:lnTo>
                  <a:pt x="969665" y="273875"/>
                </a:lnTo>
                <a:lnTo>
                  <a:pt x="969656" y="273748"/>
                </a:lnTo>
                <a:lnTo>
                  <a:pt x="1028239" y="235902"/>
                </a:lnTo>
                <a:lnTo>
                  <a:pt x="943748" y="235902"/>
                </a:lnTo>
                <a:lnTo>
                  <a:pt x="942796" y="235267"/>
                </a:lnTo>
                <a:lnTo>
                  <a:pt x="858785" y="235267"/>
                </a:lnTo>
                <a:lnTo>
                  <a:pt x="799237" y="197675"/>
                </a:lnTo>
                <a:close/>
              </a:path>
              <a:path w="1307465" h="1187450">
                <a:moveTo>
                  <a:pt x="573416" y="656907"/>
                </a:moveTo>
                <a:lnTo>
                  <a:pt x="527323" y="668766"/>
                </a:lnTo>
                <a:lnTo>
                  <a:pt x="513980" y="678116"/>
                </a:lnTo>
                <a:lnTo>
                  <a:pt x="622674" y="678116"/>
                </a:lnTo>
                <a:lnTo>
                  <a:pt x="588990" y="658844"/>
                </a:lnTo>
                <a:lnTo>
                  <a:pt x="573416" y="656907"/>
                </a:lnTo>
                <a:close/>
              </a:path>
              <a:path w="1307465" h="1187450">
                <a:moveTo>
                  <a:pt x="892792" y="651319"/>
                </a:moveTo>
                <a:lnTo>
                  <a:pt x="789697" y="651319"/>
                </a:lnTo>
                <a:lnTo>
                  <a:pt x="807350" y="664146"/>
                </a:lnTo>
                <a:lnTo>
                  <a:pt x="814131" y="666783"/>
                </a:lnTo>
                <a:lnTo>
                  <a:pt x="821305" y="668766"/>
                </a:lnTo>
                <a:lnTo>
                  <a:pt x="828835" y="670057"/>
                </a:lnTo>
                <a:lnTo>
                  <a:pt x="836687" y="670623"/>
                </a:lnTo>
                <a:lnTo>
                  <a:pt x="868652" y="665257"/>
                </a:lnTo>
                <a:lnTo>
                  <a:pt x="892792" y="651319"/>
                </a:lnTo>
                <a:close/>
              </a:path>
              <a:path w="1307465" h="1187450">
                <a:moveTo>
                  <a:pt x="209542" y="131635"/>
                </a:moveTo>
                <a:lnTo>
                  <a:pt x="122058" y="131635"/>
                </a:lnTo>
                <a:lnTo>
                  <a:pt x="287793" y="251777"/>
                </a:lnTo>
                <a:lnTo>
                  <a:pt x="279838" y="273748"/>
                </a:lnTo>
                <a:lnTo>
                  <a:pt x="279822" y="296697"/>
                </a:lnTo>
                <a:lnTo>
                  <a:pt x="286603" y="316722"/>
                </a:lnTo>
                <a:lnTo>
                  <a:pt x="299313" y="333007"/>
                </a:lnTo>
                <a:lnTo>
                  <a:pt x="317325" y="344741"/>
                </a:lnTo>
                <a:lnTo>
                  <a:pt x="317892" y="344741"/>
                </a:lnTo>
                <a:lnTo>
                  <a:pt x="305192" y="429704"/>
                </a:lnTo>
                <a:lnTo>
                  <a:pt x="293216" y="509079"/>
                </a:lnTo>
                <a:lnTo>
                  <a:pt x="292243" y="509079"/>
                </a:lnTo>
                <a:lnTo>
                  <a:pt x="271385" y="519685"/>
                </a:lnTo>
                <a:lnTo>
                  <a:pt x="253932" y="535289"/>
                </a:lnTo>
                <a:lnTo>
                  <a:pt x="241218" y="554868"/>
                </a:lnTo>
                <a:lnTo>
                  <a:pt x="234326" y="577532"/>
                </a:lnTo>
                <a:lnTo>
                  <a:pt x="236114" y="606599"/>
                </a:lnTo>
                <a:lnTo>
                  <a:pt x="249201" y="630999"/>
                </a:lnTo>
                <a:lnTo>
                  <a:pt x="271742" y="647969"/>
                </a:lnTo>
                <a:lnTo>
                  <a:pt x="301890" y="654748"/>
                </a:lnTo>
                <a:lnTo>
                  <a:pt x="310195" y="654520"/>
                </a:lnTo>
                <a:lnTo>
                  <a:pt x="318321" y="653494"/>
                </a:lnTo>
                <a:lnTo>
                  <a:pt x="326233" y="651730"/>
                </a:lnTo>
                <a:lnTo>
                  <a:pt x="333894" y="649287"/>
                </a:lnTo>
                <a:lnTo>
                  <a:pt x="351801" y="639000"/>
                </a:lnTo>
                <a:lnTo>
                  <a:pt x="451790" y="639000"/>
                </a:lnTo>
                <a:lnTo>
                  <a:pt x="385964" y="597598"/>
                </a:lnTo>
                <a:lnTo>
                  <a:pt x="391933" y="581088"/>
                </a:lnTo>
                <a:lnTo>
                  <a:pt x="391809" y="567086"/>
                </a:lnTo>
                <a:lnTo>
                  <a:pt x="371609" y="521902"/>
                </a:lnTo>
                <a:lnTo>
                  <a:pt x="347991" y="509079"/>
                </a:lnTo>
                <a:lnTo>
                  <a:pt x="372248" y="346900"/>
                </a:lnTo>
                <a:lnTo>
                  <a:pt x="417937" y="318833"/>
                </a:lnTo>
                <a:lnTo>
                  <a:pt x="437399" y="277431"/>
                </a:lnTo>
                <a:lnTo>
                  <a:pt x="436891" y="269430"/>
                </a:lnTo>
                <a:lnTo>
                  <a:pt x="535093" y="221170"/>
                </a:lnTo>
                <a:lnTo>
                  <a:pt x="419111" y="221170"/>
                </a:lnTo>
                <a:lnTo>
                  <a:pt x="409317" y="214058"/>
                </a:lnTo>
                <a:lnTo>
                  <a:pt x="323226" y="214058"/>
                </a:lnTo>
                <a:lnTo>
                  <a:pt x="209542" y="131635"/>
                </a:lnTo>
                <a:close/>
              </a:path>
              <a:path w="1307465" h="1187450">
                <a:moveTo>
                  <a:pt x="1249882" y="0"/>
                </a:moveTo>
                <a:lnTo>
                  <a:pt x="1188985" y="13652"/>
                </a:lnTo>
                <a:lnTo>
                  <a:pt x="1157220" y="48641"/>
                </a:lnTo>
                <a:lnTo>
                  <a:pt x="1149201" y="86360"/>
                </a:lnTo>
                <a:lnTo>
                  <a:pt x="1149154" y="87487"/>
                </a:lnTo>
                <a:lnTo>
                  <a:pt x="1149049" y="89979"/>
                </a:lnTo>
                <a:lnTo>
                  <a:pt x="1148980" y="91630"/>
                </a:lnTo>
                <a:lnTo>
                  <a:pt x="1152409" y="101155"/>
                </a:lnTo>
                <a:lnTo>
                  <a:pt x="943748" y="235902"/>
                </a:lnTo>
                <a:lnTo>
                  <a:pt x="1028239" y="235902"/>
                </a:lnTo>
                <a:lnTo>
                  <a:pt x="1178825" y="138620"/>
                </a:lnTo>
                <a:lnTo>
                  <a:pt x="1260444" y="138620"/>
                </a:lnTo>
                <a:lnTo>
                  <a:pt x="1267471" y="135318"/>
                </a:lnTo>
                <a:lnTo>
                  <a:pt x="1290960" y="113470"/>
                </a:lnTo>
                <a:lnTo>
                  <a:pt x="1304698" y="86360"/>
                </a:lnTo>
                <a:lnTo>
                  <a:pt x="1307316" y="57344"/>
                </a:lnTo>
                <a:lnTo>
                  <a:pt x="1297443" y="29781"/>
                </a:lnTo>
                <a:lnTo>
                  <a:pt x="1277032" y="9902"/>
                </a:lnTo>
                <a:lnTo>
                  <a:pt x="1249882" y="0"/>
                </a:lnTo>
                <a:close/>
              </a:path>
              <a:path w="1307465" h="1187450">
                <a:moveTo>
                  <a:pt x="903743" y="221932"/>
                </a:moveTo>
                <a:lnTo>
                  <a:pt x="896227" y="222136"/>
                </a:lnTo>
                <a:lnTo>
                  <a:pt x="888757" y="223091"/>
                </a:lnTo>
                <a:lnTo>
                  <a:pt x="881383" y="224736"/>
                </a:lnTo>
                <a:lnTo>
                  <a:pt x="874152" y="227012"/>
                </a:lnTo>
                <a:lnTo>
                  <a:pt x="872628" y="227266"/>
                </a:lnTo>
                <a:lnTo>
                  <a:pt x="858785" y="235267"/>
                </a:lnTo>
                <a:lnTo>
                  <a:pt x="942796" y="235267"/>
                </a:lnTo>
                <a:lnTo>
                  <a:pt x="939176" y="232854"/>
                </a:lnTo>
                <a:lnTo>
                  <a:pt x="933080" y="228409"/>
                </a:lnTo>
                <a:lnTo>
                  <a:pt x="903743" y="221932"/>
                </a:lnTo>
                <a:close/>
              </a:path>
              <a:path w="1307465" h="1187450">
                <a:moveTo>
                  <a:pt x="657363" y="66992"/>
                </a:moveTo>
                <a:lnTo>
                  <a:pt x="626292" y="72090"/>
                </a:lnTo>
                <a:lnTo>
                  <a:pt x="598816" y="87487"/>
                </a:lnTo>
                <a:lnTo>
                  <a:pt x="578103" y="111051"/>
                </a:lnTo>
                <a:lnTo>
                  <a:pt x="567320" y="140652"/>
                </a:lnTo>
                <a:lnTo>
                  <a:pt x="567504" y="144208"/>
                </a:lnTo>
                <a:lnTo>
                  <a:pt x="567597" y="146002"/>
                </a:lnTo>
                <a:lnTo>
                  <a:pt x="567701" y="148018"/>
                </a:lnTo>
                <a:lnTo>
                  <a:pt x="419111" y="221170"/>
                </a:lnTo>
                <a:lnTo>
                  <a:pt x="535093" y="221170"/>
                </a:lnTo>
                <a:lnTo>
                  <a:pt x="585227" y="196532"/>
                </a:lnTo>
                <a:lnTo>
                  <a:pt x="797426" y="196532"/>
                </a:lnTo>
                <a:lnTo>
                  <a:pt x="722895" y="149415"/>
                </a:lnTo>
                <a:lnTo>
                  <a:pt x="724800" y="144208"/>
                </a:lnTo>
                <a:lnTo>
                  <a:pt x="722934" y="114744"/>
                </a:lnTo>
                <a:lnTo>
                  <a:pt x="722907" y="114319"/>
                </a:lnTo>
                <a:lnTo>
                  <a:pt x="709370" y="89979"/>
                </a:lnTo>
                <a:lnTo>
                  <a:pt x="686688" y="73449"/>
                </a:lnTo>
                <a:lnTo>
                  <a:pt x="657363" y="66992"/>
                </a:lnTo>
                <a:close/>
              </a:path>
              <a:path w="1307465" h="1187450">
                <a:moveTo>
                  <a:pt x="797426" y="196532"/>
                </a:moveTo>
                <a:lnTo>
                  <a:pt x="585227" y="196532"/>
                </a:lnTo>
                <a:lnTo>
                  <a:pt x="605420" y="211391"/>
                </a:lnTo>
                <a:lnTo>
                  <a:pt x="612381" y="214058"/>
                </a:lnTo>
                <a:lnTo>
                  <a:pt x="619470" y="216011"/>
                </a:lnTo>
                <a:lnTo>
                  <a:pt x="626977" y="217302"/>
                </a:lnTo>
                <a:lnTo>
                  <a:pt x="634757" y="217868"/>
                </a:lnTo>
                <a:lnTo>
                  <a:pt x="643062" y="217640"/>
                </a:lnTo>
                <a:lnTo>
                  <a:pt x="651188" y="216614"/>
                </a:lnTo>
                <a:lnTo>
                  <a:pt x="659100" y="214850"/>
                </a:lnTo>
                <a:lnTo>
                  <a:pt x="666761" y="212407"/>
                </a:lnTo>
                <a:lnTo>
                  <a:pt x="692288" y="197675"/>
                </a:lnTo>
                <a:lnTo>
                  <a:pt x="799237" y="197675"/>
                </a:lnTo>
                <a:lnTo>
                  <a:pt x="797426" y="196532"/>
                </a:lnTo>
                <a:close/>
              </a:path>
              <a:path w="1307465" h="1187450">
                <a:moveTo>
                  <a:pt x="369835" y="200215"/>
                </a:moveTo>
                <a:lnTo>
                  <a:pt x="323226" y="214058"/>
                </a:lnTo>
                <a:lnTo>
                  <a:pt x="409317" y="214058"/>
                </a:lnTo>
                <a:lnTo>
                  <a:pt x="369835" y="200215"/>
                </a:lnTo>
                <a:close/>
              </a:path>
              <a:path w="1307465" h="1187450">
                <a:moveTo>
                  <a:pt x="75211" y="476"/>
                </a:moveTo>
                <a:lnTo>
                  <a:pt x="19823" y="31686"/>
                </a:lnTo>
                <a:lnTo>
                  <a:pt x="0" y="78585"/>
                </a:lnTo>
                <a:lnTo>
                  <a:pt x="312" y="86360"/>
                </a:lnTo>
                <a:lnTo>
                  <a:pt x="357" y="87487"/>
                </a:lnTo>
                <a:lnTo>
                  <a:pt x="458" y="89979"/>
                </a:lnTo>
                <a:lnTo>
                  <a:pt x="524" y="91630"/>
                </a:lnTo>
                <a:lnTo>
                  <a:pt x="646" y="94678"/>
                </a:lnTo>
                <a:lnTo>
                  <a:pt x="1706" y="101155"/>
                </a:lnTo>
                <a:lnTo>
                  <a:pt x="1789" y="101663"/>
                </a:lnTo>
                <a:lnTo>
                  <a:pt x="3948" y="108394"/>
                </a:lnTo>
                <a:lnTo>
                  <a:pt x="46124" y="146589"/>
                </a:lnTo>
                <a:lnTo>
                  <a:pt x="68179" y="150177"/>
                </a:lnTo>
                <a:lnTo>
                  <a:pt x="91043" y="147573"/>
                </a:lnTo>
                <a:lnTo>
                  <a:pt x="113168" y="138874"/>
                </a:lnTo>
                <a:lnTo>
                  <a:pt x="122058" y="131635"/>
                </a:lnTo>
                <a:lnTo>
                  <a:pt x="209542" y="131635"/>
                </a:lnTo>
                <a:lnTo>
                  <a:pt x="154365" y="91630"/>
                </a:lnTo>
                <a:lnTo>
                  <a:pt x="154139" y="91630"/>
                </a:lnTo>
                <a:lnTo>
                  <a:pt x="154443" y="90868"/>
                </a:lnTo>
                <a:lnTo>
                  <a:pt x="158613" y="69838"/>
                </a:lnTo>
                <a:lnTo>
                  <a:pt x="158740" y="69201"/>
                </a:lnTo>
                <a:lnTo>
                  <a:pt x="156588" y="48641"/>
                </a:lnTo>
                <a:lnTo>
                  <a:pt x="156523" y="48021"/>
                </a:lnTo>
                <a:lnTo>
                  <a:pt x="147710" y="28771"/>
                </a:lnTo>
                <a:lnTo>
                  <a:pt x="132218" y="12890"/>
                </a:lnTo>
                <a:lnTo>
                  <a:pt x="105352" y="1111"/>
                </a:lnTo>
                <a:lnTo>
                  <a:pt x="75211" y="476"/>
                </a:lnTo>
                <a:close/>
              </a:path>
              <a:path w="1307465" h="1187450">
                <a:moveTo>
                  <a:pt x="1260444" y="138620"/>
                </a:moveTo>
                <a:lnTo>
                  <a:pt x="1178825" y="138620"/>
                </a:lnTo>
                <a:lnTo>
                  <a:pt x="1179333" y="139001"/>
                </a:lnTo>
                <a:lnTo>
                  <a:pt x="1199474" y="147573"/>
                </a:lnTo>
                <a:lnTo>
                  <a:pt x="1200219" y="147573"/>
                </a:lnTo>
                <a:lnTo>
                  <a:pt x="1221497" y="149923"/>
                </a:lnTo>
                <a:lnTo>
                  <a:pt x="1244734" y="146002"/>
                </a:lnTo>
                <a:lnTo>
                  <a:pt x="1260444" y="138620"/>
                </a:lnTo>
                <a:close/>
              </a:path>
            </a:pathLst>
          </a:custGeom>
          <a:solidFill>
            <a:srgbClr val="76707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335916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BE70AA-F821-9694-4564-C638DE073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19A7880F-F65D-4EAA-64DE-CAE87B833C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67475" y="0"/>
            <a:ext cx="5724525" cy="635000"/>
          </a:xfrm>
          <a:prstGeom prst="rect">
            <a:avLst/>
          </a:prstGeom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0" tIns="12065" rIns="0" bIns="0" rtlCol="0">
            <a:spAutoFit/>
          </a:bodyPr>
          <a:lstStyle/>
          <a:p>
            <a:pPr marL="1264920">
              <a:lnSpc>
                <a:spcPct val="100000"/>
              </a:lnSpc>
              <a:spcBef>
                <a:spcPts val="95"/>
              </a:spcBef>
            </a:pPr>
            <a:r>
              <a:rPr lang="en-MY" dirty="0"/>
              <a:t>      CONCLUSION</a:t>
            </a:r>
            <a:endParaRPr spc="-10" dirty="0"/>
          </a:p>
        </p:txBody>
      </p:sp>
      <p:grpSp>
        <p:nvGrpSpPr>
          <p:cNvPr id="4" name="object 4">
            <a:extLst>
              <a:ext uri="{FF2B5EF4-FFF2-40B4-BE49-F238E27FC236}">
                <a16:creationId xmlns:a16="http://schemas.microsoft.com/office/drawing/2014/main" id="{39E1BE78-D20A-3631-A41B-C82C3EF49E92}"/>
              </a:ext>
            </a:extLst>
          </p:cNvPr>
          <p:cNvGrpSpPr/>
          <p:nvPr/>
        </p:nvGrpSpPr>
        <p:grpSpPr>
          <a:xfrm>
            <a:off x="7391400" y="487641"/>
            <a:ext cx="4800981" cy="594995"/>
            <a:chOff x="6696456" y="487641"/>
            <a:chExt cx="5495925" cy="594995"/>
          </a:xfrm>
        </p:grpSpPr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3DB83D6D-2B7C-E850-1A82-FDD9D00AC431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96456" y="550176"/>
              <a:ext cx="5495544" cy="399275"/>
            </a:xfrm>
            <a:prstGeom prst="rect">
              <a:avLst/>
            </a:prstGeom>
          </p:spPr>
        </p:pic>
        <p:pic>
          <p:nvPicPr>
            <p:cNvPr id="6" name="object 6">
              <a:extLst>
                <a:ext uri="{FF2B5EF4-FFF2-40B4-BE49-F238E27FC236}">
                  <a16:creationId xmlns:a16="http://schemas.microsoft.com/office/drawing/2014/main" id="{C919BB38-2B53-2EE9-F251-4FDE3BE43634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96684" y="487641"/>
              <a:ext cx="4904232" cy="594398"/>
            </a:xfrm>
            <a:prstGeom prst="rect">
              <a:avLst/>
            </a:prstGeom>
          </p:spPr>
        </p:pic>
      </p:grpSp>
      <p:sp>
        <p:nvSpPr>
          <p:cNvPr id="7" name="object 7">
            <a:extLst>
              <a:ext uri="{FF2B5EF4-FFF2-40B4-BE49-F238E27FC236}">
                <a16:creationId xmlns:a16="http://schemas.microsoft.com/office/drawing/2014/main" id="{26D36286-8EE9-DCE0-5276-9EC9D0BE7BF5}"/>
              </a:ext>
            </a:extLst>
          </p:cNvPr>
          <p:cNvSpPr txBox="1"/>
          <p:nvPr/>
        </p:nvSpPr>
        <p:spPr>
          <a:xfrm>
            <a:off x="7391352" y="590994"/>
            <a:ext cx="4800648" cy="269304"/>
          </a:xfrm>
          <a:prstGeom prst="rect">
            <a:avLst/>
          </a:prstGeom>
          <a:solidFill>
            <a:srgbClr val="830E3D"/>
          </a:solidFill>
        </p:spPr>
        <p:txBody>
          <a:bodyPr vert="horz" wrap="square" lIns="0" tIns="0" rIns="0" bIns="0" rtlCol="0">
            <a:spAutoFit/>
          </a:bodyPr>
          <a:lstStyle/>
          <a:p>
            <a:pPr marL="437515" algn="ctr">
              <a:lnSpc>
                <a:spcPts val="2080"/>
              </a:lnSpc>
            </a:pPr>
            <a:r>
              <a:rPr lang="en-MY" b="1" spc="-10" dirty="0">
                <a:solidFill>
                  <a:srgbClr val="FFFFFF"/>
                </a:solidFill>
                <a:latin typeface="Trebuchet MS"/>
                <a:cs typeface="Trebuchet MS"/>
              </a:rPr>
              <a:t>SUMMARY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F5825F-9F1B-9B63-7CE5-F0E60829C59B}"/>
              </a:ext>
            </a:extLst>
          </p:cNvPr>
          <p:cNvSpPr txBox="1"/>
          <p:nvPr/>
        </p:nvSpPr>
        <p:spPr>
          <a:xfrm>
            <a:off x="1447800" y="1981200"/>
            <a:ext cx="8915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b="1" dirty="0"/>
              <a:t>This study has achieved the objective, to identify the </a:t>
            </a:r>
            <a:r>
              <a:rPr lang="en-US" b="1" dirty="0"/>
              <a:t>patterns in hotel reviews: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the analysis, it can be found that word count and character count increase </a:t>
            </a:r>
            <a:r>
              <a:rPr lang="en-US" dirty="0" err="1"/>
              <a:t>together.Word</a:t>
            </a:r>
            <a:r>
              <a:rPr lang="en-US" dirty="0"/>
              <a:t> count links better with character count than sentence count (due to cleaning).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TF-IDF to find the 500 most important words.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K-Means to sort reviews into positive and negative groups.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Sentiments form clear clusters, but some overlap and outliers exist.</a:t>
            </a:r>
            <a:endParaRPr lang="en-MY" dirty="0"/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84E9EAF3-4C2F-E7F5-F185-765B3FA5E712}"/>
              </a:ext>
            </a:extLst>
          </p:cNvPr>
          <p:cNvSpPr/>
          <p:nvPr/>
        </p:nvSpPr>
        <p:spPr>
          <a:xfrm>
            <a:off x="838200" y="2514600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8A409E81-903E-3854-F03E-6D662871A65F}"/>
              </a:ext>
            </a:extLst>
          </p:cNvPr>
          <p:cNvSpPr/>
          <p:nvPr/>
        </p:nvSpPr>
        <p:spPr>
          <a:xfrm>
            <a:off x="914399" y="33446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7" name="Pie 24">
            <a:extLst>
              <a:ext uri="{FF2B5EF4-FFF2-40B4-BE49-F238E27FC236}">
                <a16:creationId xmlns:a16="http://schemas.microsoft.com/office/drawing/2014/main" id="{861679E1-D929-967E-5700-C2675B68F1E7}"/>
              </a:ext>
            </a:extLst>
          </p:cNvPr>
          <p:cNvSpPr/>
          <p:nvPr/>
        </p:nvSpPr>
        <p:spPr>
          <a:xfrm>
            <a:off x="791447" y="4114800"/>
            <a:ext cx="471567" cy="471565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8DCD11D5-7313-9B32-DD60-758DA102AE49}"/>
              </a:ext>
            </a:extLst>
          </p:cNvPr>
          <p:cNvSpPr/>
          <p:nvPr/>
        </p:nvSpPr>
        <p:spPr>
          <a:xfrm rot="2700000">
            <a:off x="886906" y="4724952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9670947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5533C7-704E-1922-42DF-F24D5F9EB5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F78EEA30-135B-A4FF-FDC7-1D26C554E5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67475" y="0"/>
            <a:ext cx="5724525" cy="635000"/>
          </a:xfrm>
          <a:prstGeom prst="rect">
            <a:avLst/>
          </a:prstGeom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0" tIns="12065" rIns="0" bIns="0" rtlCol="0">
            <a:spAutoFit/>
          </a:bodyPr>
          <a:lstStyle/>
          <a:p>
            <a:pPr marL="1264920">
              <a:lnSpc>
                <a:spcPct val="100000"/>
              </a:lnSpc>
              <a:spcBef>
                <a:spcPts val="95"/>
              </a:spcBef>
            </a:pPr>
            <a:r>
              <a:rPr lang="en-MY" dirty="0"/>
              <a:t>      CONCLUSION</a:t>
            </a:r>
            <a:endParaRPr spc="-10" dirty="0"/>
          </a:p>
        </p:txBody>
      </p:sp>
      <p:grpSp>
        <p:nvGrpSpPr>
          <p:cNvPr id="4" name="object 4">
            <a:extLst>
              <a:ext uri="{FF2B5EF4-FFF2-40B4-BE49-F238E27FC236}">
                <a16:creationId xmlns:a16="http://schemas.microsoft.com/office/drawing/2014/main" id="{1BFDCE2E-33AD-CA4C-2F0B-F81175A3E435}"/>
              </a:ext>
            </a:extLst>
          </p:cNvPr>
          <p:cNvGrpSpPr/>
          <p:nvPr/>
        </p:nvGrpSpPr>
        <p:grpSpPr>
          <a:xfrm>
            <a:off x="7391400" y="487641"/>
            <a:ext cx="4800981" cy="594995"/>
            <a:chOff x="6696456" y="487641"/>
            <a:chExt cx="5495925" cy="594995"/>
          </a:xfrm>
        </p:grpSpPr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22584150-1272-6F1E-C2A7-87DC655CCDFE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96456" y="550176"/>
              <a:ext cx="5495544" cy="399275"/>
            </a:xfrm>
            <a:prstGeom prst="rect">
              <a:avLst/>
            </a:prstGeom>
          </p:spPr>
        </p:pic>
        <p:pic>
          <p:nvPicPr>
            <p:cNvPr id="6" name="object 6">
              <a:extLst>
                <a:ext uri="{FF2B5EF4-FFF2-40B4-BE49-F238E27FC236}">
                  <a16:creationId xmlns:a16="http://schemas.microsoft.com/office/drawing/2014/main" id="{485B7A97-FA5E-7798-95A8-8D9C08E96E2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96684" y="487641"/>
              <a:ext cx="4904232" cy="594398"/>
            </a:xfrm>
            <a:prstGeom prst="rect">
              <a:avLst/>
            </a:prstGeom>
          </p:spPr>
        </p:pic>
      </p:grpSp>
      <p:sp>
        <p:nvSpPr>
          <p:cNvPr id="7" name="object 7">
            <a:extLst>
              <a:ext uri="{FF2B5EF4-FFF2-40B4-BE49-F238E27FC236}">
                <a16:creationId xmlns:a16="http://schemas.microsoft.com/office/drawing/2014/main" id="{E6E4350E-AB31-6BD5-5469-E6053FD989FB}"/>
              </a:ext>
            </a:extLst>
          </p:cNvPr>
          <p:cNvSpPr txBox="1"/>
          <p:nvPr/>
        </p:nvSpPr>
        <p:spPr>
          <a:xfrm>
            <a:off x="7391352" y="590994"/>
            <a:ext cx="4800648" cy="269304"/>
          </a:xfrm>
          <a:prstGeom prst="rect">
            <a:avLst/>
          </a:prstGeom>
          <a:solidFill>
            <a:srgbClr val="830E3D"/>
          </a:solidFill>
        </p:spPr>
        <p:txBody>
          <a:bodyPr vert="horz" wrap="square" lIns="0" tIns="0" rIns="0" bIns="0" rtlCol="0">
            <a:spAutoFit/>
          </a:bodyPr>
          <a:lstStyle/>
          <a:p>
            <a:pPr marL="437515" algn="ctr">
              <a:lnSpc>
                <a:spcPts val="2080"/>
              </a:lnSpc>
            </a:pPr>
            <a:r>
              <a:rPr lang="en-MY" b="1" spc="-10" dirty="0">
                <a:solidFill>
                  <a:srgbClr val="FFFFFF"/>
                </a:solidFill>
                <a:latin typeface="Trebuchet MS"/>
                <a:cs typeface="Trebuchet MS"/>
              </a:rPr>
              <a:t>FUTURE WORKS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E35E449-4662-4DF5-A6B0-79FDC2B45F9B}"/>
              </a:ext>
            </a:extLst>
          </p:cNvPr>
          <p:cNvSpPr/>
          <p:nvPr/>
        </p:nvSpPr>
        <p:spPr>
          <a:xfrm>
            <a:off x="2575560" y="1499627"/>
            <a:ext cx="6705600" cy="12954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Improve Preprocessing</a:t>
            </a:r>
            <a:r>
              <a:rPr lang="en-US" dirty="0"/>
              <a:t>:</a:t>
            </a:r>
          </a:p>
          <a:p>
            <a:r>
              <a:rPr lang="en-US" dirty="0"/>
              <a:t>Use advanced techniques like stemming, lemmatization, and part-of-speech tagging to clean noisy data better.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D370073-7117-3E37-EE37-8B09B8CF6AE7}"/>
              </a:ext>
            </a:extLst>
          </p:cNvPr>
          <p:cNvSpPr/>
          <p:nvPr/>
        </p:nvSpPr>
        <p:spPr>
          <a:xfrm>
            <a:off x="2575560" y="3063251"/>
            <a:ext cx="6705600" cy="12954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Expand Sentiment Categories</a:t>
            </a:r>
            <a:r>
              <a:rPr lang="en-US" dirty="0"/>
              <a:t>:</a:t>
            </a:r>
          </a:p>
          <a:p>
            <a:r>
              <a:rPr lang="en-US" dirty="0"/>
              <a:t>Move beyond just positive and negative sentiments. Include neutral or mixed opinions for more detailed analysis.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5AC94E7-1293-079C-AE38-FA928729E35F}"/>
              </a:ext>
            </a:extLst>
          </p:cNvPr>
          <p:cNvSpPr/>
          <p:nvPr/>
        </p:nvSpPr>
        <p:spPr>
          <a:xfrm>
            <a:off x="2575560" y="4617731"/>
            <a:ext cx="6705600" cy="12954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Use Advanced Models</a:t>
            </a:r>
            <a:r>
              <a:rPr lang="en-US" dirty="0"/>
              <a:t>:</a:t>
            </a:r>
          </a:p>
          <a:p>
            <a:r>
              <a:rPr lang="en-US" dirty="0"/>
              <a:t>Replace traditional methods like K-Means with deep learning models like LSTM or BERT.</a:t>
            </a:r>
          </a:p>
        </p:txBody>
      </p:sp>
    </p:spTree>
    <p:extLst>
      <p:ext uri="{BB962C8B-B14F-4D97-AF65-F5344CB8AC3E}">
        <p14:creationId xmlns:p14="http://schemas.microsoft.com/office/powerpoint/2010/main" val="12550400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78935" y="2677667"/>
            <a:ext cx="4857750" cy="122605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10659" y="2804541"/>
            <a:ext cx="41598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100" dirty="0">
                <a:solidFill>
                  <a:srgbClr val="FFFFFF"/>
                </a:solidFill>
                <a:latin typeface="Trebuchet MS"/>
                <a:cs typeface="Trebuchet MS"/>
              </a:rPr>
              <a:t>INTRODUCTION</a:t>
            </a:r>
            <a:endParaRPr sz="44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082656" y="4196118"/>
            <a:ext cx="1936114" cy="1943100"/>
          </a:xfrm>
          <a:custGeom>
            <a:avLst/>
            <a:gdLst/>
            <a:ahLst/>
            <a:cxnLst/>
            <a:rect l="l" t="t" r="r" b="b"/>
            <a:pathLst>
              <a:path w="1936115" h="1943100">
                <a:moveTo>
                  <a:pt x="660431" y="1638299"/>
                </a:moveTo>
                <a:lnTo>
                  <a:pt x="522986" y="1638299"/>
                </a:lnTo>
                <a:lnTo>
                  <a:pt x="623316" y="1714499"/>
                </a:lnTo>
                <a:lnTo>
                  <a:pt x="732027" y="1790699"/>
                </a:lnTo>
                <a:lnTo>
                  <a:pt x="723900" y="1816099"/>
                </a:lnTo>
                <a:lnTo>
                  <a:pt x="728829" y="1866899"/>
                </a:lnTo>
                <a:lnTo>
                  <a:pt x="750951" y="1904999"/>
                </a:lnTo>
                <a:lnTo>
                  <a:pt x="786407" y="1930399"/>
                </a:lnTo>
                <a:lnTo>
                  <a:pt x="831342" y="1943099"/>
                </a:lnTo>
                <a:lnTo>
                  <a:pt x="878234" y="1943099"/>
                </a:lnTo>
                <a:lnTo>
                  <a:pt x="919019" y="1917699"/>
                </a:lnTo>
                <a:lnTo>
                  <a:pt x="949017" y="1892299"/>
                </a:lnTo>
                <a:lnTo>
                  <a:pt x="963549" y="1841499"/>
                </a:lnTo>
                <a:lnTo>
                  <a:pt x="960374" y="1803399"/>
                </a:lnTo>
                <a:lnTo>
                  <a:pt x="1074801" y="1752599"/>
                </a:lnTo>
                <a:lnTo>
                  <a:pt x="1108032" y="1739899"/>
                </a:lnTo>
                <a:lnTo>
                  <a:pt x="919099" y="1739899"/>
                </a:lnTo>
                <a:lnTo>
                  <a:pt x="902335" y="1727199"/>
                </a:lnTo>
                <a:lnTo>
                  <a:pt x="785114" y="1727199"/>
                </a:lnTo>
                <a:lnTo>
                  <a:pt x="660431" y="1638299"/>
                </a:lnTo>
                <a:close/>
              </a:path>
              <a:path w="1936115" h="1943100">
                <a:moveTo>
                  <a:pt x="1357436" y="1714499"/>
                </a:moveTo>
                <a:lnTo>
                  <a:pt x="1174496" y="1714499"/>
                </a:lnTo>
                <a:lnTo>
                  <a:pt x="1209802" y="1739899"/>
                </a:lnTo>
                <a:lnTo>
                  <a:pt x="1220344" y="1752599"/>
                </a:lnTo>
                <a:lnTo>
                  <a:pt x="1301652" y="1752599"/>
                </a:lnTo>
                <a:lnTo>
                  <a:pt x="1342437" y="1727199"/>
                </a:lnTo>
                <a:lnTo>
                  <a:pt x="1357436" y="1714499"/>
                </a:lnTo>
                <a:close/>
              </a:path>
              <a:path w="1936115" h="1943100">
                <a:moveTo>
                  <a:pt x="1358900" y="1257299"/>
                </a:moveTo>
                <a:lnTo>
                  <a:pt x="1275969" y="1257299"/>
                </a:lnTo>
                <a:lnTo>
                  <a:pt x="1248283" y="1523999"/>
                </a:lnTo>
                <a:lnTo>
                  <a:pt x="1232789" y="1523999"/>
                </a:lnTo>
                <a:lnTo>
                  <a:pt x="1201380" y="1536699"/>
                </a:lnTo>
                <a:lnTo>
                  <a:pt x="1175353" y="1562099"/>
                </a:lnTo>
                <a:lnTo>
                  <a:pt x="1156708" y="1587499"/>
                </a:lnTo>
                <a:lnTo>
                  <a:pt x="1147445" y="1625599"/>
                </a:lnTo>
                <a:lnTo>
                  <a:pt x="1148461" y="1638299"/>
                </a:lnTo>
                <a:lnTo>
                  <a:pt x="919099" y="1739899"/>
                </a:lnTo>
                <a:lnTo>
                  <a:pt x="1108032" y="1739899"/>
                </a:lnTo>
                <a:lnTo>
                  <a:pt x="1174496" y="1714499"/>
                </a:lnTo>
                <a:lnTo>
                  <a:pt x="1357436" y="1714499"/>
                </a:lnTo>
                <a:lnTo>
                  <a:pt x="1372435" y="1701799"/>
                </a:lnTo>
                <a:lnTo>
                  <a:pt x="1386967" y="1650999"/>
                </a:lnTo>
                <a:lnTo>
                  <a:pt x="1387070" y="1638299"/>
                </a:lnTo>
                <a:lnTo>
                  <a:pt x="1387173" y="1625599"/>
                </a:lnTo>
                <a:lnTo>
                  <a:pt x="1382712" y="1600199"/>
                </a:lnTo>
                <a:lnTo>
                  <a:pt x="1373965" y="1574799"/>
                </a:lnTo>
                <a:lnTo>
                  <a:pt x="1361313" y="1562099"/>
                </a:lnTo>
                <a:lnTo>
                  <a:pt x="1330578" y="1536699"/>
                </a:lnTo>
                <a:lnTo>
                  <a:pt x="1358900" y="1257299"/>
                </a:lnTo>
                <a:close/>
              </a:path>
              <a:path w="1936115" h="1943100">
                <a:moveTo>
                  <a:pt x="891700" y="1714499"/>
                </a:moveTo>
                <a:lnTo>
                  <a:pt x="807974" y="1714499"/>
                </a:lnTo>
                <a:lnTo>
                  <a:pt x="785114" y="1727199"/>
                </a:lnTo>
                <a:lnTo>
                  <a:pt x="902335" y="1727199"/>
                </a:lnTo>
                <a:lnTo>
                  <a:pt x="891700" y="1714499"/>
                </a:lnTo>
                <a:close/>
              </a:path>
              <a:path w="1936115" h="1943100">
                <a:moveTo>
                  <a:pt x="342334" y="888999"/>
                </a:moveTo>
                <a:lnTo>
                  <a:pt x="189992" y="888999"/>
                </a:lnTo>
                <a:lnTo>
                  <a:pt x="385952" y="1028699"/>
                </a:lnTo>
                <a:lnTo>
                  <a:pt x="382397" y="1041399"/>
                </a:lnTo>
                <a:lnTo>
                  <a:pt x="384192" y="1079499"/>
                </a:lnTo>
                <a:lnTo>
                  <a:pt x="396287" y="1104899"/>
                </a:lnTo>
                <a:lnTo>
                  <a:pt x="417026" y="1142999"/>
                </a:lnTo>
                <a:lnTo>
                  <a:pt x="444753" y="1155699"/>
                </a:lnTo>
                <a:lnTo>
                  <a:pt x="450723" y="1155699"/>
                </a:lnTo>
                <a:lnTo>
                  <a:pt x="436752" y="1295399"/>
                </a:lnTo>
                <a:lnTo>
                  <a:pt x="423418" y="1422399"/>
                </a:lnTo>
                <a:lnTo>
                  <a:pt x="382777" y="1447799"/>
                </a:lnTo>
                <a:lnTo>
                  <a:pt x="366133" y="1460499"/>
                </a:lnTo>
                <a:lnTo>
                  <a:pt x="352774" y="1485899"/>
                </a:lnTo>
                <a:lnTo>
                  <a:pt x="343273" y="1498599"/>
                </a:lnTo>
                <a:lnTo>
                  <a:pt x="338200" y="1523999"/>
                </a:lnTo>
                <a:lnTo>
                  <a:pt x="342949" y="1574799"/>
                </a:lnTo>
                <a:lnTo>
                  <a:pt x="365045" y="1612899"/>
                </a:lnTo>
                <a:lnTo>
                  <a:pt x="400548" y="1638299"/>
                </a:lnTo>
                <a:lnTo>
                  <a:pt x="445516" y="1663699"/>
                </a:lnTo>
                <a:lnTo>
                  <a:pt x="469423" y="1663699"/>
                </a:lnTo>
                <a:lnTo>
                  <a:pt x="481056" y="1650999"/>
                </a:lnTo>
                <a:lnTo>
                  <a:pt x="492378" y="1650999"/>
                </a:lnTo>
                <a:lnTo>
                  <a:pt x="522986" y="1638299"/>
                </a:lnTo>
                <a:lnTo>
                  <a:pt x="660431" y="1638299"/>
                </a:lnTo>
                <a:lnTo>
                  <a:pt x="571373" y="1574799"/>
                </a:lnTo>
                <a:lnTo>
                  <a:pt x="577723" y="1549399"/>
                </a:lnTo>
                <a:lnTo>
                  <a:pt x="576250" y="1511299"/>
                </a:lnTo>
                <a:lnTo>
                  <a:pt x="564705" y="1485899"/>
                </a:lnTo>
                <a:lnTo>
                  <a:pt x="544397" y="1447799"/>
                </a:lnTo>
                <a:lnTo>
                  <a:pt x="516636" y="1435099"/>
                </a:lnTo>
                <a:lnTo>
                  <a:pt x="506475" y="1435099"/>
                </a:lnTo>
                <a:lnTo>
                  <a:pt x="533653" y="1168399"/>
                </a:lnTo>
                <a:lnTo>
                  <a:pt x="536701" y="1168399"/>
                </a:lnTo>
                <a:lnTo>
                  <a:pt x="568090" y="1155699"/>
                </a:lnTo>
                <a:lnTo>
                  <a:pt x="594074" y="1130299"/>
                </a:lnTo>
                <a:lnTo>
                  <a:pt x="612675" y="1104899"/>
                </a:lnTo>
                <a:lnTo>
                  <a:pt x="621919" y="1066799"/>
                </a:lnTo>
                <a:lnTo>
                  <a:pt x="621157" y="1054099"/>
                </a:lnTo>
                <a:lnTo>
                  <a:pt x="800322" y="977899"/>
                </a:lnTo>
                <a:lnTo>
                  <a:pt x="593217" y="977899"/>
                </a:lnTo>
                <a:lnTo>
                  <a:pt x="560832" y="952499"/>
                </a:lnTo>
                <a:lnTo>
                  <a:pt x="431292" y="952499"/>
                </a:lnTo>
                <a:lnTo>
                  <a:pt x="342334" y="888999"/>
                </a:lnTo>
                <a:close/>
              </a:path>
              <a:path w="1936115" h="1943100">
                <a:moveTo>
                  <a:pt x="1130856" y="952499"/>
                </a:moveTo>
                <a:lnTo>
                  <a:pt x="1000125" y="952499"/>
                </a:lnTo>
                <a:lnTo>
                  <a:pt x="1214374" y="1117599"/>
                </a:lnTo>
                <a:lnTo>
                  <a:pt x="1207643" y="1130299"/>
                </a:lnTo>
                <a:lnTo>
                  <a:pt x="1209510" y="1168399"/>
                </a:lnTo>
                <a:lnTo>
                  <a:pt x="1221628" y="1206499"/>
                </a:lnTo>
                <a:lnTo>
                  <a:pt x="1242343" y="1231899"/>
                </a:lnTo>
                <a:lnTo>
                  <a:pt x="1270000" y="1257299"/>
                </a:lnTo>
                <a:lnTo>
                  <a:pt x="1361821" y="1257299"/>
                </a:lnTo>
                <a:lnTo>
                  <a:pt x="1393283" y="1244599"/>
                </a:lnTo>
                <a:lnTo>
                  <a:pt x="1419304" y="1219199"/>
                </a:lnTo>
                <a:lnTo>
                  <a:pt x="1437919" y="1193799"/>
                </a:lnTo>
                <a:lnTo>
                  <a:pt x="1447165" y="1155699"/>
                </a:lnTo>
                <a:lnTo>
                  <a:pt x="1445133" y="1142999"/>
                </a:lnTo>
                <a:lnTo>
                  <a:pt x="1563243" y="1092199"/>
                </a:lnTo>
                <a:lnTo>
                  <a:pt x="1620443" y="1066799"/>
                </a:lnTo>
                <a:lnTo>
                  <a:pt x="1410843" y="1066799"/>
                </a:lnTo>
                <a:lnTo>
                  <a:pt x="1398460" y="1054099"/>
                </a:lnTo>
                <a:lnTo>
                  <a:pt x="1263015" y="1054099"/>
                </a:lnTo>
                <a:lnTo>
                  <a:pt x="1130856" y="952499"/>
                </a:lnTo>
                <a:close/>
              </a:path>
              <a:path w="1936115" h="1943100">
                <a:moveTo>
                  <a:pt x="1590755" y="266699"/>
                </a:moveTo>
                <a:lnTo>
                  <a:pt x="1366139" y="266699"/>
                </a:lnTo>
                <a:lnTo>
                  <a:pt x="1390903" y="279399"/>
                </a:lnTo>
                <a:lnTo>
                  <a:pt x="1401591" y="292099"/>
                </a:lnTo>
                <a:lnTo>
                  <a:pt x="1492758" y="292099"/>
                </a:lnTo>
                <a:lnTo>
                  <a:pt x="1703324" y="444499"/>
                </a:lnTo>
                <a:lnTo>
                  <a:pt x="1696212" y="469899"/>
                </a:lnTo>
                <a:lnTo>
                  <a:pt x="1697684" y="507999"/>
                </a:lnTo>
                <a:lnTo>
                  <a:pt x="1709229" y="533399"/>
                </a:lnTo>
                <a:lnTo>
                  <a:pt x="1729537" y="558799"/>
                </a:lnTo>
                <a:lnTo>
                  <a:pt x="1757299" y="584199"/>
                </a:lnTo>
                <a:lnTo>
                  <a:pt x="1761363" y="584199"/>
                </a:lnTo>
                <a:lnTo>
                  <a:pt x="1736471" y="825499"/>
                </a:lnTo>
                <a:lnTo>
                  <a:pt x="1692267" y="850899"/>
                </a:lnTo>
                <a:lnTo>
                  <a:pt x="1669407" y="901699"/>
                </a:lnTo>
                <a:lnTo>
                  <a:pt x="1664335" y="927099"/>
                </a:lnTo>
                <a:lnTo>
                  <a:pt x="1666748" y="952499"/>
                </a:lnTo>
                <a:lnTo>
                  <a:pt x="1410843" y="1066799"/>
                </a:lnTo>
                <a:lnTo>
                  <a:pt x="1620443" y="1066799"/>
                </a:lnTo>
                <a:lnTo>
                  <a:pt x="1706245" y="1028699"/>
                </a:lnTo>
                <a:lnTo>
                  <a:pt x="1859407" y="1028699"/>
                </a:lnTo>
                <a:lnTo>
                  <a:pt x="1889398" y="990599"/>
                </a:lnTo>
                <a:lnTo>
                  <a:pt x="1903984" y="952499"/>
                </a:lnTo>
                <a:lnTo>
                  <a:pt x="1902313" y="914399"/>
                </a:lnTo>
                <a:lnTo>
                  <a:pt x="1890712" y="876299"/>
                </a:lnTo>
                <a:lnTo>
                  <a:pt x="1870444" y="850899"/>
                </a:lnTo>
                <a:lnTo>
                  <a:pt x="1842770" y="825499"/>
                </a:lnTo>
                <a:lnTo>
                  <a:pt x="1820672" y="825499"/>
                </a:lnTo>
                <a:lnTo>
                  <a:pt x="1831340" y="723899"/>
                </a:lnTo>
                <a:lnTo>
                  <a:pt x="1844294" y="596899"/>
                </a:lnTo>
                <a:lnTo>
                  <a:pt x="1850390" y="596899"/>
                </a:lnTo>
                <a:lnTo>
                  <a:pt x="1881852" y="584199"/>
                </a:lnTo>
                <a:lnTo>
                  <a:pt x="1907873" y="558799"/>
                </a:lnTo>
                <a:lnTo>
                  <a:pt x="1926488" y="520699"/>
                </a:lnTo>
                <a:lnTo>
                  <a:pt x="1935734" y="495299"/>
                </a:lnTo>
                <a:lnTo>
                  <a:pt x="1931306" y="444499"/>
                </a:lnTo>
                <a:lnTo>
                  <a:pt x="1909937" y="406399"/>
                </a:lnTo>
                <a:lnTo>
                  <a:pt x="1886403" y="380999"/>
                </a:lnTo>
                <a:lnTo>
                  <a:pt x="1750568" y="380999"/>
                </a:lnTo>
                <a:lnTo>
                  <a:pt x="1590755" y="266699"/>
                </a:lnTo>
                <a:close/>
              </a:path>
              <a:path w="1936115" h="1943100">
                <a:moveTo>
                  <a:pt x="1364154" y="1028699"/>
                </a:moveTo>
                <a:lnTo>
                  <a:pt x="1292987" y="1028699"/>
                </a:lnTo>
                <a:lnTo>
                  <a:pt x="1263015" y="1054099"/>
                </a:lnTo>
                <a:lnTo>
                  <a:pt x="1398460" y="1054099"/>
                </a:lnTo>
                <a:lnTo>
                  <a:pt x="1386077" y="1041399"/>
                </a:lnTo>
                <a:lnTo>
                  <a:pt x="1375443" y="1041399"/>
                </a:lnTo>
                <a:lnTo>
                  <a:pt x="1364154" y="1028699"/>
                </a:lnTo>
                <a:close/>
              </a:path>
              <a:path w="1936115" h="1943100">
                <a:moveTo>
                  <a:pt x="1859407" y="1028699"/>
                </a:moveTo>
                <a:lnTo>
                  <a:pt x="1706245" y="1028699"/>
                </a:lnTo>
                <a:lnTo>
                  <a:pt x="1725422" y="1041399"/>
                </a:lnTo>
                <a:lnTo>
                  <a:pt x="1736129" y="1041399"/>
                </a:lnTo>
                <a:lnTo>
                  <a:pt x="1747456" y="1054099"/>
                </a:lnTo>
                <a:lnTo>
                  <a:pt x="1818651" y="1054099"/>
                </a:lnTo>
                <a:lnTo>
                  <a:pt x="1859407" y="1028699"/>
                </a:lnTo>
                <a:close/>
              </a:path>
              <a:path w="1936115" h="1943100">
                <a:moveTo>
                  <a:pt x="819531" y="215899"/>
                </a:moveTo>
                <a:lnTo>
                  <a:pt x="678942" y="215899"/>
                </a:lnTo>
                <a:lnTo>
                  <a:pt x="871474" y="355599"/>
                </a:lnTo>
                <a:lnTo>
                  <a:pt x="864489" y="368299"/>
                </a:lnTo>
                <a:lnTo>
                  <a:pt x="866284" y="406399"/>
                </a:lnTo>
                <a:lnTo>
                  <a:pt x="878379" y="444499"/>
                </a:lnTo>
                <a:lnTo>
                  <a:pt x="899118" y="469899"/>
                </a:lnTo>
                <a:lnTo>
                  <a:pt x="926846" y="495299"/>
                </a:lnTo>
                <a:lnTo>
                  <a:pt x="935736" y="495299"/>
                </a:lnTo>
                <a:lnTo>
                  <a:pt x="922909" y="622299"/>
                </a:lnTo>
                <a:lnTo>
                  <a:pt x="909954" y="736599"/>
                </a:lnTo>
                <a:lnTo>
                  <a:pt x="900811" y="749299"/>
                </a:lnTo>
                <a:lnTo>
                  <a:pt x="869348" y="761999"/>
                </a:lnTo>
                <a:lnTo>
                  <a:pt x="843327" y="774699"/>
                </a:lnTo>
                <a:lnTo>
                  <a:pt x="824712" y="812799"/>
                </a:lnTo>
                <a:lnTo>
                  <a:pt x="815467" y="850899"/>
                </a:lnTo>
                <a:lnTo>
                  <a:pt x="818388" y="876299"/>
                </a:lnTo>
                <a:lnTo>
                  <a:pt x="790956" y="888999"/>
                </a:lnTo>
                <a:lnTo>
                  <a:pt x="704850" y="927099"/>
                </a:lnTo>
                <a:lnTo>
                  <a:pt x="593217" y="977899"/>
                </a:lnTo>
                <a:lnTo>
                  <a:pt x="800322" y="977899"/>
                </a:lnTo>
                <a:lnTo>
                  <a:pt x="860044" y="952499"/>
                </a:lnTo>
                <a:lnTo>
                  <a:pt x="1130856" y="952499"/>
                </a:lnTo>
                <a:lnTo>
                  <a:pt x="1048258" y="888999"/>
                </a:lnTo>
                <a:lnTo>
                  <a:pt x="1054989" y="876299"/>
                </a:lnTo>
                <a:lnTo>
                  <a:pt x="1055050" y="850899"/>
                </a:lnTo>
                <a:lnTo>
                  <a:pt x="1050528" y="825499"/>
                </a:lnTo>
                <a:lnTo>
                  <a:pt x="1041790" y="800099"/>
                </a:lnTo>
                <a:lnTo>
                  <a:pt x="1029208" y="787399"/>
                </a:lnTo>
                <a:lnTo>
                  <a:pt x="995679" y="749299"/>
                </a:lnTo>
                <a:lnTo>
                  <a:pt x="1008252" y="634999"/>
                </a:lnTo>
                <a:lnTo>
                  <a:pt x="1022223" y="495299"/>
                </a:lnTo>
                <a:lnTo>
                  <a:pt x="1059561" y="482599"/>
                </a:lnTo>
                <a:lnTo>
                  <a:pt x="1076203" y="469899"/>
                </a:lnTo>
                <a:lnTo>
                  <a:pt x="1089548" y="444499"/>
                </a:lnTo>
                <a:lnTo>
                  <a:pt x="1099012" y="419099"/>
                </a:lnTo>
                <a:lnTo>
                  <a:pt x="1104011" y="393699"/>
                </a:lnTo>
                <a:lnTo>
                  <a:pt x="1102487" y="380999"/>
                </a:lnTo>
                <a:lnTo>
                  <a:pt x="1278255" y="304799"/>
                </a:lnTo>
                <a:lnTo>
                  <a:pt x="1069848" y="304799"/>
                </a:lnTo>
                <a:lnTo>
                  <a:pt x="1056385" y="292099"/>
                </a:lnTo>
                <a:lnTo>
                  <a:pt x="918210" y="292099"/>
                </a:lnTo>
                <a:lnTo>
                  <a:pt x="819531" y="215899"/>
                </a:lnTo>
                <a:close/>
              </a:path>
              <a:path w="1936115" h="1943100">
                <a:moveTo>
                  <a:pt x="979297" y="965199"/>
                </a:moveTo>
                <a:lnTo>
                  <a:pt x="879983" y="965199"/>
                </a:lnTo>
                <a:lnTo>
                  <a:pt x="922274" y="977899"/>
                </a:lnTo>
                <a:lnTo>
                  <a:pt x="969645" y="977899"/>
                </a:lnTo>
                <a:lnTo>
                  <a:pt x="979297" y="965199"/>
                </a:lnTo>
                <a:close/>
              </a:path>
              <a:path w="1936115" h="1943100">
                <a:moveTo>
                  <a:pt x="1000125" y="952499"/>
                </a:moveTo>
                <a:lnTo>
                  <a:pt x="860044" y="952499"/>
                </a:lnTo>
                <a:lnTo>
                  <a:pt x="877824" y="965199"/>
                </a:lnTo>
                <a:lnTo>
                  <a:pt x="996061" y="965199"/>
                </a:lnTo>
                <a:lnTo>
                  <a:pt x="1000125" y="952499"/>
                </a:lnTo>
                <a:close/>
              </a:path>
              <a:path w="1936115" h="1943100">
                <a:moveTo>
                  <a:pt x="550197" y="939799"/>
                </a:moveTo>
                <a:lnTo>
                  <a:pt x="467741" y="939799"/>
                </a:lnTo>
                <a:lnTo>
                  <a:pt x="431292" y="952499"/>
                </a:lnTo>
                <a:lnTo>
                  <a:pt x="560832" y="952499"/>
                </a:lnTo>
                <a:lnTo>
                  <a:pt x="550197" y="939799"/>
                </a:lnTo>
                <a:close/>
              </a:path>
              <a:path w="1936115" h="1943100">
                <a:moveTo>
                  <a:pt x="514603" y="927099"/>
                </a:moveTo>
                <a:lnTo>
                  <a:pt x="490696" y="927099"/>
                </a:lnTo>
                <a:lnTo>
                  <a:pt x="479063" y="939799"/>
                </a:lnTo>
                <a:lnTo>
                  <a:pt x="527024" y="939799"/>
                </a:lnTo>
                <a:lnTo>
                  <a:pt x="514603" y="927099"/>
                </a:lnTo>
                <a:close/>
              </a:path>
              <a:path w="1936115" h="1943100">
                <a:moveTo>
                  <a:pt x="194945" y="419099"/>
                </a:moveTo>
                <a:lnTo>
                  <a:pt x="112141" y="419099"/>
                </a:lnTo>
                <a:lnTo>
                  <a:pt x="99187" y="533399"/>
                </a:lnTo>
                <a:lnTo>
                  <a:pt x="85090" y="673099"/>
                </a:lnTo>
                <a:lnTo>
                  <a:pt x="83947" y="673099"/>
                </a:lnTo>
                <a:lnTo>
                  <a:pt x="52595" y="685799"/>
                </a:lnTo>
                <a:lnTo>
                  <a:pt x="27066" y="711199"/>
                </a:lnTo>
                <a:lnTo>
                  <a:pt x="8991" y="736599"/>
                </a:lnTo>
                <a:lnTo>
                  <a:pt x="0" y="774699"/>
                </a:lnTo>
                <a:lnTo>
                  <a:pt x="4427" y="825499"/>
                </a:lnTo>
                <a:lnTo>
                  <a:pt x="25796" y="863599"/>
                </a:lnTo>
                <a:lnTo>
                  <a:pt x="61096" y="888999"/>
                </a:lnTo>
                <a:lnTo>
                  <a:pt x="107315" y="914399"/>
                </a:lnTo>
                <a:lnTo>
                  <a:pt x="131222" y="914399"/>
                </a:lnTo>
                <a:lnTo>
                  <a:pt x="142855" y="901699"/>
                </a:lnTo>
                <a:lnTo>
                  <a:pt x="154177" y="901699"/>
                </a:lnTo>
                <a:lnTo>
                  <a:pt x="189992" y="888999"/>
                </a:lnTo>
                <a:lnTo>
                  <a:pt x="342334" y="888999"/>
                </a:lnTo>
                <a:lnTo>
                  <a:pt x="235585" y="812799"/>
                </a:lnTo>
                <a:lnTo>
                  <a:pt x="239522" y="800099"/>
                </a:lnTo>
                <a:lnTo>
                  <a:pt x="237851" y="761999"/>
                </a:lnTo>
                <a:lnTo>
                  <a:pt x="226250" y="736599"/>
                </a:lnTo>
                <a:lnTo>
                  <a:pt x="205982" y="711199"/>
                </a:lnTo>
                <a:lnTo>
                  <a:pt x="178308" y="685799"/>
                </a:lnTo>
                <a:lnTo>
                  <a:pt x="168275" y="685799"/>
                </a:lnTo>
                <a:lnTo>
                  <a:pt x="194945" y="419099"/>
                </a:lnTo>
                <a:close/>
              </a:path>
              <a:path w="1936115" h="1943100">
                <a:moveTo>
                  <a:pt x="206422" y="190499"/>
                </a:moveTo>
                <a:lnTo>
                  <a:pt x="133903" y="190499"/>
                </a:lnTo>
                <a:lnTo>
                  <a:pt x="93202" y="215899"/>
                </a:lnTo>
                <a:lnTo>
                  <a:pt x="63906" y="253999"/>
                </a:lnTo>
                <a:lnTo>
                  <a:pt x="49911" y="292099"/>
                </a:lnTo>
                <a:lnTo>
                  <a:pt x="51454" y="330199"/>
                </a:lnTo>
                <a:lnTo>
                  <a:pt x="63023" y="368299"/>
                </a:lnTo>
                <a:lnTo>
                  <a:pt x="83308" y="393699"/>
                </a:lnTo>
                <a:lnTo>
                  <a:pt x="110998" y="419099"/>
                </a:lnTo>
                <a:lnTo>
                  <a:pt x="204216" y="419099"/>
                </a:lnTo>
                <a:lnTo>
                  <a:pt x="235606" y="406399"/>
                </a:lnTo>
                <a:lnTo>
                  <a:pt x="261604" y="380999"/>
                </a:lnTo>
                <a:lnTo>
                  <a:pt x="280243" y="355599"/>
                </a:lnTo>
                <a:lnTo>
                  <a:pt x="289560" y="317499"/>
                </a:lnTo>
                <a:lnTo>
                  <a:pt x="287020" y="292099"/>
                </a:lnTo>
                <a:lnTo>
                  <a:pt x="455612" y="215899"/>
                </a:lnTo>
                <a:lnTo>
                  <a:pt x="251333" y="215899"/>
                </a:lnTo>
                <a:lnTo>
                  <a:pt x="228346" y="203199"/>
                </a:lnTo>
                <a:lnTo>
                  <a:pt x="217711" y="203199"/>
                </a:lnTo>
                <a:lnTo>
                  <a:pt x="206422" y="190499"/>
                </a:lnTo>
                <a:close/>
              </a:path>
              <a:path w="1936115" h="1943100">
                <a:moveTo>
                  <a:pt x="1828419" y="355599"/>
                </a:moveTo>
                <a:lnTo>
                  <a:pt x="1792878" y="355599"/>
                </a:lnTo>
                <a:lnTo>
                  <a:pt x="1781556" y="368299"/>
                </a:lnTo>
                <a:lnTo>
                  <a:pt x="1750568" y="380999"/>
                </a:lnTo>
                <a:lnTo>
                  <a:pt x="1886403" y="380999"/>
                </a:lnTo>
                <a:lnTo>
                  <a:pt x="1874637" y="368299"/>
                </a:lnTo>
                <a:lnTo>
                  <a:pt x="1828419" y="355599"/>
                </a:lnTo>
                <a:close/>
              </a:path>
              <a:path w="1936115" h="1943100">
                <a:moveTo>
                  <a:pt x="1462024" y="63499"/>
                </a:moveTo>
                <a:lnTo>
                  <a:pt x="1415131" y="63499"/>
                </a:lnTo>
                <a:lnTo>
                  <a:pt x="1374346" y="88899"/>
                </a:lnTo>
                <a:lnTo>
                  <a:pt x="1344348" y="126999"/>
                </a:lnTo>
                <a:lnTo>
                  <a:pt x="1329817" y="165099"/>
                </a:lnTo>
                <a:lnTo>
                  <a:pt x="1331849" y="190499"/>
                </a:lnTo>
                <a:lnTo>
                  <a:pt x="1191006" y="253999"/>
                </a:lnTo>
                <a:lnTo>
                  <a:pt x="1069848" y="304799"/>
                </a:lnTo>
                <a:lnTo>
                  <a:pt x="1278255" y="304799"/>
                </a:lnTo>
                <a:lnTo>
                  <a:pt x="1366139" y="266699"/>
                </a:lnTo>
                <a:lnTo>
                  <a:pt x="1590755" y="266699"/>
                </a:lnTo>
                <a:lnTo>
                  <a:pt x="1555242" y="241299"/>
                </a:lnTo>
                <a:lnTo>
                  <a:pt x="1569339" y="190499"/>
                </a:lnTo>
                <a:lnTo>
                  <a:pt x="1564911" y="139699"/>
                </a:lnTo>
                <a:lnTo>
                  <a:pt x="1543542" y="101599"/>
                </a:lnTo>
                <a:lnTo>
                  <a:pt x="1508242" y="76199"/>
                </a:lnTo>
                <a:lnTo>
                  <a:pt x="1462024" y="63499"/>
                </a:lnTo>
                <a:close/>
              </a:path>
              <a:path w="1936115" h="1943100">
                <a:moveTo>
                  <a:pt x="1472725" y="292099"/>
                </a:moveTo>
                <a:lnTo>
                  <a:pt x="1424729" y="292099"/>
                </a:lnTo>
                <a:lnTo>
                  <a:pt x="1437132" y="304799"/>
                </a:lnTo>
                <a:lnTo>
                  <a:pt x="1461055" y="304799"/>
                </a:lnTo>
                <a:lnTo>
                  <a:pt x="1472725" y="292099"/>
                </a:lnTo>
                <a:close/>
              </a:path>
              <a:path w="1936115" h="1943100">
                <a:moveTo>
                  <a:pt x="1021000" y="266699"/>
                </a:moveTo>
                <a:lnTo>
                  <a:pt x="949833" y="266699"/>
                </a:lnTo>
                <a:lnTo>
                  <a:pt x="918210" y="292099"/>
                </a:lnTo>
                <a:lnTo>
                  <a:pt x="1056385" y="292099"/>
                </a:lnTo>
                <a:lnTo>
                  <a:pt x="1042924" y="279399"/>
                </a:lnTo>
                <a:lnTo>
                  <a:pt x="1032289" y="279399"/>
                </a:lnTo>
                <a:lnTo>
                  <a:pt x="1021000" y="266699"/>
                </a:lnTo>
                <a:close/>
              </a:path>
              <a:path w="1936115" h="1943100">
                <a:moveTo>
                  <a:pt x="629544" y="228599"/>
                </a:moveTo>
                <a:lnTo>
                  <a:pt x="569483" y="228599"/>
                </a:lnTo>
                <a:lnTo>
                  <a:pt x="593344" y="241299"/>
                </a:lnTo>
                <a:lnTo>
                  <a:pt x="617775" y="241299"/>
                </a:lnTo>
                <a:lnTo>
                  <a:pt x="629544" y="228599"/>
                </a:lnTo>
                <a:close/>
              </a:path>
              <a:path w="1936115" h="1943100">
                <a:moveTo>
                  <a:pt x="786638" y="190499"/>
                </a:moveTo>
                <a:lnTo>
                  <a:pt x="512191" y="190499"/>
                </a:lnTo>
                <a:lnTo>
                  <a:pt x="528478" y="203199"/>
                </a:lnTo>
                <a:lnTo>
                  <a:pt x="547719" y="228599"/>
                </a:lnTo>
                <a:lnTo>
                  <a:pt x="640969" y="228599"/>
                </a:lnTo>
                <a:lnTo>
                  <a:pt x="678942" y="215899"/>
                </a:lnTo>
                <a:lnTo>
                  <a:pt x="819531" y="215899"/>
                </a:lnTo>
                <a:lnTo>
                  <a:pt x="786638" y="190499"/>
                </a:lnTo>
                <a:close/>
              </a:path>
              <a:path w="1936115" h="1943100">
                <a:moveTo>
                  <a:pt x="617727" y="0"/>
                </a:moveTo>
                <a:lnTo>
                  <a:pt x="570069" y="0"/>
                </a:lnTo>
                <a:lnTo>
                  <a:pt x="529351" y="25399"/>
                </a:lnTo>
                <a:lnTo>
                  <a:pt x="499802" y="63499"/>
                </a:lnTo>
                <a:lnTo>
                  <a:pt x="485648" y="101599"/>
                </a:lnTo>
                <a:lnTo>
                  <a:pt x="486791" y="114299"/>
                </a:lnTo>
                <a:lnTo>
                  <a:pt x="367157" y="165099"/>
                </a:lnTo>
                <a:lnTo>
                  <a:pt x="251333" y="215899"/>
                </a:lnTo>
                <a:lnTo>
                  <a:pt x="455612" y="215899"/>
                </a:lnTo>
                <a:lnTo>
                  <a:pt x="511810" y="190499"/>
                </a:lnTo>
                <a:lnTo>
                  <a:pt x="786638" y="190499"/>
                </a:lnTo>
                <a:lnTo>
                  <a:pt x="720851" y="139699"/>
                </a:lnTo>
                <a:lnTo>
                  <a:pt x="725297" y="126999"/>
                </a:lnTo>
                <a:lnTo>
                  <a:pt x="720633" y="76199"/>
                </a:lnTo>
                <a:lnTo>
                  <a:pt x="698849" y="38099"/>
                </a:lnTo>
                <a:lnTo>
                  <a:pt x="663396" y="12699"/>
                </a:lnTo>
                <a:lnTo>
                  <a:pt x="617727" y="0"/>
                </a:lnTo>
                <a:close/>
              </a:path>
            </a:pathLst>
          </a:custGeom>
          <a:solidFill>
            <a:srgbClr val="76707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4479" y="5339460"/>
            <a:ext cx="945515" cy="927100"/>
          </a:xfrm>
          <a:custGeom>
            <a:avLst/>
            <a:gdLst/>
            <a:ahLst/>
            <a:cxnLst/>
            <a:rect l="l" t="t" r="r" b="b"/>
            <a:pathLst>
              <a:path w="945515" h="927100">
                <a:moveTo>
                  <a:pt x="143903" y="0"/>
                </a:moveTo>
                <a:lnTo>
                  <a:pt x="97739" y="12269"/>
                </a:lnTo>
                <a:lnTo>
                  <a:pt x="69957" y="40257"/>
                </a:lnTo>
                <a:lnTo>
                  <a:pt x="58280" y="79628"/>
                </a:lnTo>
                <a:lnTo>
                  <a:pt x="63452" y="111504"/>
                </a:lnTo>
                <a:lnTo>
                  <a:pt x="79933" y="138414"/>
                </a:lnTo>
                <a:lnTo>
                  <a:pt x="105454" y="157299"/>
                </a:lnTo>
                <a:lnTo>
                  <a:pt x="137744" y="165100"/>
                </a:lnTo>
                <a:lnTo>
                  <a:pt x="146011" y="164965"/>
                </a:lnTo>
                <a:lnTo>
                  <a:pt x="154111" y="164020"/>
                </a:lnTo>
                <a:lnTo>
                  <a:pt x="161997" y="162313"/>
                </a:lnTo>
                <a:lnTo>
                  <a:pt x="169621" y="159892"/>
                </a:lnTo>
                <a:lnTo>
                  <a:pt x="179311" y="153923"/>
                </a:lnTo>
                <a:lnTo>
                  <a:pt x="312381" y="290029"/>
                </a:lnTo>
                <a:lnTo>
                  <a:pt x="293574" y="325699"/>
                </a:lnTo>
                <a:lnTo>
                  <a:pt x="290563" y="347306"/>
                </a:lnTo>
                <a:lnTo>
                  <a:pt x="291879" y="368286"/>
                </a:lnTo>
                <a:lnTo>
                  <a:pt x="297184" y="388169"/>
                </a:lnTo>
                <a:lnTo>
                  <a:pt x="306117" y="406460"/>
                </a:lnTo>
                <a:lnTo>
                  <a:pt x="318312" y="422668"/>
                </a:lnTo>
                <a:lnTo>
                  <a:pt x="325805" y="428218"/>
                </a:lnTo>
                <a:lnTo>
                  <a:pt x="141109" y="722515"/>
                </a:lnTo>
                <a:lnTo>
                  <a:pt x="109778" y="715060"/>
                </a:lnTo>
                <a:lnTo>
                  <a:pt x="77664" y="718812"/>
                </a:lnTo>
                <a:lnTo>
                  <a:pt x="49371" y="731405"/>
                </a:lnTo>
                <a:lnTo>
                  <a:pt x="9651" y="776858"/>
                </a:lnTo>
                <a:lnTo>
                  <a:pt x="0" y="817143"/>
                </a:lnTo>
                <a:lnTo>
                  <a:pt x="6967" y="859167"/>
                </a:lnTo>
                <a:lnTo>
                  <a:pt x="28736" y="893562"/>
                </a:lnTo>
                <a:lnTo>
                  <a:pt x="61607" y="917141"/>
                </a:lnTo>
                <a:lnTo>
                  <a:pt x="101879" y="926719"/>
                </a:lnTo>
                <a:lnTo>
                  <a:pt x="143914" y="919671"/>
                </a:lnTo>
                <a:lnTo>
                  <a:pt x="178352" y="897837"/>
                </a:lnTo>
                <a:lnTo>
                  <a:pt x="201999" y="864923"/>
                </a:lnTo>
                <a:lnTo>
                  <a:pt x="211658" y="824636"/>
                </a:lnTo>
                <a:lnTo>
                  <a:pt x="211501" y="813590"/>
                </a:lnTo>
                <a:lnTo>
                  <a:pt x="210248" y="802871"/>
                </a:lnTo>
                <a:lnTo>
                  <a:pt x="207957" y="792528"/>
                </a:lnTo>
                <a:lnTo>
                  <a:pt x="204685" y="782612"/>
                </a:lnTo>
                <a:lnTo>
                  <a:pt x="193497" y="764933"/>
                </a:lnTo>
                <a:lnTo>
                  <a:pt x="387578" y="455714"/>
                </a:lnTo>
                <a:lnTo>
                  <a:pt x="451616" y="441207"/>
                </a:lnTo>
                <a:lnTo>
                  <a:pt x="492124" y="396214"/>
                </a:lnTo>
                <a:lnTo>
                  <a:pt x="495452" y="382549"/>
                </a:lnTo>
                <a:lnTo>
                  <a:pt x="658469" y="388315"/>
                </a:lnTo>
                <a:lnTo>
                  <a:pt x="680809" y="437711"/>
                </a:lnTo>
                <a:lnTo>
                  <a:pt x="710768" y="467496"/>
                </a:lnTo>
                <a:lnTo>
                  <a:pt x="748651" y="487713"/>
                </a:lnTo>
                <a:lnTo>
                  <a:pt x="792759" y="496061"/>
                </a:lnTo>
                <a:lnTo>
                  <a:pt x="838686" y="490357"/>
                </a:lnTo>
                <a:lnTo>
                  <a:pt x="879670" y="471257"/>
                </a:lnTo>
                <a:lnTo>
                  <a:pt x="912929" y="440837"/>
                </a:lnTo>
                <a:lnTo>
                  <a:pt x="935686" y="401170"/>
                </a:lnTo>
                <a:lnTo>
                  <a:pt x="945159" y="354329"/>
                </a:lnTo>
                <a:lnTo>
                  <a:pt x="939528" y="308409"/>
                </a:lnTo>
                <a:lnTo>
                  <a:pt x="920505" y="267441"/>
                </a:lnTo>
                <a:lnTo>
                  <a:pt x="890149" y="234218"/>
                </a:lnTo>
                <a:lnTo>
                  <a:pt x="850521" y="211534"/>
                </a:lnTo>
                <a:lnTo>
                  <a:pt x="803681" y="202183"/>
                </a:lnTo>
                <a:lnTo>
                  <a:pt x="760504" y="207161"/>
                </a:lnTo>
                <a:lnTo>
                  <a:pt x="721510" y="224001"/>
                </a:lnTo>
                <a:lnTo>
                  <a:pt x="689000" y="250991"/>
                </a:lnTo>
                <a:lnTo>
                  <a:pt x="665276" y="286423"/>
                </a:lnTo>
                <a:lnTo>
                  <a:pt x="655739" y="325602"/>
                </a:lnTo>
                <a:lnTo>
                  <a:pt x="496557" y="319976"/>
                </a:lnTo>
                <a:lnTo>
                  <a:pt x="459360" y="265782"/>
                </a:lnTo>
                <a:lnTo>
                  <a:pt x="400329" y="245236"/>
                </a:lnTo>
                <a:lnTo>
                  <a:pt x="389734" y="245395"/>
                </a:lnTo>
                <a:lnTo>
                  <a:pt x="379345" y="246597"/>
                </a:lnTo>
                <a:lnTo>
                  <a:pt x="369229" y="248792"/>
                </a:lnTo>
                <a:lnTo>
                  <a:pt x="359448" y="251929"/>
                </a:lnTo>
                <a:lnTo>
                  <a:pt x="342709" y="262204"/>
                </a:lnTo>
                <a:lnTo>
                  <a:pt x="206184" y="122554"/>
                </a:lnTo>
                <a:lnTo>
                  <a:pt x="223367" y="85470"/>
                </a:lnTo>
                <a:lnTo>
                  <a:pt x="218195" y="53595"/>
                </a:lnTo>
                <a:lnTo>
                  <a:pt x="201714" y="26685"/>
                </a:lnTo>
                <a:lnTo>
                  <a:pt x="176193" y="7800"/>
                </a:lnTo>
                <a:lnTo>
                  <a:pt x="143903" y="0"/>
                </a:lnTo>
                <a:close/>
              </a:path>
            </a:pathLst>
          </a:custGeom>
          <a:solidFill>
            <a:srgbClr val="76707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59785" y="4390421"/>
            <a:ext cx="1308100" cy="1188085"/>
          </a:xfrm>
          <a:custGeom>
            <a:avLst/>
            <a:gdLst/>
            <a:ahLst/>
            <a:cxnLst/>
            <a:rect l="l" t="t" r="r" b="b"/>
            <a:pathLst>
              <a:path w="1308100" h="1188085">
                <a:moveTo>
                  <a:pt x="452186" y="639286"/>
                </a:moveTo>
                <a:lnTo>
                  <a:pt x="352236" y="639286"/>
                </a:lnTo>
                <a:lnTo>
                  <a:pt x="486221" y="723995"/>
                </a:lnTo>
                <a:lnTo>
                  <a:pt x="483681" y="730853"/>
                </a:lnTo>
                <a:lnTo>
                  <a:pt x="490761" y="773366"/>
                </a:lnTo>
                <a:lnTo>
                  <a:pt x="521273" y="801592"/>
                </a:lnTo>
                <a:lnTo>
                  <a:pt x="528200" y="803116"/>
                </a:lnTo>
                <a:lnTo>
                  <a:pt x="527604" y="803116"/>
                </a:lnTo>
                <a:lnTo>
                  <a:pt x="492317" y="1040479"/>
                </a:lnTo>
                <a:lnTo>
                  <a:pt x="481268" y="1042384"/>
                </a:lnTo>
                <a:lnTo>
                  <a:pt x="460071" y="1053435"/>
                </a:lnTo>
                <a:lnTo>
                  <a:pt x="442565" y="1069260"/>
                </a:lnTo>
                <a:lnTo>
                  <a:pt x="429869" y="1088729"/>
                </a:lnTo>
                <a:lnTo>
                  <a:pt x="423102" y="1110710"/>
                </a:lnTo>
                <a:lnTo>
                  <a:pt x="422382" y="1118534"/>
                </a:lnTo>
                <a:lnTo>
                  <a:pt x="422483" y="1126156"/>
                </a:lnTo>
                <a:lnTo>
                  <a:pt x="449026" y="1174337"/>
                </a:lnTo>
                <a:lnTo>
                  <a:pt x="490666" y="1187926"/>
                </a:lnTo>
                <a:lnTo>
                  <a:pt x="522648" y="1182560"/>
                </a:lnTo>
                <a:lnTo>
                  <a:pt x="550118" y="1166717"/>
                </a:lnTo>
                <a:lnTo>
                  <a:pt x="570372" y="1143063"/>
                </a:lnTo>
                <a:lnTo>
                  <a:pt x="580709" y="1114266"/>
                </a:lnTo>
                <a:lnTo>
                  <a:pt x="580505" y="1091426"/>
                </a:lnTo>
                <a:lnTo>
                  <a:pt x="573359" y="1071372"/>
                </a:lnTo>
                <a:lnTo>
                  <a:pt x="560331" y="1055080"/>
                </a:lnTo>
                <a:lnTo>
                  <a:pt x="542482" y="1043527"/>
                </a:lnTo>
                <a:lnTo>
                  <a:pt x="541847" y="1043400"/>
                </a:lnTo>
                <a:lnTo>
                  <a:pt x="577534" y="804005"/>
                </a:lnTo>
                <a:lnTo>
                  <a:pt x="621476" y="776716"/>
                </a:lnTo>
                <a:lnTo>
                  <a:pt x="641288" y="734790"/>
                </a:lnTo>
                <a:lnTo>
                  <a:pt x="640780" y="725519"/>
                </a:lnTo>
                <a:lnTo>
                  <a:pt x="733777" y="679672"/>
                </a:lnTo>
                <a:lnTo>
                  <a:pt x="624778" y="679672"/>
                </a:lnTo>
                <a:lnTo>
                  <a:pt x="623235" y="678529"/>
                </a:lnTo>
                <a:lnTo>
                  <a:pt x="514542" y="678529"/>
                </a:lnTo>
                <a:lnTo>
                  <a:pt x="452186" y="639286"/>
                </a:lnTo>
                <a:close/>
              </a:path>
              <a:path w="1308100" h="1188085">
                <a:moveTo>
                  <a:pt x="799672" y="197834"/>
                </a:moveTo>
                <a:lnTo>
                  <a:pt x="692596" y="197834"/>
                </a:lnTo>
                <a:lnTo>
                  <a:pt x="820612" y="278352"/>
                </a:lnTo>
                <a:lnTo>
                  <a:pt x="814135" y="295751"/>
                </a:lnTo>
                <a:lnTo>
                  <a:pt x="821580" y="338709"/>
                </a:lnTo>
                <a:lnTo>
                  <a:pt x="852362" y="366617"/>
                </a:lnTo>
                <a:lnTo>
                  <a:pt x="860109" y="368268"/>
                </a:lnTo>
                <a:lnTo>
                  <a:pt x="836995" y="523970"/>
                </a:lnTo>
                <a:lnTo>
                  <a:pt x="789846" y="551608"/>
                </a:lnTo>
                <a:lnTo>
                  <a:pt x="769812" y="593947"/>
                </a:lnTo>
                <a:lnTo>
                  <a:pt x="770613" y="606758"/>
                </a:lnTo>
                <a:lnTo>
                  <a:pt x="770701" y="608171"/>
                </a:lnTo>
                <a:lnTo>
                  <a:pt x="624778" y="679672"/>
                </a:lnTo>
                <a:lnTo>
                  <a:pt x="733777" y="679672"/>
                </a:lnTo>
                <a:lnTo>
                  <a:pt x="790386" y="651859"/>
                </a:lnTo>
                <a:lnTo>
                  <a:pt x="893481" y="651859"/>
                </a:lnTo>
                <a:lnTo>
                  <a:pt x="896780" y="649954"/>
                </a:lnTo>
                <a:lnTo>
                  <a:pt x="917029" y="626300"/>
                </a:lnTo>
                <a:lnTo>
                  <a:pt x="927419" y="597503"/>
                </a:lnTo>
                <a:lnTo>
                  <a:pt x="928070" y="582029"/>
                </a:lnTo>
                <a:lnTo>
                  <a:pt x="925482" y="567626"/>
                </a:lnTo>
                <a:lnTo>
                  <a:pt x="919989" y="554605"/>
                </a:lnTo>
                <a:lnTo>
                  <a:pt x="911925" y="543274"/>
                </a:lnTo>
                <a:lnTo>
                  <a:pt x="891097" y="528161"/>
                </a:lnTo>
                <a:lnTo>
                  <a:pt x="903670" y="443579"/>
                </a:lnTo>
                <a:lnTo>
                  <a:pt x="915100" y="366998"/>
                </a:lnTo>
                <a:lnTo>
                  <a:pt x="941135" y="351885"/>
                </a:lnTo>
                <a:lnTo>
                  <a:pt x="952365" y="340868"/>
                </a:lnTo>
                <a:lnTo>
                  <a:pt x="961439" y="328231"/>
                </a:lnTo>
                <a:lnTo>
                  <a:pt x="968013" y="314309"/>
                </a:lnTo>
                <a:lnTo>
                  <a:pt x="971742" y="299434"/>
                </a:lnTo>
                <a:lnTo>
                  <a:pt x="970218" y="274034"/>
                </a:lnTo>
                <a:lnTo>
                  <a:pt x="1028801" y="236188"/>
                </a:lnTo>
                <a:lnTo>
                  <a:pt x="944310" y="236188"/>
                </a:lnTo>
                <a:lnTo>
                  <a:pt x="943182" y="235426"/>
                </a:lnTo>
                <a:lnTo>
                  <a:pt x="859220" y="235426"/>
                </a:lnTo>
                <a:lnTo>
                  <a:pt x="799672" y="197834"/>
                </a:lnTo>
                <a:close/>
              </a:path>
              <a:path w="1308100" h="1188085">
                <a:moveTo>
                  <a:pt x="573978" y="657320"/>
                </a:moveTo>
                <a:lnTo>
                  <a:pt x="527937" y="669143"/>
                </a:lnTo>
                <a:lnTo>
                  <a:pt x="514542" y="678529"/>
                </a:lnTo>
                <a:lnTo>
                  <a:pt x="623235" y="678529"/>
                </a:lnTo>
                <a:lnTo>
                  <a:pt x="589599" y="659257"/>
                </a:lnTo>
                <a:lnTo>
                  <a:pt x="573978" y="657320"/>
                </a:lnTo>
                <a:close/>
              </a:path>
              <a:path w="1308100" h="1188085">
                <a:moveTo>
                  <a:pt x="893481" y="651859"/>
                </a:moveTo>
                <a:lnTo>
                  <a:pt x="790386" y="651859"/>
                </a:lnTo>
                <a:lnTo>
                  <a:pt x="808039" y="664686"/>
                </a:lnTo>
                <a:lnTo>
                  <a:pt x="814820" y="667323"/>
                </a:lnTo>
                <a:lnTo>
                  <a:pt x="821993" y="669305"/>
                </a:lnTo>
                <a:lnTo>
                  <a:pt x="829524" y="670597"/>
                </a:lnTo>
                <a:lnTo>
                  <a:pt x="837376" y="671163"/>
                </a:lnTo>
                <a:lnTo>
                  <a:pt x="869340" y="665797"/>
                </a:lnTo>
                <a:lnTo>
                  <a:pt x="893481" y="651859"/>
                </a:lnTo>
                <a:close/>
              </a:path>
              <a:path w="1308100" h="1188085">
                <a:moveTo>
                  <a:pt x="209565" y="131286"/>
                </a:moveTo>
                <a:lnTo>
                  <a:pt x="122112" y="131286"/>
                </a:lnTo>
                <a:lnTo>
                  <a:pt x="287974" y="251555"/>
                </a:lnTo>
                <a:lnTo>
                  <a:pt x="279973" y="273780"/>
                </a:lnTo>
                <a:lnTo>
                  <a:pt x="286894" y="316626"/>
                </a:lnTo>
                <a:lnTo>
                  <a:pt x="317438" y="344519"/>
                </a:lnTo>
                <a:lnTo>
                  <a:pt x="318200" y="344773"/>
                </a:lnTo>
                <a:lnTo>
                  <a:pt x="305500" y="429736"/>
                </a:lnTo>
                <a:lnTo>
                  <a:pt x="293670" y="509111"/>
                </a:lnTo>
                <a:lnTo>
                  <a:pt x="292927" y="509111"/>
                </a:lnTo>
                <a:lnTo>
                  <a:pt x="271819" y="519773"/>
                </a:lnTo>
                <a:lnTo>
                  <a:pt x="254367" y="535352"/>
                </a:lnTo>
                <a:lnTo>
                  <a:pt x="241653" y="554956"/>
                </a:lnTo>
                <a:lnTo>
                  <a:pt x="234761" y="577691"/>
                </a:lnTo>
                <a:lnTo>
                  <a:pt x="236549" y="606758"/>
                </a:lnTo>
                <a:lnTo>
                  <a:pt x="249636" y="631158"/>
                </a:lnTo>
                <a:lnTo>
                  <a:pt x="272176" y="648128"/>
                </a:lnTo>
                <a:lnTo>
                  <a:pt x="302325" y="654907"/>
                </a:lnTo>
                <a:lnTo>
                  <a:pt x="310630" y="654752"/>
                </a:lnTo>
                <a:lnTo>
                  <a:pt x="318756" y="653764"/>
                </a:lnTo>
                <a:lnTo>
                  <a:pt x="326667" y="652014"/>
                </a:lnTo>
                <a:lnTo>
                  <a:pt x="334329" y="649573"/>
                </a:lnTo>
                <a:lnTo>
                  <a:pt x="352236" y="639286"/>
                </a:lnTo>
                <a:lnTo>
                  <a:pt x="452186" y="639286"/>
                </a:lnTo>
                <a:lnTo>
                  <a:pt x="386399" y="597884"/>
                </a:lnTo>
                <a:lnTo>
                  <a:pt x="392368" y="581247"/>
                </a:lnTo>
                <a:lnTo>
                  <a:pt x="392247" y="567626"/>
                </a:lnTo>
                <a:lnTo>
                  <a:pt x="372044" y="522114"/>
                </a:lnTo>
                <a:lnTo>
                  <a:pt x="348426" y="509238"/>
                </a:lnTo>
                <a:lnTo>
                  <a:pt x="372556" y="346932"/>
                </a:lnTo>
                <a:lnTo>
                  <a:pt x="418244" y="318849"/>
                </a:lnTo>
                <a:lnTo>
                  <a:pt x="437707" y="277463"/>
                </a:lnTo>
                <a:lnTo>
                  <a:pt x="437199" y="269335"/>
                </a:lnTo>
                <a:lnTo>
                  <a:pt x="535313" y="221202"/>
                </a:lnTo>
                <a:lnTo>
                  <a:pt x="419419" y="221202"/>
                </a:lnTo>
                <a:lnTo>
                  <a:pt x="409669" y="214060"/>
                </a:lnTo>
                <a:lnTo>
                  <a:pt x="323668" y="214060"/>
                </a:lnTo>
                <a:lnTo>
                  <a:pt x="209565" y="131286"/>
                </a:lnTo>
                <a:close/>
              </a:path>
              <a:path w="1308100" h="1188085">
                <a:moveTo>
                  <a:pt x="1250364" y="238"/>
                </a:moveTo>
                <a:lnTo>
                  <a:pt x="1189420" y="13938"/>
                </a:lnTo>
                <a:lnTo>
                  <a:pt x="1157670" y="48831"/>
                </a:lnTo>
                <a:lnTo>
                  <a:pt x="1149744" y="86645"/>
                </a:lnTo>
                <a:lnTo>
                  <a:pt x="1149542" y="91916"/>
                </a:lnTo>
                <a:lnTo>
                  <a:pt x="1152971" y="101441"/>
                </a:lnTo>
                <a:lnTo>
                  <a:pt x="944310" y="236188"/>
                </a:lnTo>
                <a:lnTo>
                  <a:pt x="1028801" y="236188"/>
                </a:lnTo>
                <a:lnTo>
                  <a:pt x="1179387" y="138906"/>
                </a:lnTo>
                <a:lnTo>
                  <a:pt x="1260902" y="138906"/>
                </a:lnTo>
                <a:lnTo>
                  <a:pt x="1267906" y="135604"/>
                </a:lnTo>
                <a:lnTo>
                  <a:pt x="1291466" y="113756"/>
                </a:lnTo>
                <a:lnTo>
                  <a:pt x="1305228" y="86645"/>
                </a:lnTo>
                <a:lnTo>
                  <a:pt x="1307822" y="57630"/>
                </a:lnTo>
                <a:lnTo>
                  <a:pt x="1297878" y="30067"/>
                </a:lnTo>
                <a:lnTo>
                  <a:pt x="1277624" y="10271"/>
                </a:lnTo>
                <a:lnTo>
                  <a:pt x="1277797" y="10271"/>
                </a:lnTo>
                <a:lnTo>
                  <a:pt x="1250364" y="238"/>
                </a:lnTo>
                <a:close/>
              </a:path>
              <a:path w="1308100" h="1188085">
                <a:moveTo>
                  <a:pt x="904178" y="222091"/>
                </a:moveTo>
                <a:lnTo>
                  <a:pt x="896661" y="222295"/>
                </a:lnTo>
                <a:lnTo>
                  <a:pt x="889192" y="223250"/>
                </a:lnTo>
                <a:lnTo>
                  <a:pt x="881818" y="224895"/>
                </a:lnTo>
                <a:lnTo>
                  <a:pt x="874587" y="227171"/>
                </a:lnTo>
                <a:lnTo>
                  <a:pt x="873063" y="227552"/>
                </a:lnTo>
                <a:lnTo>
                  <a:pt x="859220" y="235426"/>
                </a:lnTo>
                <a:lnTo>
                  <a:pt x="943182" y="235426"/>
                </a:lnTo>
                <a:lnTo>
                  <a:pt x="939611" y="233013"/>
                </a:lnTo>
                <a:lnTo>
                  <a:pt x="933515" y="228695"/>
                </a:lnTo>
                <a:lnTo>
                  <a:pt x="904178" y="222091"/>
                </a:lnTo>
                <a:close/>
              </a:path>
              <a:path w="1308100" h="1188085">
                <a:moveTo>
                  <a:pt x="657544" y="66897"/>
                </a:moveTo>
                <a:lnTo>
                  <a:pt x="626473" y="71995"/>
                </a:lnTo>
                <a:lnTo>
                  <a:pt x="598997" y="87391"/>
                </a:lnTo>
                <a:lnTo>
                  <a:pt x="578284" y="110956"/>
                </a:lnTo>
                <a:lnTo>
                  <a:pt x="567501" y="140557"/>
                </a:lnTo>
                <a:lnTo>
                  <a:pt x="567896" y="146290"/>
                </a:lnTo>
                <a:lnTo>
                  <a:pt x="568009" y="147923"/>
                </a:lnTo>
                <a:lnTo>
                  <a:pt x="419419" y="221202"/>
                </a:lnTo>
                <a:lnTo>
                  <a:pt x="535313" y="221202"/>
                </a:lnTo>
                <a:lnTo>
                  <a:pt x="585535" y="196564"/>
                </a:lnTo>
                <a:lnTo>
                  <a:pt x="797660" y="196564"/>
                </a:lnTo>
                <a:lnTo>
                  <a:pt x="723330" y="149574"/>
                </a:lnTo>
                <a:lnTo>
                  <a:pt x="725235" y="144240"/>
                </a:lnTo>
                <a:lnTo>
                  <a:pt x="723326" y="114395"/>
                </a:lnTo>
                <a:lnTo>
                  <a:pt x="723019" y="113756"/>
                </a:lnTo>
                <a:lnTo>
                  <a:pt x="709725" y="89947"/>
                </a:lnTo>
                <a:lnTo>
                  <a:pt x="686962" y="73409"/>
                </a:lnTo>
                <a:lnTo>
                  <a:pt x="657544" y="66897"/>
                </a:lnTo>
                <a:close/>
              </a:path>
              <a:path w="1308100" h="1188085">
                <a:moveTo>
                  <a:pt x="797660" y="196564"/>
                </a:moveTo>
                <a:lnTo>
                  <a:pt x="585535" y="196564"/>
                </a:lnTo>
                <a:lnTo>
                  <a:pt x="605728" y="211423"/>
                </a:lnTo>
                <a:lnTo>
                  <a:pt x="612582" y="214060"/>
                </a:lnTo>
                <a:lnTo>
                  <a:pt x="619793" y="216042"/>
                </a:lnTo>
                <a:lnTo>
                  <a:pt x="627338" y="217334"/>
                </a:lnTo>
                <a:lnTo>
                  <a:pt x="635192" y="217900"/>
                </a:lnTo>
                <a:lnTo>
                  <a:pt x="643423" y="217691"/>
                </a:lnTo>
                <a:lnTo>
                  <a:pt x="651511" y="216709"/>
                </a:lnTo>
                <a:lnTo>
                  <a:pt x="659409" y="214989"/>
                </a:lnTo>
                <a:lnTo>
                  <a:pt x="667069" y="212566"/>
                </a:lnTo>
                <a:lnTo>
                  <a:pt x="692596" y="197834"/>
                </a:lnTo>
                <a:lnTo>
                  <a:pt x="799672" y="197834"/>
                </a:lnTo>
                <a:lnTo>
                  <a:pt x="797660" y="196564"/>
                </a:lnTo>
                <a:close/>
              </a:path>
              <a:path w="1308100" h="1188085">
                <a:moveTo>
                  <a:pt x="370143" y="200120"/>
                </a:moveTo>
                <a:lnTo>
                  <a:pt x="323367" y="214060"/>
                </a:lnTo>
                <a:lnTo>
                  <a:pt x="409669" y="214060"/>
                </a:lnTo>
                <a:lnTo>
                  <a:pt x="370143" y="200120"/>
                </a:lnTo>
                <a:close/>
              </a:path>
              <a:path w="1308100" h="1188085">
                <a:moveTo>
                  <a:pt x="1260902" y="138906"/>
                </a:moveTo>
                <a:lnTo>
                  <a:pt x="1179387" y="138906"/>
                </a:lnTo>
                <a:lnTo>
                  <a:pt x="1179768" y="139414"/>
                </a:lnTo>
                <a:lnTo>
                  <a:pt x="1200007" y="147923"/>
                </a:lnTo>
                <a:lnTo>
                  <a:pt x="1200833" y="147923"/>
                </a:lnTo>
                <a:lnTo>
                  <a:pt x="1222027" y="150225"/>
                </a:lnTo>
                <a:lnTo>
                  <a:pt x="1245240" y="146290"/>
                </a:lnTo>
                <a:lnTo>
                  <a:pt x="1260902" y="138906"/>
                </a:lnTo>
                <a:close/>
              </a:path>
              <a:path w="1308100" h="1188085">
                <a:moveTo>
                  <a:pt x="75217" y="0"/>
                </a:moveTo>
                <a:lnTo>
                  <a:pt x="19877" y="31210"/>
                </a:lnTo>
                <a:lnTo>
                  <a:pt x="0" y="78162"/>
                </a:lnTo>
                <a:lnTo>
                  <a:pt x="370" y="86645"/>
                </a:lnTo>
                <a:lnTo>
                  <a:pt x="403" y="87391"/>
                </a:lnTo>
                <a:lnTo>
                  <a:pt x="514" y="89947"/>
                </a:lnTo>
                <a:lnTo>
                  <a:pt x="600" y="91916"/>
                </a:lnTo>
                <a:lnTo>
                  <a:pt x="700" y="94202"/>
                </a:lnTo>
                <a:lnTo>
                  <a:pt x="1759" y="101441"/>
                </a:lnTo>
                <a:lnTo>
                  <a:pt x="26481" y="136366"/>
                </a:lnTo>
                <a:lnTo>
                  <a:pt x="46295" y="146290"/>
                </a:lnTo>
                <a:lnTo>
                  <a:pt x="46501" y="146290"/>
                </a:lnTo>
                <a:lnTo>
                  <a:pt x="68280" y="149828"/>
                </a:lnTo>
                <a:lnTo>
                  <a:pt x="91150" y="147224"/>
                </a:lnTo>
                <a:lnTo>
                  <a:pt x="113222" y="138525"/>
                </a:lnTo>
                <a:lnTo>
                  <a:pt x="122112" y="131286"/>
                </a:lnTo>
                <a:lnTo>
                  <a:pt x="209565" y="131286"/>
                </a:lnTo>
                <a:lnTo>
                  <a:pt x="154243" y="91154"/>
                </a:lnTo>
                <a:lnTo>
                  <a:pt x="154624" y="90519"/>
                </a:lnTo>
                <a:lnTo>
                  <a:pt x="158900" y="68832"/>
                </a:lnTo>
                <a:lnTo>
                  <a:pt x="156640" y="47609"/>
                </a:lnTo>
                <a:lnTo>
                  <a:pt x="147784" y="28315"/>
                </a:lnTo>
                <a:lnTo>
                  <a:pt x="132272" y="12414"/>
                </a:lnTo>
                <a:lnTo>
                  <a:pt x="105352" y="635"/>
                </a:lnTo>
                <a:lnTo>
                  <a:pt x="75217" y="0"/>
                </a:lnTo>
                <a:close/>
              </a:path>
            </a:pathLst>
          </a:custGeom>
          <a:solidFill>
            <a:srgbClr val="76707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6844" y="4322569"/>
            <a:ext cx="997585" cy="934719"/>
          </a:xfrm>
          <a:custGeom>
            <a:avLst/>
            <a:gdLst/>
            <a:ahLst/>
            <a:cxnLst/>
            <a:rect l="l" t="t" r="r" b="b"/>
            <a:pathLst>
              <a:path w="997585" h="934720">
                <a:moveTo>
                  <a:pt x="774203" y="0"/>
                </a:moveTo>
                <a:lnTo>
                  <a:pt x="733991" y="8637"/>
                </a:lnTo>
                <a:lnTo>
                  <a:pt x="692723" y="55929"/>
                </a:lnTo>
                <a:lnTo>
                  <a:pt x="688346" y="87415"/>
                </a:lnTo>
                <a:lnTo>
                  <a:pt x="696946" y="119508"/>
                </a:lnTo>
                <a:lnTo>
                  <a:pt x="726651" y="150750"/>
                </a:lnTo>
                <a:lnTo>
                  <a:pt x="670771" y="332995"/>
                </a:lnTo>
                <a:lnTo>
                  <a:pt x="651226" y="330328"/>
                </a:lnTo>
                <a:lnTo>
                  <a:pt x="640829" y="331430"/>
                </a:lnTo>
                <a:lnTo>
                  <a:pt x="630450" y="333615"/>
                </a:lnTo>
                <a:lnTo>
                  <a:pt x="592225" y="352573"/>
                </a:lnTo>
                <a:lnTo>
                  <a:pt x="565507" y="383347"/>
                </a:lnTo>
                <a:lnTo>
                  <a:pt x="555823" y="411100"/>
                </a:lnTo>
                <a:lnTo>
                  <a:pt x="208973" y="390018"/>
                </a:lnTo>
                <a:lnTo>
                  <a:pt x="181867" y="332470"/>
                </a:lnTo>
                <a:lnTo>
                  <a:pt x="128762" y="302843"/>
                </a:lnTo>
                <a:lnTo>
                  <a:pt x="98356" y="300483"/>
                </a:lnTo>
                <a:lnTo>
                  <a:pt x="88148" y="301726"/>
                </a:lnTo>
                <a:lnTo>
                  <a:pt x="24778" y="337683"/>
                </a:lnTo>
                <a:lnTo>
                  <a:pt x="4984" y="373318"/>
                </a:lnTo>
                <a:lnTo>
                  <a:pt x="0" y="413525"/>
                </a:lnTo>
                <a:lnTo>
                  <a:pt x="10853" y="453518"/>
                </a:lnTo>
                <a:lnTo>
                  <a:pt x="37148" y="487140"/>
                </a:lnTo>
                <a:lnTo>
                  <a:pt x="72798" y="506938"/>
                </a:lnTo>
                <a:lnTo>
                  <a:pt x="113020" y="511901"/>
                </a:lnTo>
                <a:lnTo>
                  <a:pt x="153030" y="501016"/>
                </a:lnTo>
                <a:lnTo>
                  <a:pt x="186596" y="474727"/>
                </a:lnTo>
                <a:lnTo>
                  <a:pt x="196769" y="456439"/>
                </a:lnTo>
                <a:lnTo>
                  <a:pt x="561221" y="478664"/>
                </a:lnTo>
                <a:lnTo>
                  <a:pt x="604594" y="527956"/>
                </a:lnTo>
                <a:lnTo>
                  <a:pt x="663494" y="542037"/>
                </a:lnTo>
                <a:lnTo>
                  <a:pt x="677083" y="538354"/>
                </a:lnTo>
                <a:lnTo>
                  <a:pt x="750006" y="684404"/>
                </a:lnTo>
                <a:lnTo>
                  <a:pt x="740126" y="692151"/>
                </a:lnTo>
                <a:lnTo>
                  <a:pt x="717309" y="727795"/>
                </a:lnTo>
                <a:lnTo>
                  <a:pt x="705480" y="768415"/>
                </a:lnTo>
                <a:lnTo>
                  <a:pt x="705843" y="811416"/>
                </a:lnTo>
                <a:lnTo>
                  <a:pt x="719602" y="854203"/>
                </a:lnTo>
                <a:lnTo>
                  <a:pt x="746587" y="891831"/>
                </a:lnTo>
                <a:lnTo>
                  <a:pt x="782978" y="918699"/>
                </a:lnTo>
                <a:lnTo>
                  <a:pt x="825615" y="933345"/>
                </a:lnTo>
                <a:lnTo>
                  <a:pt x="871342" y="934305"/>
                </a:lnTo>
                <a:lnTo>
                  <a:pt x="916998" y="920116"/>
                </a:lnTo>
                <a:lnTo>
                  <a:pt x="954638" y="893166"/>
                </a:lnTo>
                <a:lnTo>
                  <a:pt x="981515" y="856791"/>
                </a:lnTo>
                <a:lnTo>
                  <a:pt x="996166" y="814156"/>
                </a:lnTo>
                <a:lnTo>
                  <a:pt x="997132" y="768424"/>
                </a:lnTo>
                <a:lnTo>
                  <a:pt x="982950" y="722758"/>
                </a:lnTo>
                <a:lnTo>
                  <a:pt x="957956" y="687216"/>
                </a:lnTo>
                <a:lnTo>
                  <a:pt x="924525" y="661021"/>
                </a:lnTo>
                <a:lnTo>
                  <a:pt x="885257" y="645374"/>
                </a:lnTo>
                <a:lnTo>
                  <a:pt x="842754" y="641478"/>
                </a:lnTo>
                <a:lnTo>
                  <a:pt x="803778" y="651892"/>
                </a:lnTo>
                <a:lnTo>
                  <a:pt x="732582" y="509271"/>
                </a:lnTo>
                <a:lnTo>
                  <a:pt x="737420" y="505588"/>
                </a:lnTo>
                <a:lnTo>
                  <a:pt x="753850" y="479869"/>
                </a:lnTo>
                <a:lnTo>
                  <a:pt x="762366" y="450613"/>
                </a:lnTo>
                <a:lnTo>
                  <a:pt x="762106" y="419667"/>
                </a:lnTo>
                <a:lnTo>
                  <a:pt x="746992" y="379595"/>
                </a:lnTo>
                <a:lnTo>
                  <a:pt x="709722" y="346330"/>
                </a:lnTo>
                <a:lnTo>
                  <a:pt x="767050" y="159259"/>
                </a:lnTo>
                <a:lnTo>
                  <a:pt x="807842" y="156592"/>
                </a:lnTo>
                <a:lnTo>
                  <a:pt x="833361" y="136715"/>
                </a:lnTo>
                <a:lnTo>
                  <a:pt x="849111" y="109301"/>
                </a:lnTo>
                <a:lnTo>
                  <a:pt x="853487" y="77815"/>
                </a:lnTo>
                <a:lnTo>
                  <a:pt x="844888" y="45721"/>
                </a:lnTo>
                <a:lnTo>
                  <a:pt x="812066" y="10985"/>
                </a:lnTo>
                <a:lnTo>
                  <a:pt x="782178" y="748"/>
                </a:lnTo>
                <a:lnTo>
                  <a:pt x="774203" y="0"/>
                </a:lnTo>
                <a:close/>
              </a:path>
            </a:pathLst>
          </a:custGeom>
          <a:solidFill>
            <a:srgbClr val="76707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736695" y="344868"/>
            <a:ext cx="1307465" cy="1187450"/>
          </a:xfrm>
          <a:custGeom>
            <a:avLst/>
            <a:gdLst/>
            <a:ahLst/>
            <a:cxnLst/>
            <a:rect l="l" t="t" r="r" b="b"/>
            <a:pathLst>
              <a:path w="1307465" h="1187450">
                <a:moveTo>
                  <a:pt x="451790" y="639000"/>
                </a:moveTo>
                <a:lnTo>
                  <a:pt x="351801" y="639000"/>
                </a:lnTo>
                <a:lnTo>
                  <a:pt x="485659" y="723582"/>
                </a:lnTo>
                <a:lnTo>
                  <a:pt x="483119" y="730440"/>
                </a:lnTo>
                <a:lnTo>
                  <a:pt x="490200" y="772937"/>
                </a:lnTo>
                <a:lnTo>
                  <a:pt x="520711" y="801052"/>
                </a:lnTo>
                <a:lnTo>
                  <a:pt x="526934" y="802576"/>
                </a:lnTo>
                <a:lnTo>
                  <a:pt x="491501" y="1039812"/>
                </a:lnTo>
                <a:lnTo>
                  <a:pt x="441749" y="1068466"/>
                </a:lnTo>
                <a:lnTo>
                  <a:pt x="422286" y="1109916"/>
                </a:lnTo>
                <a:lnTo>
                  <a:pt x="421566" y="1117794"/>
                </a:lnTo>
                <a:lnTo>
                  <a:pt x="421667" y="1125410"/>
                </a:lnTo>
                <a:lnTo>
                  <a:pt x="448210" y="1173495"/>
                </a:lnTo>
                <a:lnTo>
                  <a:pt x="489850" y="1187132"/>
                </a:lnTo>
                <a:lnTo>
                  <a:pt x="521815" y="1181766"/>
                </a:lnTo>
                <a:lnTo>
                  <a:pt x="549255" y="1165923"/>
                </a:lnTo>
                <a:lnTo>
                  <a:pt x="569503" y="1142269"/>
                </a:lnTo>
                <a:lnTo>
                  <a:pt x="579893" y="1113472"/>
                </a:lnTo>
                <a:lnTo>
                  <a:pt x="579691" y="1090650"/>
                </a:lnTo>
                <a:lnTo>
                  <a:pt x="572559" y="1070625"/>
                </a:lnTo>
                <a:lnTo>
                  <a:pt x="559569" y="1054340"/>
                </a:lnTo>
                <a:lnTo>
                  <a:pt x="541793" y="1042733"/>
                </a:lnTo>
                <a:lnTo>
                  <a:pt x="541012" y="1042733"/>
                </a:lnTo>
                <a:lnTo>
                  <a:pt x="576845" y="803465"/>
                </a:lnTo>
                <a:lnTo>
                  <a:pt x="620819" y="776192"/>
                </a:lnTo>
                <a:lnTo>
                  <a:pt x="640726" y="734377"/>
                </a:lnTo>
                <a:lnTo>
                  <a:pt x="640091" y="724979"/>
                </a:lnTo>
                <a:lnTo>
                  <a:pt x="733030" y="679259"/>
                </a:lnTo>
                <a:lnTo>
                  <a:pt x="624216" y="679259"/>
                </a:lnTo>
                <a:lnTo>
                  <a:pt x="622674" y="678116"/>
                </a:lnTo>
                <a:lnTo>
                  <a:pt x="513980" y="678116"/>
                </a:lnTo>
                <a:lnTo>
                  <a:pt x="451790" y="639000"/>
                </a:lnTo>
                <a:close/>
              </a:path>
              <a:path w="1307465" h="1187450">
                <a:moveTo>
                  <a:pt x="799237" y="197675"/>
                </a:moveTo>
                <a:lnTo>
                  <a:pt x="692288" y="197675"/>
                </a:lnTo>
                <a:lnTo>
                  <a:pt x="820177" y="278066"/>
                </a:lnTo>
                <a:lnTo>
                  <a:pt x="813700" y="295592"/>
                </a:lnTo>
                <a:lnTo>
                  <a:pt x="813864" y="314023"/>
                </a:lnTo>
                <a:lnTo>
                  <a:pt x="813903" y="318414"/>
                </a:lnTo>
                <a:lnTo>
                  <a:pt x="821035" y="338439"/>
                </a:lnTo>
                <a:lnTo>
                  <a:pt x="834024" y="354724"/>
                </a:lnTo>
                <a:lnTo>
                  <a:pt x="851800" y="366331"/>
                </a:lnTo>
                <a:lnTo>
                  <a:pt x="859674" y="367982"/>
                </a:lnTo>
                <a:lnTo>
                  <a:pt x="836306" y="523557"/>
                </a:lnTo>
                <a:lnTo>
                  <a:pt x="789269" y="551164"/>
                </a:lnTo>
                <a:lnTo>
                  <a:pt x="769123" y="593407"/>
                </a:lnTo>
                <a:lnTo>
                  <a:pt x="769948" y="606599"/>
                </a:lnTo>
                <a:lnTo>
                  <a:pt x="770012" y="607631"/>
                </a:lnTo>
                <a:lnTo>
                  <a:pt x="624216" y="679259"/>
                </a:lnTo>
                <a:lnTo>
                  <a:pt x="733030" y="679259"/>
                </a:lnTo>
                <a:lnTo>
                  <a:pt x="789697" y="651319"/>
                </a:lnTo>
                <a:lnTo>
                  <a:pt x="892792" y="651319"/>
                </a:lnTo>
                <a:lnTo>
                  <a:pt x="896092" y="649414"/>
                </a:lnTo>
                <a:lnTo>
                  <a:pt x="916340" y="625760"/>
                </a:lnTo>
                <a:lnTo>
                  <a:pt x="926730" y="596963"/>
                </a:lnTo>
                <a:lnTo>
                  <a:pt x="927399" y="581489"/>
                </a:lnTo>
                <a:lnTo>
                  <a:pt x="924841" y="567086"/>
                </a:lnTo>
                <a:lnTo>
                  <a:pt x="919354" y="554065"/>
                </a:lnTo>
                <a:lnTo>
                  <a:pt x="911236" y="542734"/>
                </a:lnTo>
                <a:lnTo>
                  <a:pt x="890535" y="527621"/>
                </a:lnTo>
                <a:lnTo>
                  <a:pt x="903108" y="443166"/>
                </a:lnTo>
                <a:lnTo>
                  <a:pt x="914538" y="366585"/>
                </a:lnTo>
                <a:lnTo>
                  <a:pt x="940573" y="351599"/>
                </a:lnTo>
                <a:lnTo>
                  <a:pt x="951805" y="340582"/>
                </a:lnTo>
                <a:lnTo>
                  <a:pt x="960893" y="327945"/>
                </a:lnTo>
                <a:lnTo>
                  <a:pt x="967505" y="314023"/>
                </a:lnTo>
                <a:lnTo>
                  <a:pt x="971245" y="299394"/>
                </a:lnTo>
                <a:lnTo>
                  <a:pt x="971307" y="299148"/>
                </a:lnTo>
                <a:lnTo>
                  <a:pt x="969665" y="273875"/>
                </a:lnTo>
                <a:lnTo>
                  <a:pt x="969656" y="273748"/>
                </a:lnTo>
                <a:lnTo>
                  <a:pt x="1028239" y="235902"/>
                </a:lnTo>
                <a:lnTo>
                  <a:pt x="943748" y="235902"/>
                </a:lnTo>
                <a:lnTo>
                  <a:pt x="942796" y="235267"/>
                </a:lnTo>
                <a:lnTo>
                  <a:pt x="858785" y="235267"/>
                </a:lnTo>
                <a:lnTo>
                  <a:pt x="799237" y="197675"/>
                </a:lnTo>
                <a:close/>
              </a:path>
              <a:path w="1307465" h="1187450">
                <a:moveTo>
                  <a:pt x="573416" y="656907"/>
                </a:moveTo>
                <a:lnTo>
                  <a:pt x="527323" y="668766"/>
                </a:lnTo>
                <a:lnTo>
                  <a:pt x="513980" y="678116"/>
                </a:lnTo>
                <a:lnTo>
                  <a:pt x="622674" y="678116"/>
                </a:lnTo>
                <a:lnTo>
                  <a:pt x="588990" y="658844"/>
                </a:lnTo>
                <a:lnTo>
                  <a:pt x="573416" y="656907"/>
                </a:lnTo>
                <a:close/>
              </a:path>
              <a:path w="1307465" h="1187450">
                <a:moveTo>
                  <a:pt x="892792" y="651319"/>
                </a:moveTo>
                <a:lnTo>
                  <a:pt x="789697" y="651319"/>
                </a:lnTo>
                <a:lnTo>
                  <a:pt x="807350" y="664146"/>
                </a:lnTo>
                <a:lnTo>
                  <a:pt x="814131" y="666783"/>
                </a:lnTo>
                <a:lnTo>
                  <a:pt x="821305" y="668766"/>
                </a:lnTo>
                <a:lnTo>
                  <a:pt x="828835" y="670057"/>
                </a:lnTo>
                <a:lnTo>
                  <a:pt x="836687" y="670623"/>
                </a:lnTo>
                <a:lnTo>
                  <a:pt x="868652" y="665257"/>
                </a:lnTo>
                <a:lnTo>
                  <a:pt x="892792" y="651319"/>
                </a:lnTo>
                <a:close/>
              </a:path>
              <a:path w="1307465" h="1187450">
                <a:moveTo>
                  <a:pt x="209542" y="131635"/>
                </a:moveTo>
                <a:lnTo>
                  <a:pt x="122058" y="131635"/>
                </a:lnTo>
                <a:lnTo>
                  <a:pt x="287793" y="251777"/>
                </a:lnTo>
                <a:lnTo>
                  <a:pt x="279838" y="273748"/>
                </a:lnTo>
                <a:lnTo>
                  <a:pt x="279822" y="296697"/>
                </a:lnTo>
                <a:lnTo>
                  <a:pt x="286603" y="316722"/>
                </a:lnTo>
                <a:lnTo>
                  <a:pt x="299313" y="333007"/>
                </a:lnTo>
                <a:lnTo>
                  <a:pt x="317325" y="344741"/>
                </a:lnTo>
                <a:lnTo>
                  <a:pt x="317892" y="344741"/>
                </a:lnTo>
                <a:lnTo>
                  <a:pt x="305192" y="429704"/>
                </a:lnTo>
                <a:lnTo>
                  <a:pt x="293216" y="509079"/>
                </a:lnTo>
                <a:lnTo>
                  <a:pt x="292243" y="509079"/>
                </a:lnTo>
                <a:lnTo>
                  <a:pt x="271385" y="519685"/>
                </a:lnTo>
                <a:lnTo>
                  <a:pt x="253932" y="535289"/>
                </a:lnTo>
                <a:lnTo>
                  <a:pt x="241218" y="554868"/>
                </a:lnTo>
                <a:lnTo>
                  <a:pt x="234326" y="577532"/>
                </a:lnTo>
                <a:lnTo>
                  <a:pt x="236114" y="606599"/>
                </a:lnTo>
                <a:lnTo>
                  <a:pt x="249201" y="630999"/>
                </a:lnTo>
                <a:lnTo>
                  <a:pt x="271742" y="647969"/>
                </a:lnTo>
                <a:lnTo>
                  <a:pt x="301890" y="654748"/>
                </a:lnTo>
                <a:lnTo>
                  <a:pt x="310195" y="654520"/>
                </a:lnTo>
                <a:lnTo>
                  <a:pt x="318321" y="653494"/>
                </a:lnTo>
                <a:lnTo>
                  <a:pt x="326233" y="651730"/>
                </a:lnTo>
                <a:lnTo>
                  <a:pt x="333894" y="649287"/>
                </a:lnTo>
                <a:lnTo>
                  <a:pt x="351801" y="639000"/>
                </a:lnTo>
                <a:lnTo>
                  <a:pt x="451790" y="639000"/>
                </a:lnTo>
                <a:lnTo>
                  <a:pt x="385964" y="597598"/>
                </a:lnTo>
                <a:lnTo>
                  <a:pt x="391933" y="581088"/>
                </a:lnTo>
                <a:lnTo>
                  <a:pt x="391809" y="567086"/>
                </a:lnTo>
                <a:lnTo>
                  <a:pt x="371609" y="521902"/>
                </a:lnTo>
                <a:lnTo>
                  <a:pt x="347991" y="509079"/>
                </a:lnTo>
                <a:lnTo>
                  <a:pt x="372248" y="346900"/>
                </a:lnTo>
                <a:lnTo>
                  <a:pt x="417937" y="318833"/>
                </a:lnTo>
                <a:lnTo>
                  <a:pt x="437399" y="277431"/>
                </a:lnTo>
                <a:lnTo>
                  <a:pt x="436891" y="269430"/>
                </a:lnTo>
                <a:lnTo>
                  <a:pt x="535093" y="221170"/>
                </a:lnTo>
                <a:lnTo>
                  <a:pt x="419111" y="221170"/>
                </a:lnTo>
                <a:lnTo>
                  <a:pt x="409317" y="214058"/>
                </a:lnTo>
                <a:lnTo>
                  <a:pt x="323226" y="214058"/>
                </a:lnTo>
                <a:lnTo>
                  <a:pt x="209542" y="131635"/>
                </a:lnTo>
                <a:close/>
              </a:path>
              <a:path w="1307465" h="1187450">
                <a:moveTo>
                  <a:pt x="1249882" y="0"/>
                </a:moveTo>
                <a:lnTo>
                  <a:pt x="1188985" y="13652"/>
                </a:lnTo>
                <a:lnTo>
                  <a:pt x="1157220" y="48641"/>
                </a:lnTo>
                <a:lnTo>
                  <a:pt x="1149201" y="86360"/>
                </a:lnTo>
                <a:lnTo>
                  <a:pt x="1149154" y="87487"/>
                </a:lnTo>
                <a:lnTo>
                  <a:pt x="1149049" y="89979"/>
                </a:lnTo>
                <a:lnTo>
                  <a:pt x="1148980" y="91630"/>
                </a:lnTo>
                <a:lnTo>
                  <a:pt x="1152409" y="101155"/>
                </a:lnTo>
                <a:lnTo>
                  <a:pt x="943748" y="235902"/>
                </a:lnTo>
                <a:lnTo>
                  <a:pt x="1028239" y="235902"/>
                </a:lnTo>
                <a:lnTo>
                  <a:pt x="1178825" y="138620"/>
                </a:lnTo>
                <a:lnTo>
                  <a:pt x="1260444" y="138620"/>
                </a:lnTo>
                <a:lnTo>
                  <a:pt x="1267471" y="135318"/>
                </a:lnTo>
                <a:lnTo>
                  <a:pt x="1290960" y="113470"/>
                </a:lnTo>
                <a:lnTo>
                  <a:pt x="1304698" y="86360"/>
                </a:lnTo>
                <a:lnTo>
                  <a:pt x="1307316" y="57344"/>
                </a:lnTo>
                <a:lnTo>
                  <a:pt x="1297443" y="29781"/>
                </a:lnTo>
                <a:lnTo>
                  <a:pt x="1277032" y="9902"/>
                </a:lnTo>
                <a:lnTo>
                  <a:pt x="1249882" y="0"/>
                </a:lnTo>
                <a:close/>
              </a:path>
              <a:path w="1307465" h="1187450">
                <a:moveTo>
                  <a:pt x="903743" y="221932"/>
                </a:moveTo>
                <a:lnTo>
                  <a:pt x="896227" y="222136"/>
                </a:lnTo>
                <a:lnTo>
                  <a:pt x="888757" y="223091"/>
                </a:lnTo>
                <a:lnTo>
                  <a:pt x="881383" y="224736"/>
                </a:lnTo>
                <a:lnTo>
                  <a:pt x="874152" y="227012"/>
                </a:lnTo>
                <a:lnTo>
                  <a:pt x="872628" y="227266"/>
                </a:lnTo>
                <a:lnTo>
                  <a:pt x="858785" y="235267"/>
                </a:lnTo>
                <a:lnTo>
                  <a:pt x="942796" y="235267"/>
                </a:lnTo>
                <a:lnTo>
                  <a:pt x="939176" y="232854"/>
                </a:lnTo>
                <a:lnTo>
                  <a:pt x="933080" y="228409"/>
                </a:lnTo>
                <a:lnTo>
                  <a:pt x="903743" y="221932"/>
                </a:lnTo>
                <a:close/>
              </a:path>
              <a:path w="1307465" h="1187450">
                <a:moveTo>
                  <a:pt x="657363" y="66992"/>
                </a:moveTo>
                <a:lnTo>
                  <a:pt x="626292" y="72090"/>
                </a:lnTo>
                <a:lnTo>
                  <a:pt x="598816" y="87487"/>
                </a:lnTo>
                <a:lnTo>
                  <a:pt x="578103" y="111051"/>
                </a:lnTo>
                <a:lnTo>
                  <a:pt x="567320" y="140652"/>
                </a:lnTo>
                <a:lnTo>
                  <a:pt x="567504" y="144208"/>
                </a:lnTo>
                <a:lnTo>
                  <a:pt x="567597" y="146002"/>
                </a:lnTo>
                <a:lnTo>
                  <a:pt x="567701" y="148018"/>
                </a:lnTo>
                <a:lnTo>
                  <a:pt x="419111" y="221170"/>
                </a:lnTo>
                <a:lnTo>
                  <a:pt x="535093" y="221170"/>
                </a:lnTo>
                <a:lnTo>
                  <a:pt x="585227" y="196532"/>
                </a:lnTo>
                <a:lnTo>
                  <a:pt x="797426" y="196532"/>
                </a:lnTo>
                <a:lnTo>
                  <a:pt x="722895" y="149415"/>
                </a:lnTo>
                <a:lnTo>
                  <a:pt x="724800" y="144208"/>
                </a:lnTo>
                <a:lnTo>
                  <a:pt x="722934" y="114744"/>
                </a:lnTo>
                <a:lnTo>
                  <a:pt x="722907" y="114319"/>
                </a:lnTo>
                <a:lnTo>
                  <a:pt x="709370" y="89979"/>
                </a:lnTo>
                <a:lnTo>
                  <a:pt x="686688" y="73449"/>
                </a:lnTo>
                <a:lnTo>
                  <a:pt x="657363" y="66992"/>
                </a:lnTo>
                <a:close/>
              </a:path>
              <a:path w="1307465" h="1187450">
                <a:moveTo>
                  <a:pt x="797426" y="196532"/>
                </a:moveTo>
                <a:lnTo>
                  <a:pt x="585227" y="196532"/>
                </a:lnTo>
                <a:lnTo>
                  <a:pt x="605420" y="211391"/>
                </a:lnTo>
                <a:lnTo>
                  <a:pt x="612381" y="214058"/>
                </a:lnTo>
                <a:lnTo>
                  <a:pt x="619470" y="216011"/>
                </a:lnTo>
                <a:lnTo>
                  <a:pt x="626977" y="217302"/>
                </a:lnTo>
                <a:lnTo>
                  <a:pt x="634757" y="217868"/>
                </a:lnTo>
                <a:lnTo>
                  <a:pt x="643062" y="217640"/>
                </a:lnTo>
                <a:lnTo>
                  <a:pt x="651188" y="216614"/>
                </a:lnTo>
                <a:lnTo>
                  <a:pt x="659100" y="214850"/>
                </a:lnTo>
                <a:lnTo>
                  <a:pt x="666761" y="212407"/>
                </a:lnTo>
                <a:lnTo>
                  <a:pt x="692288" y="197675"/>
                </a:lnTo>
                <a:lnTo>
                  <a:pt x="799237" y="197675"/>
                </a:lnTo>
                <a:lnTo>
                  <a:pt x="797426" y="196532"/>
                </a:lnTo>
                <a:close/>
              </a:path>
              <a:path w="1307465" h="1187450">
                <a:moveTo>
                  <a:pt x="369835" y="200215"/>
                </a:moveTo>
                <a:lnTo>
                  <a:pt x="323226" y="214058"/>
                </a:lnTo>
                <a:lnTo>
                  <a:pt x="409317" y="214058"/>
                </a:lnTo>
                <a:lnTo>
                  <a:pt x="369835" y="200215"/>
                </a:lnTo>
                <a:close/>
              </a:path>
              <a:path w="1307465" h="1187450">
                <a:moveTo>
                  <a:pt x="75211" y="476"/>
                </a:moveTo>
                <a:lnTo>
                  <a:pt x="19823" y="31686"/>
                </a:lnTo>
                <a:lnTo>
                  <a:pt x="0" y="78585"/>
                </a:lnTo>
                <a:lnTo>
                  <a:pt x="312" y="86360"/>
                </a:lnTo>
                <a:lnTo>
                  <a:pt x="357" y="87487"/>
                </a:lnTo>
                <a:lnTo>
                  <a:pt x="458" y="89979"/>
                </a:lnTo>
                <a:lnTo>
                  <a:pt x="524" y="91630"/>
                </a:lnTo>
                <a:lnTo>
                  <a:pt x="646" y="94678"/>
                </a:lnTo>
                <a:lnTo>
                  <a:pt x="1706" y="101155"/>
                </a:lnTo>
                <a:lnTo>
                  <a:pt x="1789" y="101663"/>
                </a:lnTo>
                <a:lnTo>
                  <a:pt x="3948" y="108394"/>
                </a:lnTo>
                <a:lnTo>
                  <a:pt x="46124" y="146589"/>
                </a:lnTo>
                <a:lnTo>
                  <a:pt x="68179" y="150177"/>
                </a:lnTo>
                <a:lnTo>
                  <a:pt x="91043" y="147573"/>
                </a:lnTo>
                <a:lnTo>
                  <a:pt x="113168" y="138874"/>
                </a:lnTo>
                <a:lnTo>
                  <a:pt x="122058" y="131635"/>
                </a:lnTo>
                <a:lnTo>
                  <a:pt x="209542" y="131635"/>
                </a:lnTo>
                <a:lnTo>
                  <a:pt x="154365" y="91630"/>
                </a:lnTo>
                <a:lnTo>
                  <a:pt x="154139" y="91630"/>
                </a:lnTo>
                <a:lnTo>
                  <a:pt x="154443" y="90868"/>
                </a:lnTo>
                <a:lnTo>
                  <a:pt x="158613" y="69838"/>
                </a:lnTo>
                <a:lnTo>
                  <a:pt x="158740" y="69201"/>
                </a:lnTo>
                <a:lnTo>
                  <a:pt x="156588" y="48641"/>
                </a:lnTo>
                <a:lnTo>
                  <a:pt x="156523" y="48021"/>
                </a:lnTo>
                <a:lnTo>
                  <a:pt x="147710" y="28771"/>
                </a:lnTo>
                <a:lnTo>
                  <a:pt x="132218" y="12890"/>
                </a:lnTo>
                <a:lnTo>
                  <a:pt x="105352" y="1111"/>
                </a:lnTo>
                <a:lnTo>
                  <a:pt x="75211" y="476"/>
                </a:lnTo>
                <a:close/>
              </a:path>
              <a:path w="1307465" h="1187450">
                <a:moveTo>
                  <a:pt x="1260444" y="138620"/>
                </a:moveTo>
                <a:lnTo>
                  <a:pt x="1178825" y="138620"/>
                </a:lnTo>
                <a:lnTo>
                  <a:pt x="1179333" y="139001"/>
                </a:lnTo>
                <a:lnTo>
                  <a:pt x="1199474" y="147573"/>
                </a:lnTo>
                <a:lnTo>
                  <a:pt x="1200219" y="147573"/>
                </a:lnTo>
                <a:lnTo>
                  <a:pt x="1221497" y="149923"/>
                </a:lnTo>
                <a:lnTo>
                  <a:pt x="1244734" y="146002"/>
                </a:lnTo>
                <a:lnTo>
                  <a:pt x="1260444" y="138620"/>
                </a:lnTo>
                <a:close/>
              </a:path>
            </a:pathLst>
          </a:custGeom>
          <a:solidFill>
            <a:srgbClr val="76707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77"/>
    </mc:Choice>
    <mc:Fallback>
      <p:transition spd="slow" advTm="3177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96556" y="0"/>
            <a:ext cx="3989070" cy="950213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4208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INTRODUCTION</a:t>
            </a:r>
          </a:p>
        </p:txBody>
      </p:sp>
      <p:grpSp>
        <p:nvGrpSpPr>
          <p:cNvPr id="12" name="object 12"/>
          <p:cNvGrpSpPr/>
          <p:nvPr/>
        </p:nvGrpSpPr>
        <p:grpSpPr>
          <a:xfrm>
            <a:off x="6743700" y="487641"/>
            <a:ext cx="5448300" cy="594995"/>
            <a:chOff x="6743700" y="487641"/>
            <a:chExt cx="5448300" cy="594995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43700" y="550176"/>
              <a:ext cx="5448300" cy="39927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53072" y="487641"/>
              <a:ext cx="4928616" cy="594398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6802755" y="590994"/>
            <a:ext cx="5389245" cy="284480"/>
          </a:xfrm>
          <a:prstGeom prst="rect">
            <a:avLst/>
          </a:prstGeom>
          <a:solidFill>
            <a:srgbClr val="830E3D"/>
          </a:solidFill>
        </p:spPr>
        <p:txBody>
          <a:bodyPr vert="horz" wrap="square" lIns="0" tIns="0" rIns="0" bIns="0" rtlCol="0">
            <a:spAutoFit/>
          </a:bodyPr>
          <a:lstStyle/>
          <a:p>
            <a:pPr marL="447675">
              <a:lnSpc>
                <a:spcPts val="2080"/>
              </a:lnSpc>
            </a:pPr>
            <a:r>
              <a:rPr sz="1800" b="1" dirty="0">
                <a:solidFill>
                  <a:srgbClr val="FFFFFF"/>
                </a:solidFill>
                <a:latin typeface="Trebuchet MS"/>
                <a:cs typeface="Trebuchet MS"/>
              </a:rPr>
              <a:t>PROBLEM</a:t>
            </a:r>
            <a:r>
              <a:rPr sz="1800" b="1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50" dirty="0">
                <a:solidFill>
                  <a:srgbClr val="FFFFFF"/>
                </a:solidFill>
                <a:latin typeface="Trebuchet MS"/>
                <a:cs typeface="Trebuchet MS"/>
              </a:rPr>
              <a:t>BACKGROUND</a:t>
            </a:r>
            <a:r>
              <a:rPr sz="1800" b="1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11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800" b="1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rebuchet MS"/>
                <a:cs typeface="Trebuchet MS"/>
              </a:rPr>
              <a:t>STATEMENT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1792858-4CBD-696D-66C7-3E7E5A45E010}"/>
              </a:ext>
            </a:extLst>
          </p:cNvPr>
          <p:cNvSpPr/>
          <p:nvPr/>
        </p:nvSpPr>
        <p:spPr>
          <a:xfrm>
            <a:off x="1066800" y="1082039"/>
            <a:ext cx="4851166" cy="5363240"/>
          </a:xfrm>
          <a:prstGeom prst="roundRect">
            <a:avLst>
              <a:gd name="adj" fmla="val 1286"/>
            </a:avLst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Problem Background: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Online reviews significantly impact consumer decision-making, particularly in the hospitality industry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Platforms like TripAdvisor, Agoda, and Booking.com receive thousands of reviews reflecting customer experiences and emotions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Manual tracking and extracting information from extensive reviews is time-consuming and inefficient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ctr"/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8854BEF-20A4-5256-3143-BA0C081E32A8}"/>
              </a:ext>
            </a:extLst>
          </p:cNvPr>
          <p:cNvSpPr/>
          <p:nvPr/>
        </p:nvSpPr>
        <p:spPr>
          <a:xfrm>
            <a:off x="6634460" y="1082038"/>
            <a:ext cx="4851166" cy="5288322"/>
          </a:xfrm>
          <a:prstGeom prst="roundRect">
            <a:avLst>
              <a:gd name="adj" fmla="val 1286"/>
            </a:avLst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Problem Statement: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Inconsistencies between written reviews and star ratings lead to confusion and misinterpretation.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Reviews are critical for shaping a hotel’s online reputation and influencing customer decisions</a:t>
            </a:r>
          </a:p>
          <a:p>
            <a:pPr algn="l"/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09"/>
    </mc:Choice>
    <mc:Fallback>
      <p:transition spd="slow" advTm="600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96556" y="0"/>
            <a:ext cx="3989070" cy="95021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4208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INTRODUCTION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6696456" y="487641"/>
            <a:ext cx="5495925" cy="594995"/>
            <a:chOff x="6696456" y="487641"/>
            <a:chExt cx="5495925" cy="59499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96456" y="550176"/>
              <a:ext cx="5495544" cy="39927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71688" y="487641"/>
              <a:ext cx="2599944" cy="594398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6756400" y="590994"/>
            <a:ext cx="5435600" cy="269304"/>
          </a:xfrm>
          <a:prstGeom prst="rect">
            <a:avLst/>
          </a:prstGeom>
          <a:solidFill>
            <a:srgbClr val="830E3D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80"/>
              </a:lnSpc>
            </a:pPr>
            <a:r>
              <a:rPr lang="en-MY" sz="1800" b="1" dirty="0">
                <a:solidFill>
                  <a:srgbClr val="FFFFFF"/>
                </a:solidFill>
                <a:latin typeface="Trebuchet MS"/>
                <a:cs typeface="Trebuchet MS"/>
              </a:rPr>
              <a:t>OB</a:t>
            </a:r>
            <a:r>
              <a:rPr lang="en-MY" b="1" dirty="0">
                <a:solidFill>
                  <a:srgbClr val="FFFFFF"/>
                </a:solidFill>
                <a:latin typeface="Trebuchet MS"/>
                <a:cs typeface="Trebuchet MS"/>
              </a:rPr>
              <a:t>JECTIVES</a:t>
            </a:r>
            <a:endParaRPr sz="1800" dirty="0">
              <a:latin typeface="Trebuchet MS"/>
              <a:cs typeface="Trebuchet M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DFF8D58-B76A-A865-24FC-E59AE17FEDE4}"/>
              </a:ext>
            </a:extLst>
          </p:cNvPr>
          <p:cNvGrpSpPr/>
          <p:nvPr/>
        </p:nvGrpSpPr>
        <p:grpSpPr>
          <a:xfrm>
            <a:off x="8429147" y="2414564"/>
            <a:ext cx="2984425" cy="1746960"/>
            <a:chOff x="698325" y="4882490"/>
            <a:chExt cx="2455429" cy="145282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D52F170-39D0-A82D-AA71-CA9358730219}"/>
                </a:ext>
              </a:extLst>
            </p:cNvPr>
            <p:cNvSpPr txBox="1"/>
            <p:nvPr/>
          </p:nvSpPr>
          <p:spPr>
            <a:xfrm>
              <a:off x="1411855" y="4882490"/>
              <a:ext cx="815211" cy="537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ln w="12700">
                    <a:solidFill>
                      <a:schemeClr val="bg1"/>
                    </a:solidFill>
                  </a:ln>
                  <a:solidFill>
                    <a:schemeClr val="tx1"/>
                  </a:solidFill>
                  <a:cs typeface="Arial" pitchFamily="34" charset="0"/>
                </a:rPr>
                <a:t>03</a:t>
              </a:r>
              <a:endParaRPr lang="ko-KR" altLang="en-US" sz="3600" b="1" dirty="0">
                <a:ln w="12700">
                  <a:solidFill>
                    <a:schemeClr val="bg1"/>
                  </a:solidFill>
                </a:ln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D721D36-DDB1-159D-9352-2847A05D107F}"/>
                </a:ext>
              </a:extLst>
            </p:cNvPr>
            <p:cNvSpPr txBox="1"/>
            <p:nvPr/>
          </p:nvSpPr>
          <p:spPr>
            <a:xfrm>
              <a:off x="698325" y="5439466"/>
              <a:ext cx="2455429" cy="8958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 conduct comprehensive evaluations on the develops predictive model and build an interactive dashboard.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F5B2888-2E68-9EA7-E25B-2AC15C66688F}"/>
              </a:ext>
            </a:extLst>
          </p:cNvPr>
          <p:cNvGrpSpPr/>
          <p:nvPr/>
        </p:nvGrpSpPr>
        <p:grpSpPr>
          <a:xfrm>
            <a:off x="838200" y="2414568"/>
            <a:ext cx="2743201" cy="1526779"/>
            <a:chOff x="280797" y="4882488"/>
            <a:chExt cx="2315773" cy="111099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86D03F-6CC9-BFE7-6A41-5E520F8D28B4}"/>
                </a:ext>
              </a:extLst>
            </p:cNvPr>
            <p:cNvSpPr txBox="1"/>
            <p:nvPr/>
          </p:nvSpPr>
          <p:spPr>
            <a:xfrm>
              <a:off x="924067" y="4882488"/>
              <a:ext cx="815211" cy="4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ln w="12700">
                    <a:solidFill>
                      <a:schemeClr val="bg1"/>
                    </a:solidFill>
                  </a:ln>
                  <a:solidFill>
                    <a:schemeClr val="tx1"/>
                  </a:solidFill>
                  <a:cs typeface="Arial" pitchFamily="34" charset="0"/>
                </a:rPr>
                <a:t>01</a:t>
              </a:r>
              <a:endParaRPr lang="ko-KR" altLang="en-US" sz="3600" b="1" dirty="0">
                <a:ln w="12700">
                  <a:solidFill>
                    <a:schemeClr val="bg1"/>
                  </a:solidFill>
                </a:ln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7F168C-C67D-9BEA-F4B2-6D7A96050C77}"/>
                </a:ext>
              </a:extLst>
            </p:cNvPr>
            <p:cNvSpPr txBox="1"/>
            <p:nvPr/>
          </p:nvSpPr>
          <p:spPr>
            <a:xfrm>
              <a:off x="280797" y="5388790"/>
              <a:ext cx="2315773" cy="604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 conduct exploratory data analysis to identify patterns of hotel reviews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683CB8F-0FB4-165A-616A-B3940C02C7B3}"/>
              </a:ext>
            </a:extLst>
          </p:cNvPr>
          <p:cNvGrpSpPr/>
          <p:nvPr/>
        </p:nvGrpSpPr>
        <p:grpSpPr>
          <a:xfrm>
            <a:off x="4528463" y="2414567"/>
            <a:ext cx="3243937" cy="1723549"/>
            <a:chOff x="450958" y="4882488"/>
            <a:chExt cx="2658750" cy="149758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4A465BF-B9C9-2803-B656-061D8573B1F9}"/>
                </a:ext>
              </a:extLst>
            </p:cNvPr>
            <p:cNvSpPr txBox="1"/>
            <p:nvPr/>
          </p:nvSpPr>
          <p:spPr>
            <a:xfrm>
              <a:off x="1134896" y="4882488"/>
              <a:ext cx="815211" cy="561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ln w="12700">
                    <a:solidFill>
                      <a:schemeClr val="bg1"/>
                    </a:solidFill>
                  </a:ln>
                  <a:solidFill>
                    <a:schemeClr val="tx1"/>
                  </a:solidFill>
                  <a:cs typeface="Arial" pitchFamily="34" charset="0"/>
                </a:rPr>
                <a:t>02</a:t>
              </a:r>
              <a:endParaRPr lang="ko-KR" altLang="en-US" sz="3600" b="1" dirty="0">
                <a:ln w="12700">
                  <a:solidFill>
                    <a:schemeClr val="bg1"/>
                  </a:solidFill>
                </a:ln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BE87208-2B82-7394-BB5D-7BCEE3BBCEFF}"/>
                </a:ext>
              </a:extLst>
            </p:cNvPr>
            <p:cNvSpPr txBox="1"/>
            <p:nvPr/>
          </p:nvSpPr>
          <p:spPr>
            <a:xfrm>
              <a:off x="450958" y="5444084"/>
              <a:ext cx="2183088" cy="935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 design and implement sentiment analysis that predict the review either positive or negative.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B145C88-148E-3999-96C4-098FBEAD120B}"/>
                </a:ext>
              </a:extLst>
            </p:cNvPr>
            <p:cNvSpPr txBox="1"/>
            <p:nvPr/>
          </p:nvSpPr>
          <p:spPr>
            <a:xfrm>
              <a:off x="1331640" y="5085184"/>
              <a:ext cx="17780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F572175-2E58-77B1-0293-67B76B990BFA}"/>
              </a:ext>
            </a:extLst>
          </p:cNvPr>
          <p:cNvSpPr/>
          <p:nvPr/>
        </p:nvSpPr>
        <p:spPr>
          <a:xfrm>
            <a:off x="596976" y="2057400"/>
            <a:ext cx="2984425" cy="2743200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noFill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8AF727D-CFE2-EB39-3DA1-C69A41E3D056}"/>
              </a:ext>
            </a:extLst>
          </p:cNvPr>
          <p:cNvSpPr/>
          <p:nvPr/>
        </p:nvSpPr>
        <p:spPr>
          <a:xfrm>
            <a:off x="8299606" y="2057400"/>
            <a:ext cx="2984425" cy="2743200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noFill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425EEA5-6C54-3CC4-81DE-C55C9CEC8DF8}"/>
              </a:ext>
            </a:extLst>
          </p:cNvPr>
          <p:cNvSpPr/>
          <p:nvPr/>
        </p:nvSpPr>
        <p:spPr>
          <a:xfrm>
            <a:off x="4345942" y="2057400"/>
            <a:ext cx="2984425" cy="2743200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noFill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66"/>
    </mc:Choice>
    <mc:Fallback>
      <p:transition spd="slow" advTm="116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96556" y="0"/>
            <a:ext cx="3989070" cy="95021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4208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INTRODUCTION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696456" y="487641"/>
            <a:ext cx="5495925" cy="594995"/>
            <a:chOff x="6696456" y="487641"/>
            <a:chExt cx="5495925" cy="59499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96456" y="550176"/>
              <a:ext cx="5495544" cy="3992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43900" y="487641"/>
              <a:ext cx="2255520" cy="59439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6756400" y="590994"/>
            <a:ext cx="5435600" cy="284480"/>
          </a:xfrm>
          <a:prstGeom prst="rect">
            <a:avLst/>
          </a:prstGeom>
          <a:solidFill>
            <a:srgbClr val="830E3D"/>
          </a:solidFill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2080"/>
              </a:lnSpc>
            </a:pPr>
            <a:r>
              <a:rPr sz="1800" b="1" dirty="0">
                <a:solidFill>
                  <a:srgbClr val="FFFFFF"/>
                </a:solidFill>
                <a:latin typeface="Trebuchet MS"/>
                <a:cs typeface="Trebuchet MS"/>
              </a:rPr>
              <a:t>RESEARCH</a:t>
            </a:r>
            <a:r>
              <a:rPr sz="1800" b="1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rebuchet MS"/>
                <a:cs typeface="Trebuchet MS"/>
              </a:rPr>
              <a:t>SCOPE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17B0344-6449-10D0-57A4-64E54085C4B2}"/>
              </a:ext>
            </a:extLst>
          </p:cNvPr>
          <p:cNvSpPr/>
          <p:nvPr/>
        </p:nvSpPr>
        <p:spPr>
          <a:xfrm>
            <a:off x="860658" y="2057400"/>
            <a:ext cx="2984425" cy="2743200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noFill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6ABAFFD-79BA-F275-C463-6AD6EB30380E}"/>
              </a:ext>
            </a:extLst>
          </p:cNvPr>
          <p:cNvSpPr/>
          <p:nvPr/>
        </p:nvSpPr>
        <p:spPr>
          <a:xfrm>
            <a:off x="4457614" y="2057400"/>
            <a:ext cx="2984425" cy="2743200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noFill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A077ED2-63C5-CBC7-5894-2005471D6324}"/>
              </a:ext>
            </a:extLst>
          </p:cNvPr>
          <p:cNvSpPr/>
          <p:nvPr/>
        </p:nvSpPr>
        <p:spPr>
          <a:xfrm>
            <a:off x="8159392" y="2057400"/>
            <a:ext cx="2984425" cy="2743200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noFill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BBA0F0-D2C3-B91A-AEC8-8BAC9CB9F296}"/>
              </a:ext>
            </a:extLst>
          </p:cNvPr>
          <p:cNvSpPr txBox="1"/>
          <p:nvPr/>
        </p:nvSpPr>
        <p:spPr>
          <a:xfrm>
            <a:off x="981269" y="3250052"/>
            <a:ext cx="2743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Open-source dataset from Kaggle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4567AB-5F2C-08D3-59BF-D0B0EC6CD2C2}"/>
              </a:ext>
            </a:extLst>
          </p:cNvPr>
          <p:cNvSpPr txBox="1"/>
          <p:nvPr/>
        </p:nvSpPr>
        <p:spPr>
          <a:xfrm>
            <a:off x="4562436" y="3250052"/>
            <a:ext cx="2743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Two Sentiment Analysis</a:t>
            </a:r>
          </a:p>
          <a:p>
            <a:pPr algn="ctr"/>
            <a:r>
              <a:rPr lang="en-MY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(+</a:t>
            </a:r>
            <a:r>
              <a:rPr lang="en-MY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ve</a:t>
            </a:r>
            <a:r>
              <a:rPr lang="en-MY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and –</a:t>
            </a:r>
            <a:r>
              <a:rPr lang="en-MY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ve</a:t>
            </a:r>
            <a:r>
              <a:rPr lang="en-MY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15AA4F1-9C64-6C92-B86B-067CF91101B7}"/>
              </a:ext>
            </a:extLst>
          </p:cNvPr>
          <p:cNvSpPr txBox="1"/>
          <p:nvPr/>
        </p:nvSpPr>
        <p:spPr>
          <a:xfrm>
            <a:off x="8337804" y="3250052"/>
            <a:ext cx="2743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Machine Learning: </a:t>
            </a:r>
            <a:br>
              <a:rPr lang="en-MY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</a:br>
            <a:r>
              <a:rPr lang="en-MY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TF-IDF and K-Means 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Rounded Rectangle 32">
            <a:extLst>
              <a:ext uri="{FF2B5EF4-FFF2-40B4-BE49-F238E27FC236}">
                <a16:creationId xmlns:a16="http://schemas.microsoft.com/office/drawing/2014/main" id="{19F0E710-A7C3-53C5-B300-62ED8974AB19}"/>
              </a:ext>
            </a:extLst>
          </p:cNvPr>
          <p:cNvSpPr/>
          <p:nvPr/>
        </p:nvSpPr>
        <p:spPr>
          <a:xfrm>
            <a:off x="9405856" y="2438399"/>
            <a:ext cx="576343" cy="58477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1" name="Rounded Rectangle 5">
            <a:extLst>
              <a:ext uri="{FF2B5EF4-FFF2-40B4-BE49-F238E27FC236}">
                <a16:creationId xmlns:a16="http://schemas.microsoft.com/office/drawing/2014/main" id="{BA05E538-E1C0-15BE-4AAE-3E7F88CE6665}"/>
              </a:ext>
            </a:extLst>
          </p:cNvPr>
          <p:cNvSpPr/>
          <p:nvPr/>
        </p:nvSpPr>
        <p:spPr>
          <a:xfrm flipH="1">
            <a:off x="5697507" y="2522640"/>
            <a:ext cx="550892" cy="50053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369A99DE-FE9E-BA65-A567-A13282117DA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991" y="2349252"/>
            <a:ext cx="965755" cy="8601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36"/>
    </mc:Choice>
    <mc:Fallback>
      <p:transition spd="slow" advTm="183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33344" y="2668523"/>
            <a:ext cx="5958078" cy="122605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65321" y="2794762"/>
            <a:ext cx="52628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90" dirty="0">
                <a:solidFill>
                  <a:srgbClr val="FFFFFF"/>
                </a:solidFill>
                <a:latin typeface="Trebuchet MS"/>
                <a:cs typeface="Trebuchet MS"/>
              </a:rPr>
              <a:t>LITERATURE</a:t>
            </a:r>
            <a:r>
              <a:rPr sz="44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400" spc="-10" dirty="0">
                <a:solidFill>
                  <a:srgbClr val="FFFFFF"/>
                </a:solidFill>
                <a:latin typeface="Trebuchet MS"/>
                <a:cs typeface="Trebuchet MS"/>
              </a:rPr>
              <a:t>REVIEW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082656" y="4196118"/>
            <a:ext cx="1936114" cy="1943100"/>
          </a:xfrm>
          <a:custGeom>
            <a:avLst/>
            <a:gdLst/>
            <a:ahLst/>
            <a:cxnLst/>
            <a:rect l="l" t="t" r="r" b="b"/>
            <a:pathLst>
              <a:path w="1936115" h="1943100">
                <a:moveTo>
                  <a:pt x="660431" y="1638299"/>
                </a:moveTo>
                <a:lnTo>
                  <a:pt x="522986" y="1638299"/>
                </a:lnTo>
                <a:lnTo>
                  <a:pt x="623316" y="1714499"/>
                </a:lnTo>
                <a:lnTo>
                  <a:pt x="732027" y="1790699"/>
                </a:lnTo>
                <a:lnTo>
                  <a:pt x="723900" y="1816099"/>
                </a:lnTo>
                <a:lnTo>
                  <a:pt x="728829" y="1866899"/>
                </a:lnTo>
                <a:lnTo>
                  <a:pt x="750951" y="1904999"/>
                </a:lnTo>
                <a:lnTo>
                  <a:pt x="786407" y="1930399"/>
                </a:lnTo>
                <a:lnTo>
                  <a:pt x="831342" y="1943099"/>
                </a:lnTo>
                <a:lnTo>
                  <a:pt x="878234" y="1943099"/>
                </a:lnTo>
                <a:lnTo>
                  <a:pt x="919019" y="1917699"/>
                </a:lnTo>
                <a:lnTo>
                  <a:pt x="949017" y="1892299"/>
                </a:lnTo>
                <a:lnTo>
                  <a:pt x="963549" y="1841499"/>
                </a:lnTo>
                <a:lnTo>
                  <a:pt x="960374" y="1803399"/>
                </a:lnTo>
                <a:lnTo>
                  <a:pt x="1074801" y="1752599"/>
                </a:lnTo>
                <a:lnTo>
                  <a:pt x="1108032" y="1739899"/>
                </a:lnTo>
                <a:lnTo>
                  <a:pt x="919099" y="1739899"/>
                </a:lnTo>
                <a:lnTo>
                  <a:pt x="902335" y="1727199"/>
                </a:lnTo>
                <a:lnTo>
                  <a:pt x="785114" y="1727199"/>
                </a:lnTo>
                <a:lnTo>
                  <a:pt x="660431" y="1638299"/>
                </a:lnTo>
                <a:close/>
              </a:path>
              <a:path w="1936115" h="1943100">
                <a:moveTo>
                  <a:pt x="1357436" y="1714499"/>
                </a:moveTo>
                <a:lnTo>
                  <a:pt x="1174496" y="1714499"/>
                </a:lnTo>
                <a:lnTo>
                  <a:pt x="1209802" y="1739899"/>
                </a:lnTo>
                <a:lnTo>
                  <a:pt x="1220344" y="1752599"/>
                </a:lnTo>
                <a:lnTo>
                  <a:pt x="1301652" y="1752599"/>
                </a:lnTo>
                <a:lnTo>
                  <a:pt x="1342437" y="1727199"/>
                </a:lnTo>
                <a:lnTo>
                  <a:pt x="1357436" y="1714499"/>
                </a:lnTo>
                <a:close/>
              </a:path>
              <a:path w="1936115" h="1943100">
                <a:moveTo>
                  <a:pt x="1358900" y="1257299"/>
                </a:moveTo>
                <a:lnTo>
                  <a:pt x="1275969" y="1257299"/>
                </a:lnTo>
                <a:lnTo>
                  <a:pt x="1248283" y="1523999"/>
                </a:lnTo>
                <a:lnTo>
                  <a:pt x="1232789" y="1523999"/>
                </a:lnTo>
                <a:lnTo>
                  <a:pt x="1201380" y="1536699"/>
                </a:lnTo>
                <a:lnTo>
                  <a:pt x="1175353" y="1562099"/>
                </a:lnTo>
                <a:lnTo>
                  <a:pt x="1156708" y="1587499"/>
                </a:lnTo>
                <a:lnTo>
                  <a:pt x="1147445" y="1625599"/>
                </a:lnTo>
                <a:lnTo>
                  <a:pt x="1148461" y="1638299"/>
                </a:lnTo>
                <a:lnTo>
                  <a:pt x="919099" y="1739899"/>
                </a:lnTo>
                <a:lnTo>
                  <a:pt x="1108032" y="1739899"/>
                </a:lnTo>
                <a:lnTo>
                  <a:pt x="1174496" y="1714499"/>
                </a:lnTo>
                <a:lnTo>
                  <a:pt x="1357436" y="1714499"/>
                </a:lnTo>
                <a:lnTo>
                  <a:pt x="1372435" y="1701799"/>
                </a:lnTo>
                <a:lnTo>
                  <a:pt x="1386967" y="1650999"/>
                </a:lnTo>
                <a:lnTo>
                  <a:pt x="1387070" y="1638299"/>
                </a:lnTo>
                <a:lnTo>
                  <a:pt x="1387173" y="1625599"/>
                </a:lnTo>
                <a:lnTo>
                  <a:pt x="1382712" y="1600199"/>
                </a:lnTo>
                <a:lnTo>
                  <a:pt x="1373965" y="1574799"/>
                </a:lnTo>
                <a:lnTo>
                  <a:pt x="1361313" y="1562099"/>
                </a:lnTo>
                <a:lnTo>
                  <a:pt x="1330578" y="1536699"/>
                </a:lnTo>
                <a:lnTo>
                  <a:pt x="1358900" y="1257299"/>
                </a:lnTo>
                <a:close/>
              </a:path>
              <a:path w="1936115" h="1943100">
                <a:moveTo>
                  <a:pt x="891700" y="1714499"/>
                </a:moveTo>
                <a:lnTo>
                  <a:pt x="807974" y="1714499"/>
                </a:lnTo>
                <a:lnTo>
                  <a:pt x="785114" y="1727199"/>
                </a:lnTo>
                <a:lnTo>
                  <a:pt x="902335" y="1727199"/>
                </a:lnTo>
                <a:lnTo>
                  <a:pt x="891700" y="1714499"/>
                </a:lnTo>
                <a:close/>
              </a:path>
              <a:path w="1936115" h="1943100">
                <a:moveTo>
                  <a:pt x="342334" y="888999"/>
                </a:moveTo>
                <a:lnTo>
                  <a:pt x="189992" y="888999"/>
                </a:lnTo>
                <a:lnTo>
                  <a:pt x="385952" y="1028699"/>
                </a:lnTo>
                <a:lnTo>
                  <a:pt x="382397" y="1041399"/>
                </a:lnTo>
                <a:lnTo>
                  <a:pt x="384192" y="1079499"/>
                </a:lnTo>
                <a:lnTo>
                  <a:pt x="396287" y="1104899"/>
                </a:lnTo>
                <a:lnTo>
                  <a:pt x="417026" y="1142999"/>
                </a:lnTo>
                <a:lnTo>
                  <a:pt x="444753" y="1155699"/>
                </a:lnTo>
                <a:lnTo>
                  <a:pt x="450723" y="1155699"/>
                </a:lnTo>
                <a:lnTo>
                  <a:pt x="436752" y="1295399"/>
                </a:lnTo>
                <a:lnTo>
                  <a:pt x="423418" y="1422399"/>
                </a:lnTo>
                <a:lnTo>
                  <a:pt x="382777" y="1447799"/>
                </a:lnTo>
                <a:lnTo>
                  <a:pt x="366133" y="1460499"/>
                </a:lnTo>
                <a:lnTo>
                  <a:pt x="352774" y="1485899"/>
                </a:lnTo>
                <a:lnTo>
                  <a:pt x="343273" y="1498599"/>
                </a:lnTo>
                <a:lnTo>
                  <a:pt x="338200" y="1523999"/>
                </a:lnTo>
                <a:lnTo>
                  <a:pt x="342949" y="1574799"/>
                </a:lnTo>
                <a:lnTo>
                  <a:pt x="365045" y="1612899"/>
                </a:lnTo>
                <a:lnTo>
                  <a:pt x="400548" y="1638299"/>
                </a:lnTo>
                <a:lnTo>
                  <a:pt x="445516" y="1663699"/>
                </a:lnTo>
                <a:lnTo>
                  <a:pt x="469423" y="1663699"/>
                </a:lnTo>
                <a:lnTo>
                  <a:pt x="481056" y="1650999"/>
                </a:lnTo>
                <a:lnTo>
                  <a:pt x="492378" y="1650999"/>
                </a:lnTo>
                <a:lnTo>
                  <a:pt x="522986" y="1638299"/>
                </a:lnTo>
                <a:lnTo>
                  <a:pt x="660431" y="1638299"/>
                </a:lnTo>
                <a:lnTo>
                  <a:pt x="571373" y="1574799"/>
                </a:lnTo>
                <a:lnTo>
                  <a:pt x="577723" y="1549399"/>
                </a:lnTo>
                <a:lnTo>
                  <a:pt x="576250" y="1511299"/>
                </a:lnTo>
                <a:lnTo>
                  <a:pt x="564705" y="1485899"/>
                </a:lnTo>
                <a:lnTo>
                  <a:pt x="544397" y="1447799"/>
                </a:lnTo>
                <a:lnTo>
                  <a:pt x="516636" y="1435099"/>
                </a:lnTo>
                <a:lnTo>
                  <a:pt x="506475" y="1435099"/>
                </a:lnTo>
                <a:lnTo>
                  <a:pt x="533653" y="1168399"/>
                </a:lnTo>
                <a:lnTo>
                  <a:pt x="536701" y="1168399"/>
                </a:lnTo>
                <a:lnTo>
                  <a:pt x="568090" y="1155699"/>
                </a:lnTo>
                <a:lnTo>
                  <a:pt x="594074" y="1130299"/>
                </a:lnTo>
                <a:lnTo>
                  <a:pt x="612675" y="1104899"/>
                </a:lnTo>
                <a:lnTo>
                  <a:pt x="621919" y="1066799"/>
                </a:lnTo>
                <a:lnTo>
                  <a:pt x="621157" y="1054099"/>
                </a:lnTo>
                <a:lnTo>
                  <a:pt x="800322" y="977899"/>
                </a:lnTo>
                <a:lnTo>
                  <a:pt x="593217" y="977899"/>
                </a:lnTo>
                <a:lnTo>
                  <a:pt x="560832" y="952499"/>
                </a:lnTo>
                <a:lnTo>
                  <a:pt x="431292" y="952499"/>
                </a:lnTo>
                <a:lnTo>
                  <a:pt x="342334" y="888999"/>
                </a:lnTo>
                <a:close/>
              </a:path>
              <a:path w="1936115" h="1943100">
                <a:moveTo>
                  <a:pt x="1130856" y="952499"/>
                </a:moveTo>
                <a:lnTo>
                  <a:pt x="1000125" y="952499"/>
                </a:lnTo>
                <a:lnTo>
                  <a:pt x="1214374" y="1117599"/>
                </a:lnTo>
                <a:lnTo>
                  <a:pt x="1207643" y="1130299"/>
                </a:lnTo>
                <a:lnTo>
                  <a:pt x="1209510" y="1168399"/>
                </a:lnTo>
                <a:lnTo>
                  <a:pt x="1221628" y="1206499"/>
                </a:lnTo>
                <a:lnTo>
                  <a:pt x="1242343" y="1231899"/>
                </a:lnTo>
                <a:lnTo>
                  <a:pt x="1270000" y="1257299"/>
                </a:lnTo>
                <a:lnTo>
                  <a:pt x="1361821" y="1257299"/>
                </a:lnTo>
                <a:lnTo>
                  <a:pt x="1393283" y="1244599"/>
                </a:lnTo>
                <a:lnTo>
                  <a:pt x="1419304" y="1219199"/>
                </a:lnTo>
                <a:lnTo>
                  <a:pt x="1437919" y="1193799"/>
                </a:lnTo>
                <a:lnTo>
                  <a:pt x="1447165" y="1155699"/>
                </a:lnTo>
                <a:lnTo>
                  <a:pt x="1445133" y="1142999"/>
                </a:lnTo>
                <a:lnTo>
                  <a:pt x="1563243" y="1092199"/>
                </a:lnTo>
                <a:lnTo>
                  <a:pt x="1620443" y="1066799"/>
                </a:lnTo>
                <a:lnTo>
                  <a:pt x="1410843" y="1066799"/>
                </a:lnTo>
                <a:lnTo>
                  <a:pt x="1398460" y="1054099"/>
                </a:lnTo>
                <a:lnTo>
                  <a:pt x="1263015" y="1054099"/>
                </a:lnTo>
                <a:lnTo>
                  <a:pt x="1130856" y="952499"/>
                </a:lnTo>
                <a:close/>
              </a:path>
              <a:path w="1936115" h="1943100">
                <a:moveTo>
                  <a:pt x="1590755" y="266699"/>
                </a:moveTo>
                <a:lnTo>
                  <a:pt x="1366139" y="266699"/>
                </a:lnTo>
                <a:lnTo>
                  <a:pt x="1390903" y="279399"/>
                </a:lnTo>
                <a:lnTo>
                  <a:pt x="1401591" y="292099"/>
                </a:lnTo>
                <a:lnTo>
                  <a:pt x="1492758" y="292099"/>
                </a:lnTo>
                <a:lnTo>
                  <a:pt x="1703324" y="444499"/>
                </a:lnTo>
                <a:lnTo>
                  <a:pt x="1696212" y="469899"/>
                </a:lnTo>
                <a:lnTo>
                  <a:pt x="1697684" y="507999"/>
                </a:lnTo>
                <a:lnTo>
                  <a:pt x="1709229" y="533399"/>
                </a:lnTo>
                <a:lnTo>
                  <a:pt x="1729537" y="558799"/>
                </a:lnTo>
                <a:lnTo>
                  <a:pt x="1757299" y="584199"/>
                </a:lnTo>
                <a:lnTo>
                  <a:pt x="1761363" y="584199"/>
                </a:lnTo>
                <a:lnTo>
                  <a:pt x="1736471" y="825499"/>
                </a:lnTo>
                <a:lnTo>
                  <a:pt x="1692267" y="850899"/>
                </a:lnTo>
                <a:lnTo>
                  <a:pt x="1669407" y="901699"/>
                </a:lnTo>
                <a:lnTo>
                  <a:pt x="1664335" y="927099"/>
                </a:lnTo>
                <a:lnTo>
                  <a:pt x="1666748" y="952499"/>
                </a:lnTo>
                <a:lnTo>
                  <a:pt x="1410843" y="1066799"/>
                </a:lnTo>
                <a:lnTo>
                  <a:pt x="1620443" y="1066799"/>
                </a:lnTo>
                <a:lnTo>
                  <a:pt x="1706245" y="1028699"/>
                </a:lnTo>
                <a:lnTo>
                  <a:pt x="1859407" y="1028699"/>
                </a:lnTo>
                <a:lnTo>
                  <a:pt x="1889398" y="990599"/>
                </a:lnTo>
                <a:lnTo>
                  <a:pt x="1903984" y="952499"/>
                </a:lnTo>
                <a:lnTo>
                  <a:pt x="1902313" y="914399"/>
                </a:lnTo>
                <a:lnTo>
                  <a:pt x="1890712" y="876299"/>
                </a:lnTo>
                <a:lnTo>
                  <a:pt x="1870444" y="850899"/>
                </a:lnTo>
                <a:lnTo>
                  <a:pt x="1842770" y="825499"/>
                </a:lnTo>
                <a:lnTo>
                  <a:pt x="1820672" y="825499"/>
                </a:lnTo>
                <a:lnTo>
                  <a:pt x="1831340" y="723899"/>
                </a:lnTo>
                <a:lnTo>
                  <a:pt x="1844294" y="596899"/>
                </a:lnTo>
                <a:lnTo>
                  <a:pt x="1850390" y="596899"/>
                </a:lnTo>
                <a:lnTo>
                  <a:pt x="1881852" y="584199"/>
                </a:lnTo>
                <a:lnTo>
                  <a:pt x="1907873" y="558799"/>
                </a:lnTo>
                <a:lnTo>
                  <a:pt x="1926488" y="520699"/>
                </a:lnTo>
                <a:lnTo>
                  <a:pt x="1935734" y="495299"/>
                </a:lnTo>
                <a:lnTo>
                  <a:pt x="1931306" y="444499"/>
                </a:lnTo>
                <a:lnTo>
                  <a:pt x="1909937" y="406399"/>
                </a:lnTo>
                <a:lnTo>
                  <a:pt x="1886403" y="380999"/>
                </a:lnTo>
                <a:lnTo>
                  <a:pt x="1750568" y="380999"/>
                </a:lnTo>
                <a:lnTo>
                  <a:pt x="1590755" y="266699"/>
                </a:lnTo>
                <a:close/>
              </a:path>
              <a:path w="1936115" h="1943100">
                <a:moveTo>
                  <a:pt x="1364154" y="1028699"/>
                </a:moveTo>
                <a:lnTo>
                  <a:pt x="1292987" y="1028699"/>
                </a:lnTo>
                <a:lnTo>
                  <a:pt x="1263015" y="1054099"/>
                </a:lnTo>
                <a:lnTo>
                  <a:pt x="1398460" y="1054099"/>
                </a:lnTo>
                <a:lnTo>
                  <a:pt x="1386077" y="1041399"/>
                </a:lnTo>
                <a:lnTo>
                  <a:pt x="1375443" y="1041399"/>
                </a:lnTo>
                <a:lnTo>
                  <a:pt x="1364154" y="1028699"/>
                </a:lnTo>
                <a:close/>
              </a:path>
              <a:path w="1936115" h="1943100">
                <a:moveTo>
                  <a:pt x="1859407" y="1028699"/>
                </a:moveTo>
                <a:lnTo>
                  <a:pt x="1706245" y="1028699"/>
                </a:lnTo>
                <a:lnTo>
                  <a:pt x="1725422" y="1041399"/>
                </a:lnTo>
                <a:lnTo>
                  <a:pt x="1736129" y="1041399"/>
                </a:lnTo>
                <a:lnTo>
                  <a:pt x="1747456" y="1054099"/>
                </a:lnTo>
                <a:lnTo>
                  <a:pt x="1818651" y="1054099"/>
                </a:lnTo>
                <a:lnTo>
                  <a:pt x="1859407" y="1028699"/>
                </a:lnTo>
                <a:close/>
              </a:path>
              <a:path w="1936115" h="1943100">
                <a:moveTo>
                  <a:pt x="819531" y="215899"/>
                </a:moveTo>
                <a:lnTo>
                  <a:pt x="678942" y="215899"/>
                </a:lnTo>
                <a:lnTo>
                  <a:pt x="871474" y="355599"/>
                </a:lnTo>
                <a:lnTo>
                  <a:pt x="864489" y="368299"/>
                </a:lnTo>
                <a:lnTo>
                  <a:pt x="866284" y="406399"/>
                </a:lnTo>
                <a:lnTo>
                  <a:pt x="878379" y="444499"/>
                </a:lnTo>
                <a:lnTo>
                  <a:pt x="899118" y="469899"/>
                </a:lnTo>
                <a:lnTo>
                  <a:pt x="926846" y="495299"/>
                </a:lnTo>
                <a:lnTo>
                  <a:pt x="935736" y="495299"/>
                </a:lnTo>
                <a:lnTo>
                  <a:pt x="922909" y="622299"/>
                </a:lnTo>
                <a:lnTo>
                  <a:pt x="909954" y="736599"/>
                </a:lnTo>
                <a:lnTo>
                  <a:pt x="900811" y="749299"/>
                </a:lnTo>
                <a:lnTo>
                  <a:pt x="869348" y="761999"/>
                </a:lnTo>
                <a:lnTo>
                  <a:pt x="843327" y="774699"/>
                </a:lnTo>
                <a:lnTo>
                  <a:pt x="824712" y="812799"/>
                </a:lnTo>
                <a:lnTo>
                  <a:pt x="815467" y="850899"/>
                </a:lnTo>
                <a:lnTo>
                  <a:pt x="818388" y="876299"/>
                </a:lnTo>
                <a:lnTo>
                  <a:pt x="790956" y="888999"/>
                </a:lnTo>
                <a:lnTo>
                  <a:pt x="704850" y="927099"/>
                </a:lnTo>
                <a:lnTo>
                  <a:pt x="593217" y="977899"/>
                </a:lnTo>
                <a:lnTo>
                  <a:pt x="800322" y="977899"/>
                </a:lnTo>
                <a:lnTo>
                  <a:pt x="860044" y="952499"/>
                </a:lnTo>
                <a:lnTo>
                  <a:pt x="1130856" y="952499"/>
                </a:lnTo>
                <a:lnTo>
                  <a:pt x="1048258" y="888999"/>
                </a:lnTo>
                <a:lnTo>
                  <a:pt x="1054989" y="876299"/>
                </a:lnTo>
                <a:lnTo>
                  <a:pt x="1055050" y="850899"/>
                </a:lnTo>
                <a:lnTo>
                  <a:pt x="1050528" y="825499"/>
                </a:lnTo>
                <a:lnTo>
                  <a:pt x="1041790" y="800099"/>
                </a:lnTo>
                <a:lnTo>
                  <a:pt x="1029208" y="787399"/>
                </a:lnTo>
                <a:lnTo>
                  <a:pt x="995679" y="749299"/>
                </a:lnTo>
                <a:lnTo>
                  <a:pt x="1008252" y="634999"/>
                </a:lnTo>
                <a:lnTo>
                  <a:pt x="1022223" y="495299"/>
                </a:lnTo>
                <a:lnTo>
                  <a:pt x="1059561" y="482599"/>
                </a:lnTo>
                <a:lnTo>
                  <a:pt x="1076203" y="469899"/>
                </a:lnTo>
                <a:lnTo>
                  <a:pt x="1089548" y="444499"/>
                </a:lnTo>
                <a:lnTo>
                  <a:pt x="1099012" y="419099"/>
                </a:lnTo>
                <a:lnTo>
                  <a:pt x="1104011" y="393699"/>
                </a:lnTo>
                <a:lnTo>
                  <a:pt x="1102487" y="380999"/>
                </a:lnTo>
                <a:lnTo>
                  <a:pt x="1278255" y="304799"/>
                </a:lnTo>
                <a:lnTo>
                  <a:pt x="1069848" y="304799"/>
                </a:lnTo>
                <a:lnTo>
                  <a:pt x="1056385" y="292099"/>
                </a:lnTo>
                <a:lnTo>
                  <a:pt x="918210" y="292099"/>
                </a:lnTo>
                <a:lnTo>
                  <a:pt x="819531" y="215899"/>
                </a:lnTo>
                <a:close/>
              </a:path>
              <a:path w="1936115" h="1943100">
                <a:moveTo>
                  <a:pt x="979297" y="965199"/>
                </a:moveTo>
                <a:lnTo>
                  <a:pt x="879983" y="965199"/>
                </a:lnTo>
                <a:lnTo>
                  <a:pt x="922274" y="977899"/>
                </a:lnTo>
                <a:lnTo>
                  <a:pt x="969645" y="977899"/>
                </a:lnTo>
                <a:lnTo>
                  <a:pt x="979297" y="965199"/>
                </a:lnTo>
                <a:close/>
              </a:path>
              <a:path w="1936115" h="1943100">
                <a:moveTo>
                  <a:pt x="1000125" y="952499"/>
                </a:moveTo>
                <a:lnTo>
                  <a:pt x="860044" y="952499"/>
                </a:lnTo>
                <a:lnTo>
                  <a:pt x="877824" y="965199"/>
                </a:lnTo>
                <a:lnTo>
                  <a:pt x="996061" y="965199"/>
                </a:lnTo>
                <a:lnTo>
                  <a:pt x="1000125" y="952499"/>
                </a:lnTo>
                <a:close/>
              </a:path>
              <a:path w="1936115" h="1943100">
                <a:moveTo>
                  <a:pt x="550197" y="939799"/>
                </a:moveTo>
                <a:lnTo>
                  <a:pt x="467741" y="939799"/>
                </a:lnTo>
                <a:lnTo>
                  <a:pt x="431292" y="952499"/>
                </a:lnTo>
                <a:lnTo>
                  <a:pt x="560832" y="952499"/>
                </a:lnTo>
                <a:lnTo>
                  <a:pt x="550197" y="939799"/>
                </a:lnTo>
                <a:close/>
              </a:path>
              <a:path w="1936115" h="1943100">
                <a:moveTo>
                  <a:pt x="514603" y="927099"/>
                </a:moveTo>
                <a:lnTo>
                  <a:pt x="490696" y="927099"/>
                </a:lnTo>
                <a:lnTo>
                  <a:pt x="479063" y="939799"/>
                </a:lnTo>
                <a:lnTo>
                  <a:pt x="527024" y="939799"/>
                </a:lnTo>
                <a:lnTo>
                  <a:pt x="514603" y="927099"/>
                </a:lnTo>
                <a:close/>
              </a:path>
              <a:path w="1936115" h="1943100">
                <a:moveTo>
                  <a:pt x="194945" y="419099"/>
                </a:moveTo>
                <a:lnTo>
                  <a:pt x="112141" y="419099"/>
                </a:lnTo>
                <a:lnTo>
                  <a:pt x="99187" y="533399"/>
                </a:lnTo>
                <a:lnTo>
                  <a:pt x="85090" y="673099"/>
                </a:lnTo>
                <a:lnTo>
                  <a:pt x="83947" y="673099"/>
                </a:lnTo>
                <a:lnTo>
                  <a:pt x="52595" y="685799"/>
                </a:lnTo>
                <a:lnTo>
                  <a:pt x="27066" y="711199"/>
                </a:lnTo>
                <a:lnTo>
                  <a:pt x="8991" y="736599"/>
                </a:lnTo>
                <a:lnTo>
                  <a:pt x="0" y="774699"/>
                </a:lnTo>
                <a:lnTo>
                  <a:pt x="4427" y="825499"/>
                </a:lnTo>
                <a:lnTo>
                  <a:pt x="25796" y="863599"/>
                </a:lnTo>
                <a:lnTo>
                  <a:pt x="61096" y="888999"/>
                </a:lnTo>
                <a:lnTo>
                  <a:pt x="107315" y="914399"/>
                </a:lnTo>
                <a:lnTo>
                  <a:pt x="131222" y="914399"/>
                </a:lnTo>
                <a:lnTo>
                  <a:pt x="142855" y="901699"/>
                </a:lnTo>
                <a:lnTo>
                  <a:pt x="154177" y="901699"/>
                </a:lnTo>
                <a:lnTo>
                  <a:pt x="189992" y="888999"/>
                </a:lnTo>
                <a:lnTo>
                  <a:pt x="342334" y="888999"/>
                </a:lnTo>
                <a:lnTo>
                  <a:pt x="235585" y="812799"/>
                </a:lnTo>
                <a:lnTo>
                  <a:pt x="239522" y="800099"/>
                </a:lnTo>
                <a:lnTo>
                  <a:pt x="237851" y="761999"/>
                </a:lnTo>
                <a:lnTo>
                  <a:pt x="226250" y="736599"/>
                </a:lnTo>
                <a:lnTo>
                  <a:pt x="205982" y="711199"/>
                </a:lnTo>
                <a:lnTo>
                  <a:pt x="178308" y="685799"/>
                </a:lnTo>
                <a:lnTo>
                  <a:pt x="168275" y="685799"/>
                </a:lnTo>
                <a:lnTo>
                  <a:pt x="194945" y="419099"/>
                </a:lnTo>
                <a:close/>
              </a:path>
              <a:path w="1936115" h="1943100">
                <a:moveTo>
                  <a:pt x="206422" y="190499"/>
                </a:moveTo>
                <a:lnTo>
                  <a:pt x="133903" y="190499"/>
                </a:lnTo>
                <a:lnTo>
                  <a:pt x="93202" y="215899"/>
                </a:lnTo>
                <a:lnTo>
                  <a:pt x="63906" y="253999"/>
                </a:lnTo>
                <a:lnTo>
                  <a:pt x="49911" y="292099"/>
                </a:lnTo>
                <a:lnTo>
                  <a:pt x="51454" y="330199"/>
                </a:lnTo>
                <a:lnTo>
                  <a:pt x="63023" y="368299"/>
                </a:lnTo>
                <a:lnTo>
                  <a:pt x="83308" y="393699"/>
                </a:lnTo>
                <a:lnTo>
                  <a:pt x="110998" y="419099"/>
                </a:lnTo>
                <a:lnTo>
                  <a:pt x="204216" y="419099"/>
                </a:lnTo>
                <a:lnTo>
                  <a:pt x="235606" y="406399"/>
                </a:lnTo>
                <a:lnTo>
                  <a:pt x="261604" y="380999"/>
                </a:lnTo>
                <a:lnTo>
                  <a:pt x="280243" y="355599"/>
                </a:lnTo>
                <a:lnTo>
                  <a:pt x="289560" y="317499"/>
                </a:lnTo>
                <a:lnTo>
                  <a:pt x="287020" y="292099"/>
                </a:lnTo>
                <a:lnTo>
                  <a:pt x="455612" y="215899"/>
                </a:lnTo>
                <a:lnTo>
                  <a:pt x="251333" y="215899"/>
                </a:lnTo>
                <a:lnTo>
                  <a:pt x="228346" y="203199"/>
                </a:lnTo>
                <a:lnTo>
                  <a:pt x="217711" y="203199"/>
                </a:lnTo>
                <a:lnTo>
                  <a:pt x="206422" y="190499"/>
                </a:lnTo>
                <a:close/>
              </a:path>
              <a:path w="1936115" h="1943100">
                <a:moveTo>
                  <a:pt x="1828419" y="355599"/>
                </a:moveTo>
                <a:lnTo>
                  <a:pt x="1792878" y="355599"/>
                </a:lnTo>
                <a:lnTo>
                  <a:pt x="1781556" y="368299"/>
                </a:lnTo>
                <a:lnTo>
                  <a:pt x="1750568" y="380999"/>
                </a:lnTo>
                <a:lnTo>
                  <a:pt x="1886403" y="380999"/>
                </a:lnTo>
                <a:lnTo>
                  <a:pt x="1874637" y="368299"/>
                </a:lnTo>
                <a:lnTo>
                  <a:pt x="1828419" y="355599"/>
                </a:lnTo>
                <a:close/>
              </a:path>
              <a:path w="1936115" h="1943100">
                <a:moveTo>
                  <a:pt x="1462024" y="63499"/>
                </a:moveTo>
                <a:lnTo>
                  <a:pt x="1415131" y="63499"/>
                </a:lnTo>
                <a:lnTo>
                  <a:pt x="1374346" y="88899"/>
                </a:lnTo>
                <a:lnTo>
                  <a:pt x="1344348" y="126999"/>
                </a:lnTo>
                <a:lnTo>
                  <a:pt x="1329817" y="165099"/>
                </a:lnTo>
                <a:lnTo>
                  <a:pt x="1331849" y="190499"/>
                </a:lnTo>
                <a:lnTo>
                  <a:pt x="1191006" y="253999"/>
                </a:lnTo>
                <a:lnTo>
                  <a:pt x="1069848" y="304799"/>
                </a:lnTo>
                <a:lnTo>
                  <a:pt x="1278255" y="304799"/>
                </a:lnTo>
                <a:lnTo>
                  <a:pt x="1366139" y="266699"/>
                </a:lnTo>
                <a:lnTo>
                  <a:pt x="1590755" y="266699"/>
                </a:lnTo>
                <a:lnTo>
                  <a:pt x="1555242" y="241299"/>
                </a:lnTo>
                <a:lnTo>
                  <a:pt x="1569339" y="190499"/>
                </a:lnTo>
                <a:lnTo>
                  <a:pt x="1564911" y="139699"/>
                </a:lnTo>
                <a:lnTo>
                  <a:pt x="1543542" y="101599"/>
                </a:lnTo>
                <a:lnTo>
                  <a:pt x="1508242" y="76199"/>
                </a:lnTo>
                <a:lnTo>
                  <a:pt x="1462024" y="63499"/>
                </a:lnTo>
                <a:close/>
              </a:path>
              <a:path w="1936115" h="1943100">
                <a:moveTo>
                  <a:pt x="1472725" y="292099"/>
                </a:moveTo>
                <a:lnTo>
                  <a:pt x="1424729" y="292099"/>
                </a:lnTo>
                <a:lnTo>
                  <a:pt x="1437132" y="304799"/>
                </a:lnTo>
                <a:lnTo>
                  <a:pt x="1461055" y="304799"/>
                </a:lnTo>
                <a:lnTo>
                  <a:pt x="1472725" y="292099"/>
                </a:lnTo>
                <a:close/>
              </a:path>
              <a:path w="1936115" h="1943100">
                <a:moveTo>
                  <a:pt x="1021000" y="266699"/>
                </a:moveTo>
                <a:lnTo>
                  <a:pt x="949833" y="266699"/>
                </a:lnTo>
                <a:lnTo>
                  <a:pt x="918210" y="292099"/>
                </a:lnTo>
                <a:lnTo>
                  <a:pt x="1056385" y="292099"/>
                </a:lnTo>
                <a:lnTo>
                  <a:pt x="1042924" y="279399"/>
                </a:lnTo>
                <a:lnTo>
                  <a:pt x="1032289" y="279399"/>
                </a:lnTo>
                <a:lnTo>
                  <a:pt x="1021000" y="266699"/>
                </a:lnTo>
                <a:close/>
              </a:path>
              <a:path w="1936115" h="1943100">
                <a:moveTo>
                  <a:pt x="629544" y="228599"/>
                </a:moveTo>
                <a:lnTo>
                  <a:pt x="569483" y="228599"/>
                </a:lnTo>
                <a:lnTo>
                  <a:pt x="593344" y="241299"/>
                </a:lnTo>
                <a:lnTo>
                  <a:pt x="617775" y="241299"/>
                </a:lnTo>
                <a:lnTo>
                  <a:pt x="629544" y="228599"/>
                </a:lnTo>
                <a:close/>
              </a:path>
              <a:path w="1936115" h="1943100">
                <a:moveTo>
                  <a:pt x="786638" y="190499"/>
                </a:moveTo>
                <a:lnTo>
                  <a:pt x="512191" y="190499"/>
                </a:lnTo>
                <a:lnTo>
                  <a:pt x="528478" y="203199"/>
                </a:lnTo>
                <a:lnTo>
                  <a:pt x="547719" y="228599"/>
                </a:lnTo>
                <a:lnTo>
                  <a:pt x="640969" y="228599"/>
                </a:lnTo>
                <a:lnTo>
                  <a:pt x="678942" y="215899"/>
                </a:lnTo>
                <a:lnTo>
                  <a:pt x="819531" y="215899"/>
                </a:lnTo>
                <a:lnTo>
                  <a:pt x="786638" y="190499"/>
                </a:lnTo>
                <a:close/>
              </a:path>
              <a:path w="1936115" h="1943100">
                <a:moveTo>
                  <a:pt x="617727" y="0"/>
                </a:moveTo>
                <a:lnTo>
                  <a:pt x="570069" y="0"/>
                </a:lnTo>
                <a:lnTo>
                  <a:pt x="529351" y="25399"/>
                </a:lnTo>
                <a:lnTo>
                  <a:pt x="499802" y="63499"/>
                </a:lnTo>
                <a:lnTo>
                  <a:pt x="485648" y="101599"/>
                </a:lnTo>
                <a:lnTo>
                  <a:pt x="486791" y="114299"/>
                </a:lnTo>
                <a:lnTo>
                  <a:pt x="367157" y="165099"/>
                </a:lnTo>
                <a:lnTo>
                  <a:pt x="251333" y="215899"/>
                </a:lnTo>
                <a:lnTo>
                  <a:pt x="455612" y="215899"/>
                </a:lnTo>
                <a:lnTo>
                  <a:pt x="511810" y="190499"/>
                </a:lnTo>
                <a:lnTo>
                  <a:pt x="786638" y="190499"/>
                </a:lnTo>
                <a:lnTo>
                  <a:pt x="720851" y="139699"/>
                </a:lnTo>
                <a:lnTo>
                  <a:pt x="725297" y="126999"/>
                </a:lnTo>
                <a:lnTo>
                  <a:pt x="720633" y="76199"/>
                </a:lnTo>
                <a:lnTo>
                  <a:pt x="698849" y="38099"/>
                </a:lnTo>
                <a:lnTo>
                  <a:pt x="663396" y="12699"/>
                </a:lnTo>
                <a:lnTo>
                  <a:pt x="617727" y="0"/>
                </a:lnTo>
                <a:close/>
              </a:path>
            </a:pathLst>
          </a:custGeom>
          <a:solidFill>
            <a:srgbClr val="76707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4479" y="5339460"/>
            <a:ext cx="945515" cy="927100"/>
          </a:xfrm>
          <a:custGeom>
            <a:avLst/>
            <a:gdLst/>
            <a:ahLst/>
            <a:cxnLst/>
            <a:rect l="l" t="t" r="r" b="b"/>
            <a:pathLst>
              <a:path w="945515" h="927100">
                <a:moveTo>
                  <a:pt x="143903" y="0"/>
                </a:moveTo>
                <a:lnTo>
                  <a:pt x="97739" y="12269"/>
                </a:lnTo>
                <a:lnTo>
                  <a:pt x="69957" y="40257"/>
                </a:lnTo>
                <a:lnTo>
                  <a:pt x="58280" y="79628"/>
                </a:lnTo>
                <a:lnTo>
                  <a:pt x="63452" y="111504"/>
                </a:lnTo>
                <a:lnTo>
                  <a:pt x="79933" y="138414"/>
                </a:lnTo>
                <a:lnTo>
                  <a:pt x="105454" y="157299"/>
                </a:lnTo>
                <a:lnTo>
                  <a:pt x="137744" y="165100"/>
                </a:lnTo>
                <a:lnTo>
                  <a:pt x="146011" y="164965"/>
                </a:lnTo>
                <a:lnTo>
                  <a:pt x="154111" y="164020"/>
                </a:lnTo>
                <a:lnTo>
                  <a:pt x="161997" y="162313"/>
                </a:lnTo>
                <a:lnTo>
                  <a:pt x="169621" y="159892"/>
                </a:lnTo>
                <a:lnTo>
                  <a:pt x="179311" y="153923"/>
                </a:lnTo>
                <a:lnTo>
                  <a:pt x="312381" y="290029"/>
                </a:lnTo>
                <a:lnTo>
                  <a:pt x="293574" y="325699"/>
                </a:lnTo>
                <a:lnTo>
                  <a:pt x="290563" y="347306"/>
                </a:lnTo>
                <a:lnTo>
                  <a:pt x="291879" y="368286"/>
                </a:lnTo>
                <a:lnTo>
                  <a:pt x="297184" y="388169"/>
                </a:lnTo>
                <a:lnTo>
                  <a:pt x="306117" y="406460"/>
                </a:lnTo>
                <a:lnTo>
                  <a:pt x="318312" y="422668"/>
                </a:lnTo>
                <a:lnTo>
                  <a:pt x="325805" y="428218"/>
                </a:lnTo>
                <a:lnTo>
                  <a:pt x="141109" y="722515"/>
                </a:lnTo>
                <a:lnTo>
                  <a:pt x="109778" y="715060"/>
                </a:lnTo>
                <a:lnTo>
                  <a:pt x="77664" y="718812"/>
                </a:lnTo>
                <a:lnTo>
                  <a:pt x="49371" y="731405"/>
                </a:lnTo>
                <a:lnTo>
                  <a:pt x="9651" y="776858"/>
                </a:lnTo>
                <a:lnTo>
                  <a:pt x="0" y="817143"/>
                </a:lnTo>
                <a:lnTo>
                  <a:pt x="6967" y="859167"/>
                </a:lnTo>
                <a:lnTo>
                  <a:pt x="28736" y="893562"/>
                </a:lnTo>
                <a:lnTo>
                  <a:pt x="61607" y="917141"/>
                </a:lnTo>
                <a:lnTo>
                  <a:pt x="101879" y="926719"/>
                </a:lnTo>
                <a:lnTo>
                  <a:pt x="143914" y="919671"/>
                </a:lnTo>
                <a:lnTo>
                  <a:pt x="178352" y="897837"/>
                </a:lnTo>
                <a:lnTo>
                  <a:pt x="201999" y="864923"/>
                </a:lnTo>
                <a:lnTo>
                  <a:pt x="211658" y="824636"/>
                </a:lnTo>
                <a:lnTo>
                  <a:pt x="211501" y="813590"/>
                </a:lnTo>
                <a:lnTo>
                  <a:pt x="210248" y="802871"/>
                </a:lnTo>
                <a:lnTo>
                  <a:pt x="207957" y="792528"/>
                </a:lnTo>
                <a:lnTo>
                  <a:pt x="204685" y="782612"/>
                </a:lnTo>
                <a:lnTo>
                  <a:pt x="193497" y="764933"/>
                </a:lnTo>
                <a:lnTo>
                  <a:pt x="387578" y="455714"/>
                </a:lnTo>
                <a:lnTo>
                  <a:pt x="451616" y="441207"/>
                </a:lnTo>
                <a:lnTo>
                  <a:pt x="492124" y="396214"/>
                </a:lnTo>
                <a:lnTo>
                  <a:pt x="495452" y="382549"/>
                </a:lnTo>
                <a:lnTo>
                  <a:pt x="658469" y="388315"/>
                </a:lnTo>
                <a:lnTo>
                  <a:pt x="680809" y="437711"/>
                </a:lnTo>
                <a:lnTo>
                  <a:pt x="710768" y="467496"/>
                </a:lnTo>
                <a:lnTo>
                  <a:pt x="748651" y="487713"/>
                </a:lnTo>
                <a:lnTo>
                  <a:pt x="792759" y="496061"/>
                </a:lnTo>
                <a:lnTo>
                  <a:pt x="838686" y="490357"/>
                </a:lnTo>
                <a:lnTo>
                  <a:pt x="879670" y="471257"/>
                </a:lnTo>
                <a:lnTo>
                  <a:pt x="912929" y="440837"/>
                </a:lnTo>
                <a:lnTo>
                  <a:pt x="935686" y="401170"/>
                </a:lnTo>
                <a:lnTo>
                  <a:pt x="945159" y="354329"/>
                </a:lnTo>
                <a:lnTo>
                  <a:pt x="939528" y="308409"/>
                </a:lnTo>
                <a:lnTo>
                  <a:pt x="920505" y="267441"/>
                </a:lnTo>
                <a:lnTo>
                  <a:pt x="890149" y="234218"/>
                </a:lnTo>
                <a:lnTo>
                  <a:pt x="850521" y="211534"/>
                </a:lnTo>
                <a:lnTo>
                  <a:pt x="803681" y="202183"/>
                </a:lnTo>
                <a:lnTo>
                  <a:pt x="760504" y="207161"/>
                </a:lnTo>
                <a:lnTo>
                  <a:pt x="721510" y="224001"/>
                </a:lnTo>
                <a:lnTo>
                  <a:pt x="689000" y="250991"/>
                </a:lnTo>
                <a:lnTo>
                  <a:pt x="665276" y="286423"/>
                </a:lnTo>
                <a:lnTo>
                  <a:pt x="655739" y="325602"/>
                </a:lnTo>
                <a:lnTo>
                  <a:pt x="496557" y="319976"/>
                </a:lnTo>
                <a:lnTo>
                  <a:pt x="459360" y="265782"/>
                </a:lnTo>
                <a:lnTo>
                  <a:pt x="400329" y="245236"/>
                </a:lnTo>
                <a:lnTo>
                  <a:pt x="389734" y="245395"/>
                </a:lnTo>
                <a:lnTo>
                  <a:pt x="379345" y="246597"/>
                </a:lnTo>
                <a:lnTo>
                  <a:pt x="369229" y="248792"/>
                </a:lnTo>
                <a:lnTo>
                  <a:pt x="359448" y="251929"/>
                </a:lnTo>
                <a:lnTo>
                  <a:pt x="342709" y="262204"/>
                </a:lnTo>
                <a:lnTo>
                  <a:pt x="206184" y="122554"/>
                </a:lnTo>
                <a:lnTo>
                  <a:pt x="223367" y="85470"/>
                </a:lnTo>
                <a:lnTo>
                  <a:pt x="218195" y="53595"/>
                </a:lnTo>
                <a:lnTo>
                  <a:pt x="201714" y="26685"/>
                </a:lnTo>
                <a:lnTo>
                  <a:pt x="176193" y="7800"/>
                </a:lnTo>
                <a:lnTo>
                  <a:pt x="143903" y="0"/>
                </a:lnTo>
                <a:close/>
              </a:path>
            </a:pathLst>
          </a:custGeom>
          <a:solidFill>
            <a:srgbClr val="76707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59785" y="4390421"/>
            <a:ext cx="1308100" cy="1188085"/>
          </a:xfrm>
          <a:custGeom>
            <a:avLst/>
            <a:gdLst/>
            <a:ahLst/>
            <a:cxnLst/>
            <a:rect l="l" t="t" r="r" b="b"/>
            <a:pathLst>
              <a:path w="1308100" h="1188085">
                <a:moveTo>
                  <a:pt x="452186" y="639286"/>
                </a:moveTo>
                <a:lnTo>
                  <a:pt x="352236" y="639286"/>
                </a:lnTo>
                <a:lnTo>
                  <a:pt x="486221" y="723995"/>
                </a:lnTo>
                <a:lnTo>
                  <a:pt x="483681" y="730853"/>
                </a:lnTo>
                <a:lnTo>
                  <a:pt x="490761" y="773366"/>
                </a:lnTo>
                <a:lnTo>
                  <a:pt x="521273" y="801592"/>
                </a:lnTo>
                <a:lnTo>
                  <a:pt x="528200" y="803116"/>
                </a:lnTo>
                <a:lnTo>
                  <a:pt x="527604" y="803116"/>
                </a:lnTo>
                <a:lnTo>
                  <a:pt x="492317" y="1040479"/>
                </a:lnTo>
                <a:lnTo>
                  <a:pt x="481268" y="1042384"/>
                </a:lnTo>
                <a:lnTo>
                  <a:pt x="460071" y="1053435"/>
                </a:lnTo>
                <a:lnTo>
                  <a:pt x="442565" y="1069260"/>
                </a:lnTo>
                <a:lnTo>
                  <a:pt x="429869" y="1088729"/>
                </a:lnTo>
                <a:lnTo>
                  <a:pt x="423102" y="1110710"/>
                </a:lnTo>
                <a:lnTo>
                  <a:pt x="422382" y="1118534"/>
                </a:lnTo>
                <a:lnTo>
                  <a:pt x="422483" y="1126156"/>
                </a:lnTo>
                <a:lnTo>
                  <a:pt x="449026" y="1174337"/>
                </a:lnTo>
                <a:lnTo>
                  <a:pt x="490666" y="1187926"/>
                </a:lnTo>
                <a:lnTo>
                  <a:pt x="522648" y="1182560"/>
                </a:lnTo>
                <a:lnTo>
                  <a:pt x="550118" y="1166717"/>
                </a:lnTo>
                <a:lnTo>
                  <a:pt x="570372" y="1143063"/>
                </a:lnTo>
                <a:lnTo>
                  <a:pt x="580709" y="1114266"/>
                </a:lnTo>
                <a:lnTo>
                  <a:pt x="580505" y="1091426"/>
                </a:lnTo>
                <a:lnTo>
                  <a:pt x="573359" y="1071372"/>
                </a:lnTo>
                <a:lnTo>
                  <a:pt x="560331" y="1055080"/>
                </a:lnTo>
                <a:lnTo>
                  <a:pt x="542482" y="1043527"/>
                </a:lnTo>
                <a:lnTo>
                  <a:pt x="541847" y="1043400"/>
                </a:lnTo>
                <a:lnTo>
                  <a:pt x="577534" y="804005"/>
                </a:lnTo>
                <a:lnTo>
                  <a:pt x="621476" y="776716"/>
                </a:lnTo>
                <a:lnTo>
                  <a:pt x="641288" y="734790"/>
                </a:lnTo>
                <a:lnTo>
                  <a:pt x="640780" y="725519"/>
                </a:lnTo>
                <a:lnTo>
                  <a:pt x="733777" y="679672"/>
                </a:lnTo>
                <a:lnTo>
                  <a:pt x="624778" y="679672"/>
                </a:lnTo>
                <a:lnTo>
                  <a:pt x="623235" y="678529"/>
                </a:lnTo>
                <a:lnTo>
                  <a:pt x="514542" y="678529"/>
                </a:lnTo>
                <a:lnTo>
                  <a:pt x="452186" y="639286"/>
                </a:lnTo>
                <a:close/>
              </a:path>
              <a:path w="1308100" h="1188085">
                <a:moveTo>
                  <a:pt x="799672" y="197834"/>
                </a:moveTo>
                <a:lnTo>
                  <a:pt x="692596" y="197834"/>
                </a:lnTo>
                <a:lnTo>
                  <a:pt x="820612" y="278352"/>
                </a:lnTo>
                <a:lnTo>
                  <a:pt x="814135" y="295751"/>
                </a:lnTo>
                <a:lnTo>
                  <a:pt x="821580" y="338709"/>
                </a:lnTo>
                <a:lnTo>
                  <a:pt x="852362" y="366617"/>
                </a:lnTo>
                <a:lnTo>
                  <a:pt x="860109" y="368268"/>
                </a:lnTo>
                <a:lnTo>
                  <a:pt x="836995" y="523970"/>
                </a:lnTo>
                <a:lnTo>
                  <a:pt x="789846" y="551608"/>
                </a:lnTo>
                <a:lnTo>
                  <a:pt x="769812" y="593947"/>
                </a:lnTo>
                <a:lnTo>
                  <a:pt x="770613" y="606758"/>
                </a:lnTo>
                <a:lnTo>
                  <a:pt x="770701" y="608171"/>
                </a:lnTo>
                <a:lnTo>
                  <a:pt x="624778" y="679672"/>
                </a:lnTo>
                <a:lnTo>
                  <a:pt x="733777" y="679672"/>
                </a:lnTo>
                <a:lnTo>
                  <a:pt x="790386" y="651859"/>
                </a:lnTo>
                <a:lnTo>
                  <a:pt x="893481" y="651859"/>
                </a:lnTo>
                <a:lnTo>
                  <a:pt x="896780" y="649954"/>
                </a:lnTo>
                <a:lnTo>
                  <a:pt x="917029" y="626300"/>
                </a:lnTo>
                <a:lnTo>
                  <a:pt x="927419" y="597503"/>
                </a:lnTo>
                <a:lnTo>
                  <a:pt x="928070" y="582029"/>
                </a:lnTo>
                <a:lnTo>
                  <a:pt x="925482" y="567626"/>
                </a:lnTo>
                <a:lnTo>
                  <a:pt x="919989" y="554605"/>
                </a:lnTo>
                <a:lnTo>
                  <a:pt x="911925" y="543274"/>
                </a:lnTo>
                <a:lnTo>
                  <a:pt x="891097" y="528161"/>
                </a:lnTo>
                <a:lnTo>
                  <a:pt x="903670" y="443579"/>
                </a:lnTo>
                <a:lnTo>
                  <a:pt x="915100" y="366998"/>
                </a:lnTo>
                <a:lnTo>
                  <a:pt x="941135" y="351885"/>
                </a:lnTo>
                <a:lnTo>
                  <a:pt x="952365" y="340868"/>
                </a:lnTo>
                <a:lnTo>
                  <a:pt x="961439" y="328231"/>
                </a:lnTo>
                <a:lnTo>
                  <a:pt x="968013" y="314309"/>
                </a:lnTo>
                <a:lnTo>
                  <a:pt x="971742" y="299434"/>
                </a:lnTo>
                <a:lnTo>
                  <a:pt x="970218" y="274034"/>
                </a:lnTo>
                <a:lnTo>
                  <a:pt x="1028801" y="236188"/>
                </a:lnTo>
                <a:lnTo>
                  <a:pt x="944310" y="236188"/>
                </a:lnTo>
                <a:lnTo>
                  <a:pt x="943182" y="235426"/>
                </a:lnTo>
                <a:lnTo>
                  <a:pt x="859220" y="235426"/>
                </a:lnTo>
                <a:lnTo>
                  <a:pt x="799672" y="197834"/>
                </a:lnTo>
                <a:close/>
              </a:path>
              <a:path w="1308100" h="1188085">
                <a:moveTo>
                  <a:pt x="573978" y="657320"/>
                </a:moveTo>
                <a:lnTo>
                  <a:pt x="527937" y="669143"/>
                </a:lnTo>
                <a:lnTo>
                  <a:pt x="514542" y="678529"/>
                </a:lnTo>
                <a:lnTo>
                  <a:pt x="623235" y="678529"/>
                </a:lnTo>
                <a:lnTo>
                  <a:pt x="589599" y="659257"/>
                </a:lnTo>
                <a:lnTo>
                  <a:pt x="573978" y="657320"/>
                </a:lnTo>
                <a:close/>
              </a:path>
              <a:path w="1308100" h="1188085">
                <a:moveTo>
                  <a:pt x="893481" y="651859"/>
                </a:moveTo>
                <a:lnTo>
                  <a:pt x="790386" y="651859"/>
                </a:lnTo>
                <a:lnTo>
                  <a:pt x="808039" y="664686"/>
                </a:lnTo>
                <a:lnTo>
                  <a:pt x="814820" y="667323"/>
                </a:lnTo>
                <a:lnTo>
                  <a:pt x="821993" y="669305"/>
                </a:lnTo>
                <a:lnTo>
                  <a:pt x="829524" y="670597"/>
                </a:lnTo>
                <a:lnTo>
                  <a:pt x="837376" y="671163"/>
                </a:lnTo>
                <a:lnTo>
                  <a:pt x="869340" y="665797"/>
                </a:lnTo>
                <a:lnTo>
                  <a:pt x="893481" y="651859"/>
                </a:lnTo>
                <a:close/>
              </a:path>
              <a:path w="1308100" h="1188085">
                <a:moveTo>
                  <a:pt x="209565" y="131286"/>
                </a:moveTo>
                <a:lnTo>
                  <a:pt x="122112" y="131286"/>
                </a:lnTo>
                <a:lnTo>
                  <a:pt x="287974" y="251555"/>
                </a:lnTo>
                <a:lnTo>
                  <a:pt x="279973" y="273780"/>
                </a:lnTo>
                <a:lnTo>
                  <a:pt x="286894" y="316626"/>
                </a:lnTo>
                <a:lnTo>
                  <a:pt x="317438" y="344519"/>
                </a:lnTo>
                <a:lnTo>
                  <a:pt x="318200" y="344773"/>
                </a:lnTo>
                <a:lnTo>
                  <a:pt x="305500" y="429736"/>
                </a:lnTo>
                <a:lnTo>
                  <a:pt x="293670" y="509111"/>
                </a:lnTo>
                <a:lnTo>
                  <a:pt x="292927" y="509111"/>
                </a:lnTo>
                <a:lnTo>
                  <a:pt x="271819" y="519773"/>
                </a:lnTo>
                <a:lnTo>
                  <a:pt x="254367" y="535352"/>
                </a:lnTo>
                <a:lnTo>
                  <a:pt x="241653" y="554956"/>
                </a:lnTo>
                <a:lnTo>
                  <a:pt x="234761" y="577691"/>
                </a:lnTo>
                <a:lnTo>
                  <a:pt x="236549" y="606758"/>
                </a:lnTo>
                <a:lnTo>
                  <a:pt x="249636" y="631158"/>
                </a:lnTo>
                <a:lnTo>
                  <a:pt x="272176" y="648128"/>
                </a:lnTo>
                <a:lnTo>
                  <a:pt x="302325" y="654907"/>
                </a:lnTo>
                <a:lnTo>
                  <a:pt x="310630" y="654752"/>
                </a:lnTo>
                <a:lnTo>
                  <a:pt x="318756" y="653764"/>
                </a:lnTo>
                <a:lnTo>
                  <a:pt x="326667" y="652014"/>
                </a:lnTo>
                <a:lnTo>
                  <a:pt x="334329" y="649573"/>
                </a:lnTo>
                <a:lnTo>
                  <a:pt x="352236" y="639286"/>
                </a:lnTo>
                <a:lnTo>
                  <a:pt x="452186" y="639286"/>
                </a:lnTo>
                <a:lnTo>
                  <a:pt x="386399" y="597884"/>
                </a:lnTo>
                <a:lnTo>
                  <a:pt x="392368" y="581247"/>
                </a:lnTo>
                <a:lnTo>
                  <a:pt x="392247" y="567626"/>
                </a:lnTo>
                <a:lnTo>
                  <a:pt x="372044" y="522114"/>
                </a:lnTo>
                <a:lnTo>
                  <a:pt x="348426" y="509238"/>
                </a:lnTo>
                <a:lnTo>
                  <a:pt x="372556" y="346932"/>
                </a:lnTo>
                <a:lnTo>
                  <a:pt x="418244" y="318849"/>
                </a:lnTo>
                <a:lnTo>
                  <a:pt x="437707" y="277463"/>
                </a:lnTo>
                <a:lnTo>
                  <a:pt x="437199" y="269335"/>
                </a:lnTo>
                <a:lnTo>
                  <a:pt x="535313" y="221202"/>
                </a:lnTo>
                <a:lnTo>
                  <a:pt x="419419" y="221202"/>
                </a:lnTo>
                <a:lnTo>
                  <a:pt x="409669" y="214060"/>
                </a:lnTo>
                <a:lnTo>
                  <a:pt x="323668" y="214060"/>
                </a:lnTo>
                <a:lnTo>
                  <a:pt x="209565" y="131286"/>
                </a:lnTo>
                <a:close/>
              </a:path>
              <a:path w="1308100" h="1188085">
                <a:moveTo>
                  <a:pt x="1250364" y="238"/>
                </a:moveTo>
                <a:lnTo>
                  <a:pt x="1189420" y="13938"/>
                </a:lnTo>
                <a:lnTo>
                  <a:pt x="1157670" y="48831"/>
                </a:lnTo>
                <a:lnTo>
                  <a:pt x="1149744" y="86645"/>
                </a:lnTo>
                <a:lnTo>
                  <a:pt x="1149542" y="91916"/>
                </a:lnTo>
                <a:lnTo>
                  <a:pt x="1152971" y="101441"/>
                </a:lnTo>
                <a:lnTo>
                  <a:pt x="944310" y="236188"/>
                </a:lnTo>
                <a:lnTo>
                  <a:pt x="1028801" y="236188"/>
                </a:lnTo>
                <a:lnTo>
                  <a:pt x="1179387" y="138906"/>
                </a:lnTo>
                <a:lnTo>
                  <a:pt x="1260902" y="138906"/>
                </a:lnTo>
                <a:lnTo>
                  <a:pt x="1267906" y="135604"/>
                </a:lnTo>
                <a:lnTo>
                  <a:pt x="1291466" y="113756"/>
                </a:lnTo>
                <a:lnTo>
                  <a:pt x="1305228" y="86645"/>
                </a:lnTo>
                <a:lnTo>
                  <a:pt x="1307822" y="57630"/>
                </a:lnTo>
                <a:lnTo>
                  <a:pt x="1297878" y="30067"/>
                </a:lnTo>
                <a:lnTo>
                  <a:pt x="1277624" y="10271"/>
                </a:lnTo>
                <a:lnTo>
                  <a:pt x="1277797" y="10271"/>
                </a:lnTo>
                <a:lnTo>
                  <a:pt x="1250364" y="238"/>
                </a:lnTo>
                <a:close/>
              </a:path>
              <a:path w="1308100" h="1188085">
                <a:moveTo>
                  <a:pt x="904178" y="222091"/>
                </a:moveTo>
                <a:lnTo>
                  <a:pt x="896661" y="222295"/>
                </a:lnTo>
                <a:lnTo>
                  <a:pt x="889192" y="223250"/>
                </a:lnTo>
                <a:lnTo>
                  <a:pt x="881818" y="224895"/>
                </a:lnTo>
                <a:lnTo>
                  <a:pt x="874587" y="227171"/>
                </a:lnTo>
                <a:lnTo>
                  <a:pt x="873063" y="227552"/>
                </a:lnTo>
                <a:lnTo>
                  <a:pt x="859220" y="235426"/>
                </a:lnTo>
                <a:lnTo>
                  <a:pt x="943182" y="235426"/>
                </a:lnTo>
                <a:lnTo>
                  <a:pt x="939611" y="233013"/>
                </a:lnTo>
                <a:lnTo>
                  <a:pt x="933515" y="228695"/>
                </a:lnTo>
                <a:lnTo>
                  <a:pt x="904178" y="222091"/>
                </a:lnTo>
                <a:close/>
              </a:path>
              <a:path w="1308100" h="1188085">
                <a:moveTo>
                  <a:pt x="657544" y="66897"/>
                </a:moveTo>
                <a:lnTo>
                  <a:pt x="626473" y="71995"/>
                </a:lnTo>
                <a:lnTo>
                  <a:pt x="598997" y="87391"/>
                </a:lnTo>
                <a:lnTo>
                  <a:pt x="578284" y="110956"/>
                </a:lnTo>
                <a:lnTo>
                  <a:pt x="567501" y="140557"/>
                </a:lnTo>
                <a:lnTo>
                  <a:pt x="567896" y="146290"/>
                </a:lnTo>
                <a:lnTo>
                  <a:pt x="568009" y="147923"/>
                </a:lnTo>
                <a:lnTo>
                  <a:pt x="419419" y="221202"/>
                </a:lnTo>
                <a:lnTo>
                  <a:pt x="535313" y="221202"/>
                </a:lnTo>
                <a:lnTo>
                  <a:pt x="585535" y="196564"/>
                </a:lnTo>
                <a:lnTo>
                  <a:pt x="797660" y="196564"/>
                </a:lnTo>
                <a:lnTo>
                  <a:pt x="723330" y="149574"/>
                </a:lnTo>
                <a:lnTo>
                  <a:pt x="725235" y="144240"/>
                </a:lnTo>
                <a:lnTo>
                  <a:pt x="723326" y="114395"/>
                </a:lnTo>
                <a:lnTo>
                  <a:pt x="723019" y="113756"/>
                </a:lnTo>
                <a:lnTo>
                  <a:pt x="709725" y="89947"/>
                </a:lnTo>
                <a:lnTo>
                  <a:pt x="686962" y="73409"/>
                </a:lnTo>
                <a:lnTo>
                  <a:pt x="657544" y="66897"/>
                </a:lnTo>
                <a:close/>
              </a:path>
              <a:path w="1308100" h="1188085">
                <a:moveTo>
                  <a:pt x="797660" y="196564"/>
                </a:moveTo>
                <a:lnTo>
                  <a:pt x="585535" y="196564"/>
                </a:lnTo>
                <a:lnTo>
                  <a:pt x="605728" y="211423"/>
                </a:lnTo>
                <a:lnTo>
                  <a:pt x="612582" y="214060"/>
                </a:lnTo>
                <a:lnTo>
                  <a:pt x="619793" y="216042"/>
                </a:lnTo>
                <a:lnTo>
                  <a:pt x="627338" y="217334"/>
                </a:lnTo>
                <a:lnTo>
                  <a:pt x="635192" y="217900"/>
                </a:lnTo>
                <a:lnTo>
                  <a:pt x="643423" y="217691"/>
                </a:lnTo>
                <a:lnTo>
                  <a:pt x="651511" y="216709"/>
                </a:lnTo>
                <a:lnTo>
                  <a:pt x="659409" y="214989"/>
                </a:lnTo>
                <a:lnTo>
                  <a:pt x="667069" y="212566"/>
                </a:lnTo>
                <a:lnTo>
                  <a:pt x="692596" y="197834"/>
                </a:lnTo>
                <a:lnTo>
                  <a:pt x="799672" y="197834"/>
                </a:lnTo>
                <a:lnTo>
                  <a:pt x="797660" y="196564"/>
                </a:lnTo>
                <a:close/>
              </a:path>
              <a:path w="1308100" h="1188085">
                <a:moveTo>
                  <a:pt x="370143" y="200120"/>
                </a:moveTo>
                <a:lnTo>
                  <a:pt x="323367" y="214060"/>
                </a:lnTo>
                <a:lnTo>
                  <a:pt x="409669" y="214060"/>
                </a:lnTo>
                <a:lnTo>
                  <a:pt x="370143" y="200120"/>
                </a:lnTo>
                <a:close/>
              </a:path>
              <a:path w="1308100" h="1188085">
                <a:moveTo>
                  <a:pt x="1260902" y="138906"/>
                </a:moveTo>
                <a:lnTo>
                  <a:pt x="1179387" y="138906"/>
                </a:lnTo>
                <a:lnTo>
                  <a:pt x="1179768" y="139414"/>
                </a:lnTo>
                <a:lnTo>
                  <a:pt x="1200007" y="147923"/>
                </a:lnTo>
                <a:lnTo>
                  <a:pt x="1200833" y="147923"/>
                </a:lnTo>
                <a:lnTo>
                  <a:pt x="1222027" y="150225"/>
                </a:lnTo>
                <a:lnTo>
                  <a:pt x="1245240" y="146290"/>
                </a:lnTo>
                <a:lnTo>
                  <a:pt x="1260902" y="138906"/>
                </a:lnTo>
                <a:close/>
              </a:path>
              <a:path w="1308100" h="1188085">
                <a:moveTo>
                  <a:pt x="75217" y="0"/>
                </a:moveTo>
                <a:lnTo>
                  <a:pt x="19877" y="31210"/>
                </a:lnTo>
                <a:lnTo>
                  <a:pt x="0" y="78162"/>
                </a:lnTo>
                <a:lnTo>
                  <a:pt x="370" y="86645"/>
                </a:lnTo>
                <a:lnTo>
                  <a:pt x="403" y="87391"/>
                </a:lnTo>
                <a:lnTo>
                  <a:pt x="514" y="89947"/>
                </a:lnTo>
                <a:lnTo>
                  <a:pt x="600" y="91916"/>
                </a:lnTo>
                <a:lnTo>
                  <a:pt x="700" y="94202"/>
                </a:lnTo>
                <a:lnTo>
                  <a:pt x="1759" y="101441"/>
                </a:lnTo>
                <a:lnTo>
                  <a:pt x="26481" y="136366"/>
                </a:lnTo>
                <a:lnTo>
                  <a:pt x="46295" y="146290"/>
                </a:lnTo>
                <a:lnTo>
                  <a:pt x="46501" y="146290"/>
                </a:lnTo>
                <a:lnTo>
                  <a:pt x="68280" y="149828"/>
                </a:lnTo>
                <a:lnTo>
                  <a:pt x="91150" y="147224"/>
                </a:lnTo>
                <a:lnTo>
                  <a:pt x="113222" y="138525"/>
                </a:lnTo>
                <a:lnTo>
                  <a:pt x="122112" y="131286"/>
                </a:lnTo>
                <a:lnTo>
                  <a:pt x="209565" y="131286"/>
                </a:lnTo>
                <a:lnTo>
                  <a:pt x="154243" y="91154"/>
                </a:lnTo>
                <a:lnTo>
                  <a:pt x="154624" y="90519"/>
                </a:lnTo>
                <a:lnTo>
                  <a:pt x="158900" y="68832"/>
                </a:lnTo>
                <a:lnTo>
                  <a:pt x="156640" y="47609"/>
                </a:lnTo>
                <a:lnTo>
                  <a:pt x="147784" y="28315"/>
                </a:lnTo>
                <a:lnTo>
                  <a:pt x="132272" y="12414"/>
                </a:lnTo>
                <a:lnTo>
                  <a:pt x="105352" y="635"/>
                </a:lnTo>
                <a:lnTo>
                  <a:pt x="75217" y="0"/>
                </a:lnTo>
                <a:close/>
              </a:path>
            </a:pathLst>
          </a:custGeom>
          <a:solidFill>
            <a:srgbClr val="76707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6844" y="4322569"/>
            <a:ext cx="997585" cy="934719"/>
          </a:xfrm>
          <a:custGeom>
            <a:avLst/>
            <a:gdLst/>
            <a:ahLst/>
            <a:cxnLst/>
            <a:rect l="l" t="t" r="r" b="b"/>
            <a:pathLst>
              <a:path w="997585" h="934720">
                <a:moveTo>
                  <a:pt x="774203" y="0"/>
                </a:moveTo>
                <a:lnTo>
                  <a:pt x="733991" y="8637"/>
                </a:lnTo>
                <a:lnTo>
                  <a:pt x="692723" y="55929"/>
                </a:lnTo>
                <a:lnTo>
                  <a:pt x="688346" y="87415"/>
                </a:lnTo>
                <a:lnTo>
                  <a:pt x="696946" y="119508"/>
                </a:lnTo>
                <a:lnTo>
                  <a:pt x="726651" y="150750"/>
                </a:lnTo>
                <a:lnTo>
                  <a:pt x="670771" y="332995"/>
                </a:lnTo>
                <a:lnTo>
                  <a:pt x="651226" y="330328"/>
                </a:lnTo>
                <a:lnTo>
                  <a:pt x="640829" y="331430"/>
                </a:lnTo>
                <a:lnTo>
                  <a:pt x="630450" y="333615"/>
                </a:lnTo>
                <a:lnTo>
                  <a:pt x="592225" y="352573"/>
                </a:lnTo>
                <a:lnTo>
                  <a:pt x="565507" y="383347"/>
                </a:lnTo>
                <a:lnTo>
                  <a:pt x="555823" y="411100"/>
                </a:lnTo>
                <a:lnTo>
                  <a:pt x="208973" y="390018"/>
                </a:lnTo>
                <a:lnTo>
                  <a:pt x="181867" y="332470"/>
                </a:lnTo>
                <a:lnTo>
                  <a:pt x="128762" y="302843"/>
                </a:lnTo>
                <a:lnTo>
                  <a:pt x="98356" y="300483"/>
                </a:lnTo>
                <a:lnTo>
                  <a:pt x="88148" y="301726"/>
                </a:lnTo>
                <a:lnTo>
                  <a:pt x="24778" y="337683"/>
                </a:lnTo>
                <a:lnTo>
                  <a:pt x="4984" y="373318"/>
                </a:lnTo>
                <a:lnTo>
                  <a:pt x="0" y="413525"/>
                </a:lnTo>
                <a:lnTo>
                  <a:pt x="10853" y="453518"/>
                </a:lnTo>
                <a:lnTo>
                  <a:pt x="37148" y="487140"/>
                </a:lnTo>
                <a:lnTo>
                  <a:pt x="72798" y="506938"/>
                </a:lnTo>
                <a:lnTo>
                  <a:pt x="113020" y="511901"/>
                </a:lnTo>
                <a:lnTo>
                  <a:pt x="153030" y="501016"/>
                </a:lnTo>
                <a:lnTo>
                  <a:pt x="186596" y="474727"/>
                </a:lnTo>
                <a:lnTo>
                  <a:pt x="196769" y="456439"/>
                </a:lnTo>
                <a:lnTo>
                  <a:pt x="561221" y="478664"/>
                </a:lnTo>
                <a:lnTo>
                  <a:pt x="604594" y="527956"/>
                </a:lnTo>
                <a:lnTo>
                  <a:pt x="663494" y="542037"/>
                </a:lnTo>
                <a:lnTo>
                  <a:pt x="677083" y="538354"/>
                </a:lnTo>
                <a:lnTo>
                  <a:pt x="750006" y="684404"/>
                </a:lnTo>
                <a:lnTo>
                  <a:pt x="740126" y="692151"/>
                </a:lnTo>
                <a:lnTo>
                  <a:pt x="717309" y="727795"/>
                </a:lnTo>
                <a:lnTo>
                  <a:pt x="705480" y="768415"/>
                </a:lnTo>
                <a:lnTo>
                  <a:pt x="705843" y="811416"/>
                </a:lnTo>
                <a:lnTo>
                  <a:pt x="719602" y="854203"/>
                </a:lnTo>
                <a:lnTo>
                  <a:pt x="746587" y="891831"/>
                </a:lnTo>
                <a:lnTo>
                  <a:pt x="782978" y="918699"/>
                </a:lnTo>
                <a:lnTo>
                  <a:pt x="825615" y="933345"/>
                </a:lnTo>
                <a:lnTo>
                  <a:pt x="871342" y="934305"/>
                </a:lnTo>
                <a:lnTo>
                  <a:pt x="916998" y="920116"/>
                </a:lnTo>
                <a:lnTo>
                  <a:pt x="954638" y="893166"/>
                </a:lnTo>
                <a:lnTo>
                  <a:pt x="981515" y="856791"/>
                </a:lnTo>
                <a:lnTo>
                  <a:pt x="996166" y="814156"/>
                </a:lnTo>
                <a:lnTo>
                  <a:pt x="997132" y="768424"/>
                </a:lnTo>
                <a:lnTo>
                  <a:pt x="982950" y="722758"/>
                </a:lnTo>
                <a:lnTo>
                  <a:pt x="957956" y="687216"/>
                </a:lnTo>
                <a:lnTo>
                  <a:pt x="924525" y="661021"/>
                </a:lnTo>
                <a:lnTo>
                  <a:pt x="885257" y="645374"/>
                </a:lnTo>
                <a:lnTo>
                  <a:pt x="842754" y="641478"/>
                </a:lnTo>
                <a:lnTo>
                  <a:pt x="803778" y="651892"/>
                </a:lnTo>
                <a:lnTo>
                  <a:pt x="732582" y="509271"/>
                </a:lnTo>
                <a:lnTo>
                  <a:pt x="737420" y="505588"/>
                </a:lnTo>
                <a:lnTo>
                  <a:pt x="753850" y="479869"/>
                </a:lnTo>
                <a:lnTo>
                  <a:pt x="762366" y="450613"/>
                </a:lnTo>
                <a:lnTo>
                  <a:pt x="762106" y="419667"/>
                </a:lnTo>
                <a:lnTo>
                  <a:pt x="746992" y="379595"/>
                </a:lnTo>
                <a:lnTo>
                  <a:pt x="709722" y="346330"/>
                </a:lnTo>
                <a:lnTo>
                  <a:pt x="767050" y="159259"/>
                </a:lnTo>
                <a:lnTo>
                  <a:pt x="807842" y="156592"/>
                </a:lnTo>
                <a:lnTo>
                  <a:pt x="833361" y="136715"/>
                </a:lnTo>
                <a:lnTo>
                  <a:pt x="849111" y="109301"/>
                </a:lnTo>
                <a:lnTo>
                  <a:pt x="853487" y="77815"/>
                </a:lnTo>
                <a:lnTo>
                  <a:pt x="844888" y="45721"/>
                </a:lnTo>
                <a:lnTo>
                  <a:pt x="812066" y="10985"/>
                </a:lnTo>
                <a:lnTo>
                  <a:pt x="782178" y="748"/>
                </a:lnTo>
                <a:lnTo>
                  <a:pt x="774203" y="0"/>
                </a:lnTo>
                <a:close/>
              </a:path>
            </a:pathLst>
          </a:custGeom>
          <a:solidFill>
            <a:srgbClr val="76707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736695" y="344868"/>
            <a:ext cx="1307465" cy="1187450"/>
          </a:xfrm>
          <a:custGeom>
            <a:avLst/>
            <a:gdLst/>
            <a:ahLst/>
            <a:cxnLst/>
            <a:rect l="l" t="t" r="r" b="b"/>
            <a:pathLst>
              <a:path w="1307465" h="1187450">
                <a:moveTo>
                  <a:pt x="451790" y="639000"/>
                </a:moveTo>
                <a:lnTo>
                  <a:pt x="351801" y="639000"/>
                </a:lnTo>
                <a:lnTo>
                  <a:pt x="485659" y="723582"/>
                </a:lnTo>
                <a:lnTo>
                  <a:pt x="483119" y="730440"/>
                </a:lnTo>
                <a:lnTo>
                  <a:pt x="490200" y="772937"/>
                </a:lnTo>
                <a:lnTo>
                  <a:pt x="520711" y="801052"/>
                </a:lnTo>
                <a:lnTo>
                  <a:pt x="526934" y="802576"/>
                </a:lnTo>
                <a:lnTo>
                  <a:pt x="491501" y="1039812"/>
                </a:lnTo>
                <a:lnTo>
                  <a:pt x="441749" y="1068466"/>
                </a:lnTo>
                <a:lnTo>
                  <a:pt x="422286" y="1109916"/>
                </a:lnTo>
                <a:lnTo>
                  <a:pt x="421566" y="1117794"/>
                </a:lnTo>
                <a:lnTo>
                  <a:pt x="421667" y="1125410"/>
                </a:lnTo>
                <a:lnTo>
                  <a:pt x="448210" y="1173495"/>
                </a:lnTo>
                <a:lnTo>
                  <a:pt x="489850" y="1187132"/>
                </a:lnTo>
                <a:lnTo>
                  <a:pt x="521815" y="1181766"/>
                </a:lnTo>
                <a:lnTo>
                  <a:pt x="549255" y="1165923"/>
                </a:lnTo>
                <a:lnTo>
                  <a:pt x="569503" y="1142269"/>
                </a:lnTo>
                <a:lnTo>
                  <a:pt x="579893" y="1113472"/>
                </a:lnTo>
                <a:lnTo>
                  <a:pt x="579691" y="1090650"/>
                </a:lnTo>
                <a:lnTo>
                  <a:pt x="572559" y="1070625"/>
                </a:lnTo>
                <a:lnTo>
                  <a:pt x="559569" y="1054340"/>
                </a:lnTo>
                <a:lnTo>
                  <a:pt x="541793" y="1042733"/>
                </a:lnTo>
                <a:lnTo>
                  <a:pt x="541012" y="1042733"/>
                </a:lnTo>
                <a:lnTo>
                  <a:pt x="576845" y="803465"/>
                </a:lnTo>
                <a:lnTo>
                  <a:pt x="620819" y="776192"/>
                </a:lnTo>
                <a:lnTo>
                  <a:pt x="640726" y="734377"/>
                </a:lnTo>
                <a:lnTo>
                  <a:pt x="640091" y="724979"/>
                </a:lnTo>
                <a:lnTo>
                  <a:pt x="733030" y="679259"/>
                </a:lnTo>
                <a:lnTo>
                  <a:pt x="624216" y="679259"/>
                </a:lnTo>
                <a:lnTo>
                  <a:pt x="622674" y="678116"/>
                </a:lnTo>
                <a:lnTo>
                  <a:pt x="513980" y="678116"/>
                </a:lnTo>
                <a:lnTo>
                  <a:pt x="451790" y="639000"/>
                </a:lnTo>
                <a:close/>
              </a:path>
              <a:path w="1307465" h="1187450">
                <a:moveTo>
                  <a:pt x="799237" y="197675"/>
                </a:moveTo>
                <a:lnTo>
                  <a:pt x="692288" y="197675"/>
                </a:lnTo>
                <a:lnTo>
                  <a:pt x="820177" y="278066"/>
                </a:lnTo>
                <a:lnTo>
                  <a:pt x="813700" y="295592"/>
                </a:lnTo>
                <a:lnTo>
                  <a:pt x="813864" y="314023"/>
                </a:lnTo>
                <a:lnTo>
                  <a:pt x="813903" y="318414"/>
                </a:lnTo>
                <a:lnTo>
                  <a:pt x="821035" y="338439"/>
                </a:lnTo>
                <a:lnTo>
                  <a:pt x="834024" y="354724"/>
                </a:lnTo>
                <a:lnTo>
                  <a:pt x="851800" y="366331"/>
                </a:lnTo>
                <a:lnTo>
                  <a:pt x="859674" y="367982"/>
                </a:lnTo>
                <a:lnTo>
                  <a:pt x="836306" y="523557"/>
                </a:lnTo>
                <a:lnTo>
                  <a:pt x="789269" y="551164"/>
                </a:lnTo>
                <a:lnTo>
                  <a:pt x="769123" y="593407"/>
                </a:lnTo>
                <a:lnTo>
                  <a:pt x="769948" y="606599"/>
                </a:lnTo>
                <a:lnTo>
                  <a:pt x="770012" y="607631"/>
                </a:lnTo>
                <a:lnTo>
                  <a:pt x="624216" y="679259"/>
                </a:lnTo>
                <a:lnTo>
                  <a:pt x="733030" y="679259"/>
                </a:lnTo>
                <a:lnTo>
                  <a:pt x="789697" y="651319"/>
                </a:lnTo>
                <a:lnTo>
                  <a:pt x="892792" y="651319"/>
                </a:lnTo>
                <a:lnTo>
                  <a:pt x="896092" y="649414"/>
                </a:lnTo>
                <a:lnTo>
                  <a:pt x="916340" y="625760"/>
                </a:lnTo>
                <a:lnTo>
                  <a:pt x="926730" y="596963"/>
                </a:lnTo>
                <a:lnTo>
                  <a:pt x="927399" y="581489"/>
                </a:lnTo>
                <a:lnTo>
                  <a:pt x="924841" y="567086"/>
                </a:lnTo>
                <a:lnTo>
                  <a:pt x="919354" y="554065"/>
                </a:lnTo>
                <a:lnTo>
                  <a:pt x="911236" y="542734"/>
                </a:lnTo>
                <a:lnTo>
                  <a:pt x="890535" y="527621"/>
                </a:lnTo>
                <a:lnTo>
                  <a:pt x="903108" y="443166"/>
                </a:lnTo>
                <a:lnTo>
                  <a:pt x="914538" y="366585"/>
                </a:lnTo>
                <a:lnTo>
                  <a:pt x="940573" y="351599"/>
                </a:lnTo>
                <a:lnTo>
                  <a:pt x="951805" y="340582"/>
                </a:lnTo>
                <a:lnTo>
                  <a:pt x="960893" y="327945"/>
                </a:lnTo>
                <a:lnTo>
                  <a:pt x="967505" y="314023"/>
                </a:lnTo>
                <a:lnTo>
                  <a:pt x="971245" y="299394"/>
                </a:lnTo>
                <a:lnTo>
                  <a:pt x="971307" y="299148"/>
                </a:lnTo>
                <a:lnTo>
                  <a:pt x="969665" y="273875"/>
                </a:lnTo>
                <a:lnTo>
                  <a:pt x="969656" y="273748"/>
                </a:lnTo>
                <a:lnTo>
                  <a:pt x="1028239" y="235902"/>
                </a:lnTo>
                <a:lnTo>
                  <a:pt x="943748" y="235902"/>
                </a:lnTo>
                <a:lnTo>
                  <a:pt x="942796" y="235267"/>
                </a:lnTo>
                <a:lnTo>
                  <a:pt x="858785" y="235267"/>
                </a:lnTo>
                <a:lnTo>
                  <a:pt x="799237" y="197675"/>
                </a:lnTo>
                <a:close/>
              </a:path>
              <a:path w="1307465" h="1187450">
                <a:moveTo>
                  <a:pt x="573416" y="656907"/>
                </a:moveTo>
                <a:lnTo>
                  <a:pt x="527323" y="668766"/>
                </a:lnTo>
                <a:lnTo>
                  <a:pt x="513980" y="678116"/>
                </a:lnTo>
                <a:lnTo>
                  <a:pt x="622674" y="678116"/>
                </a:lnTo>
                <a:lnTo>
                  <a:pt x="588990" y="658844"/>
                </a:lnTo>
                <a:lnTo>
                  <a:pt x="573416" y="656907"/>
                </a:lnTo>
                <a:close/>
              </a:path>
              <a:path w="1307465" h="1187450">
                <a:moveTo>
                  <a:pt x="892792" y="651319"/>
                </a:moveTo>
                <a:lnTo>
                  <a:pt x="789697" y="651319"/>
                </a:lnTo>
                <a:lnTo>
                  <a:pt x="807350" y="664146"/>
                </a:lnTo>
                <a:lnTo>
                  <a:pt x="814131" y="666783"/>
                </a:lnTo>
                <a:lnTo>
                  <a:pt x="821305" y="668766"/>
                </a:lnTo>
                <a:lnTo>
                  <a:pt x="828835" y="670057"/>
                </a:lnTo>
                <a:lnTo>
                  <a:pt x="836687" y="670623"/>
                </a:lnTo>
                <a:lnTo>
                  <a:pt x="868652" y="665257"/>
                </a:lnTo>
                <a:lnTo>
                  <a:pt x="892792" y="651319"/>
                </a:lnTo>
                <a:close/>
              </a:path>
              <a:path w="1307465" h="1187450">
                <a:moveTo>
                  <a:pt x="209542" y="131635"/>
                </a:moveTo>
                <a:lnTo>
                  <a:pt x="122058" y="131635"/>
                </a:lnTo>
                <a:lnTo>
                  <a:pt x="287793" y="251777"/>
                </a:lnTo>
                <a:lnTo>
                  <a:pt x="279838" y="273748"/>
                </a:lnTo>
                <a:lnTo>
                  <a:pt x="279822" y="296697"/>
                </a:lnTo>
                <a:lnTo>
                  <a:pt x="286603" y="316722"/>
                </a:lnTo>
                <a:lnTo>
                  <a:pt x="299313" y="333007"/>
                </a:lnTo>
                <a:lnTo>
                  <a:pt x="317325" y="344741"/>
                </a:lnTo>
                <a:lnTo>
                  <a:pt x="317892" y="344741"/>
                </a:lnTo>
                <a:lnTo>
                  <a:pt x="305192" y="429704"/>
                </a:lnTo>
                <a:lnTo>
                  <a:pt x="293216" y="509079"/>
                </a:lnTo>
                <a:lnTo>
                  <a:pt x="292243" y="509079"/>
                </a:lnTo>
                <a:lnTo>
                  <a:pt x="271385" y="519685"/>
                </a:lnTo>
                <a:lnTo>
                  <a:pt x="253932" y="535289"/>
                </a:lnTo>
                <a:lnTo>
                  <a:pt x="241218" y="554868"/>
                </a:lnTo>
                <a:lnTo>
                  <a:pt x="234326" y="577532"/>
                </a:lnTo>
                <a:lnTo>
                  <a:pt x="236114" y="606599"/>
                </a:lnTo>
                <a:lnTo>
                  <a:pt x="249201" y="630999"/>
                </a:lnTo>
                <a:lnTo>
                  <a:pt x="271742" y="647969"/>
                </a:lnTo>
                <a:lnTo>
                  <a:pt x="301890" y="654748"/>
                </a:lnTo>
                <a:lnTo>
                  <a:pt x="310195" y="654520"/>
                </a:lnTo>
                <a:lnTo>
                  <a:pt x="318321" y="653494"/>
                </a:lnTo>
                <a:lnTo>
                  <a:pt x="326233" y="651730"/>
                </a:lnTo>
                <a:lnTo>
                  <a:pt x="333894" y="649287"/>
                </a:lnTo>
                <a:lnTo>
                  <a:pt x="351801" y="639000"/>
                </a:lnTo>
                <a:lnTo>
                  <a:pt x="451790" y="639000"/>
                </a:lnTo>
                <a:lnTo>
                  <a:pt x="385964" y="597598"/>
                </a:lnTo>
                <a:lnTo>
                  <a:pt x="391933" y="581088"/>
                </a:lnTo>
                <a:lnTo>
                  <a:pt x="391809" y="567086"/>
                </a:lnTo>
                <a:lnTo>
                  <a:pt x="371609" y="521902"/>
                </a:lnTo>
                <a:lnTo>
                  <a:pt x="347991" y="509079"/>
                </a:lnTo>
                <a:lnTo>
                  <a:pt x="372248" y="346900"/>
                </a:lnTo>
                <a:lnTo>
                  <a:pt x="417937" y="318833"/>
                </a:lnTo>
                <a:lnTo>
                  <a:pt x="437399" y="277431"/>
                </a:lnTo>
                <a:lnTo>
                  <a:pt x="436891" y="269430"/>
                </a:lnTo>
                <a:lnTo>
                  <a:pt x="535093" y="221170"/>
                </a:lnTo>
                <a:lnTo>
                  <a:pt x="419111" y="221170"/>
                </a:lnTo>
                <a:lnTo>
                  <a:pt x="409317" y="214058"/>
                </a:lnTo>
                <a:lnTo>
                  <a:pt x="323226" y="214058"/>
                </a:lnTo>
                <a:lnTo>
                  <a:pt x="209542" y="131635"/>
                </a:lnTo>
                <a:close/>
              </a:path>
              <a:path w="1307465" h="1187450">
                <a:moveTo>
                  <a:pt x="1249882" y="0"/>
                </a:moveTo>
                <a:lnTo>
                  <a:pt x="1188985" y="13652"/>
                </a:lnTo>
                <a:lnTo>
                  <a:pt x="1157220" y="48641"/>
                </a:lnTo>
                <a:lnTo>
                  <a:pt x="1149201" y="86360"/>
                </a:lnTo>
                <a:lnTo>
                  <a:pt x="1149154" y="87487"/>
                </a:lnTo>
                <a:lnTo>
                  <a:pt x="1149049" y="89979"/>
                </a:lnTo>
                <a:lnTo>
                  <a:pt x="1148980" y="91630"/>
                </a:lnTo>
                <a:lnTo>
                  <a:pt x="1152409" y="101155"/>
                </a:lnTo>
                <a:lnTo>
                  <a:pt x="943748" y="235902"/>
                </a:lnTo>
                <a:lnTo>
                  <a:pt x="1028239" y="235902"/>
                </a:lnTo>
                <a:lnTo>
                  <a:pt x="1178825" y="138620"/>
                </a:lnTo>
                <a:lnTo>
                  <a:pt x="1260444" y="138620"/>
                </a:lnTo>
                <a:lnTo>
                  <a:pt x="1267471" y="135318"/>
                </a:lnTo>
                <a:lnTo>
                  <a:pt x="1290960" y="113470"/>
                </a:lnTo>
                <a:lnTo>
                  <a:pt x="1304698" y="86360"/>
                </a:lnTo>
                <a:lnTo>
                  <a:pt x="1307316" y="57344"/>
                </a:lnTo>
                <a:lnTo>
                  <a:pt x="1297443" y="29781"/>
                </a:lnTo>
                <a:lnTo>
                  <a:pt x="1277032" y="9902"/>
                </a:lnTo>
                <a:lnTo>
                  <a:pt x="1249882" y="0"/>
                </a:lnTo>
                <a:close/>
              </a:path>
              <a:path w="1307465" h="1187450">
                <a:moveTo>
                  <a:pt x="903743" y="221932"/>
                </a:moveTo>
                <a:lnTo>
                  <a:pt x="896227" y="222136"/>
                </a:lnTo>
                <a:lnTo>
                  <a:pt x="888757" y="223091"/>
                </a:lnTo>
                <a:lnTo>
                  <a:pt x="881383" y="224736"/>
                </a:lnTo>
                <a:lnTo>
                  <a:pt x="874152" y="227012"/>
                </a:lnTo>
                <a:lnTo>
                  <a:pt x="872628" y="227266"/>
                </a:lnTo>
                <a:lnTo>
                  <a:pt x="858785" y="235267"/>
                </a:lnTo>
                <a:lnTo>
                  <a:pt x="942796" y="235267"/>
                </a:lnTo>
                <a:lnTo>
                  <a:pt x="939176" y="232854"/>
                </a:lnTo>
                <a:lnTo>
                  <a:pt x="933080" y="228409"/>
                </a:lnTo>
                <a:lnTo>
                  <a:pt x="903743" y="221932"/>
                </a:lnTo>
                <a:close/>
              </a:path>
              <a:path w="1307465" h="1187450">
                <a:moveTo>
                  <a:pt x="657363" y="66992"/>
                </a:moveTo>
                <a:lnTo>
                  <a:pt x="626292" y="72090"/>
                </a:lnTo>
                <a:lnTo>
                  <a:pt x="598816" y="87487"/>
                </a:lnTo>
                <a:lnTo>
                  <a:pt x="578103" y="111051"/>
                </a:lnTo>
                <a:lnTo>
                  <a:pt x="567320" y="140652"/>
                </a:lnTo>
                <a:lnTo>
                  <a:pt x="567504" y="144208"/>
                </a:lnTo>
                <a:lnTo>
                  <a:pt x="567597" y="146002"/>
                </a:lnTo>
                <a:lnTo>
                  <a:pt x="567701" y="148018"/>
                </a:lnTo>
                <a:lnTo>
                  <a:pt x="419111" y="221170"/>
                </a:lnTo>
                <a:lnTo>
                  <a:pt x="535093" y="221170"/>
                </a:lnTo>
                <a:lnTo>
                  <a:pt x="585227" y="196532"/>
                </a:lnTo>
                <a:lnTo>
                  <a:pt x="797426" y="196532"/>
                </a:lnTo>
                <a:lnTo>
                  <a:pt x="722895" y="149415"/>
                </a:lnTo>
                <a:lnTo>
                  <a:pt x="724800" y="144208"/>
                </a:lnTo>
                <a:lnTo>
                  <a:pt x="722934" y="114744"/>
                </a:lnTo>
                <a:lnTo>
                  <a:pt x="722907" y="114319"/>
                </a:lnTo>
                <a:lnTo>
                  <a:pt x="709370" y="89979"/>
                </a:lnTo>
                <a:lnTo>
                  <a:pt x="686688" y="73449"/>
                </a:lnTo>
                <a:lnTo>
                  <a:pt x="657363" y="66992"/>
                </a:lnTo>
                <a:close/>
              </a:path>
              <a:path w="1307465" h="1187450">
                <a:moveTo>
                  <a:pt x="797426" y="196532"/>
                </a:moveTo>
                <a:lnTo>
                  <a:pt x="585227" y="196532"/>
                </a:lnTo>
                <a:lnTo>
                  <a:pt x="605420" y="211391"/>
                </a:lnTo>
                <a:lnTo>
                  <a:pt x="612381" y="214058"/>
                </a:lnTo>
                <a:lnTo>
                  <a:pt x="619470" y="216011"/>
                </a:lnTo>
                <a:lnTo>
                  <a:pt x="626977" y="217302"/>
                </a:lnTo>
                <a:lnTo>
                  <a:pt x="634757" y="217868"/>
                </a:lnTo>
                <a:lnTo>
                  <a:pt x="643062" y="217640"/>
                </a:lnTo>
                <a:lnTo>
                  <a:pt x="651188" y="216614"/>
                </a:lnTo>
                <a:lnTo>
                  <a:pt x="659100" y="214850"/>
                </a:lnTo>
                <a:lnTo>
                  <a:pt x="666761" y="212407"/>
                </a:lnTo>
                <a:lnTo>
                  <a:pt x="692288" y="197675"/>
                </a:lnTo>
                <a:lnTo>
                  <a:pt x="799237" y="197675"/>
                </a:lnTo>
                <a:lnTo>
                  <a:pt x="797426" y="196532"/>
                </a:lnTo>
                <a:close/>
              </a:path>
              <a:path w="1307465" h="1187450">
                <a:moveTo>
                  <a:pt x="369835" y="200215"/>
                </a:moveTo>
                <a:lnTo>
                  <a:pt x="323226" y="214058"/>
                </a:lnTo>
                <a:lnTo>
                  <a:pt x="409317" y="214058"/>
                </a:lnTo>
                <a:lnTo>
                  <a:pt x="369835" y="200215"/>
                </a:lnTo>
                <a:close/>
              </a:path>
              <a:path w="1307465" h="1187450">
                <a:moveTo>
                  <a:pt x="75211" y="476"/>
                </a:moveTo>
                <a:lnTo>
                  <a:pt x="19823" y="31686"/>
                </a:lnTo>
                <a:lnTo>
                  <a:pt x="0" y="78585"/>
                </a:lnTo>
                <a:lnTo>
                  <a:pt x="312" y="86360"/>
                </a:lnTo>
                <a:lnTo>
                  <a:pt x="357" y="87487"/>
                </a:lnTo>
                <a:lnTo>
                  <a:pt x="458" y="89979"/>
                </a:lnTo>
                <a:lnTo>
                  <a:pt x="524" y="91630"/>
                </a:lnTo>
                <a:lnTo>
                  <a:pt x="646" y="94678"/>
                </a:lnTo>
                <a:lnTo>
                  <a:pt x="1706" y="101155"/>
                </a:lnTo>
                <a:lnTo>
                  <a:pt x="1789" y="101663"/>
                </a:lnTo>
                <a:lnTo>
                  <a:pt x="3948" y="108394"/>
                </a:lnTo>
                <a:lnTo>
                  <a:pt x="46124" y="146589"/>
                </a:lnTo>
                <a:lnTo>
                  <a:pt x="68179" y="150177"/>
                </a:lnTo>
                <a:lnTo>
                  <a:pt x="91043" y="147573"/>
                </a:lnTo>
                <a:lnTo>
                  <a:pt x="113168" y="138874"/>
                </a:lnTo>
                <a:lnTo>
                  <a:pt x="122058" y="131635"/>
                </a:lnTo>
                <a:lnTo>
                  <a:pt x="209542" y="131635"/>
                </a:lnTo>
                <a:lnTo>
                  <a:pt x="154365" y="91630"/>
                </a:lnTo>
                <a:lnTo>
                  <a:pt x="154139" y="91630"/>
                </a:lnTo>
                <a:lnTo>
                  <a:pt x="154443" y="90868"/>
                </a:lnTo>
                <a:lnTo>
                  <a:pt x="158613" y="69838"/>
                </a:lnTo>
                <a:lnTo>
                  <a:pt x="158740" y="69201"/>
                </a:lnTo>
                <a:lnTo>
                  <a:pt x="156588" y="48641"/>
                </a:lnTo>
                <a:lnTo>
                  <a:pt x="156523" y="48021"/>
                </a:lnTo>
                <a:lnTo>
                  <a:pt x="147710" y="28771"/>
                </a:lnTo>
                <a:lnTo>
                  <a:pt x="132218" y="12890"/>
                </a:lnTo>
                <a:lnTo>
                  <a:pt x="105352" y="1111"/>
                </a:lnTo>
                <a:lnTo>
                  <a:pt x="75211" y="476"/>
                </a:lnTo>
                <a:close/>
              </a:path>
              <a:path w="1307465" h="1187450">
                <a:moveTo>
                  <a:pt x="1260444" y="138620"/>
                </a:moveTo>
                <a:lnTo>
                  <a:pt x="1178825" y="138620"/>
                </a:lnTo>
                <a:lnTo>
                  <a:pt x="1179333" y="139001"/>
                </a:lnTo>
                <a:lnTo>
                  <a:pt x="1199474" y="147573"/>
                </a:lnTo>
                <a:lnTo>
                  <a:pt x="1200219" y="147573"/>
                </a:lnTo>
                <a:lnTo>
                  <a:pt x="1221497" y="149923"/>
                </a:lnTo>
                <a:lnTo>
                  <a:pt x="1244734" y="146002"/>
                </a:lnTo>
                <a:lnTo>
                  <a:pt x="1260444" y="138620"/>
                </a:lnTo>
                <a:close/>
              </a:path>
            </a:pathLst>
          </a:custGeom>
          <a:solidFill>
            <a:srgbClr val="76707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07352" y="0"/>
            <a:ext cx="4965954" cy="95021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525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LITERATURE</a:t>
            </a:r>
            <a:r>
              <a:rPr spc="-135" dirty="0"/>
              <a:t> </a:t>
            </a:r>
            <a:r>
              <a:rPr spc="-10" dirty="0"/>
              <a:t>REVIEW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696456" y="487641"/>
            <a:ext cx="5495925" cy="594995"/>
            <a:chOff x="6696456" y="487641"/>
            <a:chExt cx="5495925" cy="59499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96456" y="550176"/>
              <a:ext cx="5495544" cy="3992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15072" y="487641"/>
              <a:ext cx="3314700" cy="59439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6756400" y="590994"/>
            <a:ext cx="5435600" cy="284480"/>
          </a:xfrm>
          <a:prstGeom prst="rect">
            <a:avLst/>
          </a:prstGeom>
          <a:solidFill>
            <a:srgbClr val="830E3D"/>
          </a:solidFill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ts val="2080"/>
              </a:lnSpc>
            </a:pPr>
            <a:r>
              <a:rPr sz="1800" b="1" spc="-25" dirty="0">
                <a:solidFill>
                  <a:srgbClr val="FFFFFF"/>
                </a:solidFill>
                <a:latin typeface="Trebuchet MS"/>
                <a:cs typeface="Trebuchet MS"/>
              </a:rPr>
              <a:t>THEORETICAL </a:t>
            </a:r>
            <a:r>
              <a:rPr sz="1800" b="1" spc="-10" dirty="0">
                <a:solidFill>
                  <a:srgbClr val="FFFFFF"/>
                </a:solidFill>
                <a:latin typeface="Trebuchet MS"/>
                <a:cs typeface="Trebuchet MS"/>
              </a:rPr>
              <a:t>FRAMEWORK</a:t>
            </a:r>
            <a:endParaRPr sz="1800">
              <a:latin typeface="Trebuchet MS"/>
              <a:cs typeface="Trebuchet MS"/>
            </a:endParaRP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D6087B1D-4E9E-80A0-7F94-2AE29EEC9F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9963388"/>
              </p:ext>
            </p:extLst>
          </p:nvPr>
        </p:nvGraphicFramePr>
        <p:xfrm>
          <a:off x="990600" y="626797"/>
          <a:ext cx="8610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90EE9D4-1F19-AA90-3AE2-ABF4EF1000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948534"/>
              </p:ext>
            </p:extLst>
          </p:nvPr>
        </p:nvGraphicFramePr>
        <p:xfrm>
          <a:off x="5715000" y="1569680"/>
          <a:ext cx="5811953" cy="36347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37103">
                  <a:extLst>
                    <a:ext uri="{9D8B030D-6E8A-4147-A177-3AD203B41FA5}">
                      <a16:colId xmlns:a16="http://schemas.microsoft.com/office/drawing/2014/main" val="855243205"/>
                    </a:ext>
                  </a:extLst>
                </a:gridCol>
                <a:gridCol w="1937103">
                  <a:extLst>
                    <a:ext uri="{9D8B030D-6E8A-4147-A177-3AD203B41FA5}">
                      <a16:colId xmlns:a16="http://schemas.microsoft.com/office/drawing/2014/main" val="1573804831"/>
                    </a:ext>
                  </a:extLst>
                </a:gridCol>
                <a:gridCol w="1937747">
                  <a:extLst>
                    <a:ext uri="{9D8B030D-6E8A-4147-A177-3AD203B41FA5}">
                      <a16:colId xmlns:a16="http://schemas.microsoft.com/office/drawing/2014/main" val="4242095110"/>
                    </a:ext>
                  </a:extLst>
                </a:gridCol>
              </a:tblGrid>
              <a:tr h="213808"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en-MY" sz="1100">
                          <a:effectLst/>
                        </a:rPr>
                        <a:t>Type of approach</a:t>
                      </a:r>
                      <a:endParaRPr lang="en-MY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63" marR="6226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en-MY" sz="1100">
                          <a:effectLst/>
                        </a:rPr>
                        <a:t>Advantages</a:t>
                      </a:r>
                      <a:endParaRPr lang="en-MY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63" marR="6226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en-MY" sz="1100">
                          <a:effectLst/>
                        </a:rPr>
                        <a:t>Limitation</a:t>
                      </a:r>
                      <a:endParaRPr lang="en-MY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63" marR="62263" marT="0" marB="0"/>
                </a:tc>
                <a:extLst>
                  <a:ext uri="{0D108BD9-81ED-4DB2-BD59-A6C34878D82A}">
                    <a16:rowId xmlns:a16="http://schemas.microsoft.com/office/drawing/2014/main" val="509012609"/>
                  </a:ext>
                </a:extLst>
              </a:tr>
              <a:tr h="1069041"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en-MY" sz="1100">
                          <a:effectLst/>
                        </a:rPr>
                        <a:t>Machine Learning</a:t>
                      </a:r>
                      <a:endParaRPr lang="en-MY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63" marR="6226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0"/>
                        </a:spcAft>
                      </a:pPr>
                      <a:r>
                        <a:rPr lang="en-MY" sz="1100">
                          <a:effectLst/>
                        </a:rPr>
                        <a:t>The capability to adjust and develop trained models for particular uses and situations.</a:t>
                      </a:r>
                      <a:endParaRPr lang="en-MY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63" marR="6226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0"/>
                        </a:spcAft>
                      </a:pPr>
                      <a:r>
                        <a:rPr lang="en-MY" sz="1100">
                          <a:effectLst/>
                        </a:rPr>
                        <a:t>The limited applicability to new data arises from the need for labelled data, which can be expensive or even unaffordable.</a:t>
                      </a:r>
                      <a:endParaRPr lang="en-MY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63" marR="62263" marT="0" marB="0"/>
                </a:tc>
                <a:extLst>
                  <a:ext uri="{0D108BD9-81ED-4DB2-BD59-A6C34878D82A}">
                    <a16:rowId xmlns:a16="http://schemas.microsoft.com/office/drawing/2014/main" val="2518510259"/>
                  </a:ext>
                </a:extLst>
              </a:tr>
              <a:tr h="1069041"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en-MY" sz="1100">
                          <a:effectLst/>
                        </a:rPr>
                        <a:t>Lexicon-based</a:t>
                      </a:r>
                      <a:endParaRPr lang="en-MY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63" marR="6226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0"/>
                        </a:spcAft>
                      </a:pPr>
                      <a:r>
                        <a:rPr lang="en-MY" sz="1100">
                          <a:effectLst/>
                        </a:rPr>
                        <a:t>Broader term inclusion, annotated data, and the process of learning are not necessary.</a:t>
                      </a:r>
                      <a:endParaRPr lang="en-MY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63" marR="6226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0"/>
                        </a:spcAft>
                      </a:pPr>
                      <a:r>
                        <a:rPr lang="en-MY" sz="1100">
                          <a:effectLst/>
                        </a:rPr>
                        <a:t>A restricted set of words in the lexicons is assigned a particular sentiment orientation and score for each word</a:t>
                      </a:r>
                      <a:endParaRPr lang="en-MY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63" marR="62263" marT="0" marB="0"/>
                </a:tc>
                <a:extLst>
                  <a:ext uri="{0D108BD9-81ED-4DB2-BD59-A6C34878D82A}">
                    <a16:rowId xmlns:a16="http://schemas.microsoft.com/office/drawing/2014/main" val="4215043157"/>
                  </a:ext>
                </a:extLst>
              </a:tr>
              <a:tr h="1282849"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en-MY" sz="1100">
                          <a:effectLst/>
                        </a:rPr>
                        <a:t>Hybrid</a:t>
                      </a:r>
                      <a:endParaRPr lang="en-MY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63" marR="6226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0"/>
                        </a:spcAft>
                      </a:pPr>
                      <a:r>
                        <a:rPr lang="en-MY" sz="1100">
                          <a:effectLst/>
                        </a:rPr>
                        <a:t>Lexicon/learning symbiosis involves identifying and gauging sentiment at the conceptual level, along with reduced sensitivity to shifts in topic domain.</a:t>
                      </a:r>
                      <a:endParaRPr lang="en-MY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63" marR="6226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0"/>
                        </a:spcAft>
                      </a:pPr>
                      <a:r>
                        <a:rPr lang="en-MY" sz="1100" dirty="0">
                          <a:effectLst/>
                        </a:rPr>
                        <a:t>Noisy reviews  </a:t>
                      </a:r>
                      <a:endParaRPr lang="en-MY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63" marR="62263" marT="0" marB="0"/>
                </a:tc>
                <a:extLst>
                  <a:ext uri="{0D108BD9-81ED-4DB2-BD59-A6C34878D82A}">
                    <a16:rowId xmlns:a16="http://schemas.microsoft.com/office/drawing/2014/main" val="269714333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9410C3-805B-56C9-5D8D-EEC75EF9E6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2B8E30B0-40F0-5520-1315-7970703E5A9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07352" y="0"/>
            <a:ext cx="4965954" cy="950213"/>
          </a:xfrm>
          <a:prstGeom prst="rect">
            <a:avLst/>
          </a:prstGeom>
        </p:spPr>
      </p:pic>
      <p:sp>
        <p:nvSpPr>
          <p:cNvPr id="3" name="object 3">
            <a:extLst>
              <a:ext uri="{FF2B5EF4-FFF2-40B4-BE49-F238E27FC236}">
                <a16:creationId xmlns:a16="http://schemas.microsoft.com/office/drawing/2014/main" id="{FDECFE3E-94E1-71A6-215D-ED20F2E5B4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525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LITERATURE</a:t>
            </a:r>
            <a:r>
              <a:rPr spc="-135" dirty="0"/>
              <a:t> </a:t>
            </a:r>
            <a:r>
              <a:rPr spc="-10" dirty="0"/>
              <a:t>REVIEW</a:t>
            </a:r>
          </a:p>
        </p:txBody>
      </p:sp>
      <p:grpSp>
        <p:nvGrpSpPr>
          <p:cNvPr id="4" name="object 4">
            <a:extLst>
              <a:ext uri="{FF2B5EF4-FFF2-40B4-BE49-F238E27FC236}">
                <a16:creationId xmlns:a16="http://schemas.microsoft.com/office/drawing/2014/main" id="{282D0EF2-F684-4578-916A-5D7BE04B6788}"/>
              </a:ext>
            </a:extLst>
          </p:cNvPr>
          <p:cNvGrpSpPr/>
          <p:nvPr/>
        </p:nvGrpSpPr>
        <p:grpSpPr>
          <a:xfrm>
            <a:off x="6696456" y="487641"/>
            <a:ext cx="5495925" cy="594995"/>
            <a:chOff x="6696456" y="487641"/>
            <a:chExt cx="5495925" cy="594995"/>
          </a:xfrm>
        </p:grpSpPr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F0F98931-857C-5D0B-1152-CDAA0A5C3AE1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96456" y="550176"/>
              <a:ext cx="5495544" cy="399275"/>
            </a:xfrm>
            <a:prstGeom prst="rect">
              <a:avLst/>
            </a:prstGeom>
          </p:spPr>
        </p:pic>
        <p:pic>
          <p:nvPicPr>
            <p:cNvPr id="6" name="object 6">
              <a:extLst>
                <a:ext uri="{FF2B5EF4-FFF2-40B4-BE49-F238E27FC236}">
                  <a16:creationId xmlns:a16="http://schemas.microsoft.com/office/drawing/2014/main" id="{7E7422BA-AE95-644D-42B5-AF7D1E4AFC56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15072" y="487641"/>
              <a:ext cx="3314700" cy="594398"/>
            </a:xfrm>
            <a:prstGeom prst="rect">
              <a:avLst/>
            </a:prstGeom>
          </p:spPr>
        </p:pic>
      </p:grpSp>
      <p:sp>
        <p:nvSpPr>
          <p:cNvPr id="7" name="object 7">
            <a:extLst>
              <a:ext uri="{FF2B5EF4-FFF2-40B4-BE49-F238E27FC236}">
                <a16:creationId xmlns:a16="http://schemas.microsoft.com/office/drawing/2014/main" id="{7F51907B-3027-8A58-4C50-6FA385051AAD}"/>
              </a:ext>
            </a:extLst>
          </p:cNvPr>
          <p:cNvSpPr txBox="1"/>
          <p:nvPr/>
        </p:nvSpPr>
        <p:spPr>
          <a:xfrm>
            <a:off x="6756400" y="590994"/>
            <a:ext cx="5435600" cy="269304"/>
          </a:xfrm>
          <a:prstGeom prst="rect">
            <a:avLst/>
          </a:prstGeom>
          <a:solidFill>
            <a:srgbClr val="830E3D"/>
          </a:solidFill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ts val="2080"/>
              </a:lnSpc>
            </a:pPr>
            <a:r>
              <a:rPr lang="en-MY" b="1" spc="-25" dirty="0">
                <a:solidFill>
                  <a:srgbClr val="FFFFFF"/>
                </a:solidFill>
                <a:latin typeface="Trebuchet MS"/>
                <a:cs typeface="Trebuchet MS"/>
              </a:rPr>
              <a:t>MACHINE LEARNING APPROACH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F0E05C9-21B8-6A7C-1C81-13276E30D2DD}"/>
              </a:ext>
            </a:extLst>
          </p:cNvPr>
          <p:cNvSpPr/>
          <p:nvPr/>
        </p:nvSpPr>
        <p:spPr>
          <a:xfrm>
            <a:off x="609600" y="1981200"/>
            <a:ext cx="3352800" cy="2590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prevalent technique used to assess the significance of a word within a document </a:t>
            </a:r>
            <a:endParaRPr lang="en-MY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927CFAC-B2E0-6836-2C48-F4C2B2FF45D1}"/>
              </a:ext>
            </a:extLst>
          </p:cNvPr>
          <p:cNvSpPr/>
          <p:nvPr/>
        </p:nvSpPr>
        <p:spPr>
          <a:xfrm>
            <a:off x="8153400" y="1981200"/>
            <a:ext cx="3352800" cy="2590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 finds the optimal hyperplane (a decision boundary) that separates data points into distinct classes with the maximum margin between them.</a:t>
            </a:r>
            <a:endParaRPr lang="en-MY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10FFE3B-DAEC-AD33-21ED-F81638F82541}"/>
              </a:ext>
            </a:extLst>
          </p:cNvPr>
          <p:cNvSpPr/>
          <p:nvPr/>
        </p:nvSpPr>
        <p:spPr>
          <a:xfrm>
            <a:off x="4343400" y="1987296"/>
            <a:ext cx="3471672" cy="2590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Random forest is an ensemble technique that generates multiple decision trees, which are then combined into a forest. Each tree in the Random Forest makes a class prediction and the Random Forest determines the outcome based on 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tge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majority of votes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endParaRPr lang="en-MY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7BBA87-E1F8-5951-F03D-190346DE656A}"/>
              </a:ext>
            </a:extLst>
          </p:cNvPr>
          <p:cNvSpPr txBox="1"/>
          <p:nvPr/>
        </p:nvSpPr>
        <p:spPr>
          <a:xfrm>
            <a:off x="762000" y="2103566"/>
            <a:ext cx="2971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Term Frequency-Inverse Document Frequency (TF-IDF) </a:t>
            </a:r>
            <a:endParaRPr lang="en-MY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853763-9E44-AC3F-1890-A537D374B8A7}"/>
              </a:ext>
            </a:extLst>
          </p:cNvPr>
          <p:cNvSpPr txBox="1"/>
          <p:nvPr/>
        </p:nvSpPr>
        <p:spPr>
          <a:xfrm>
            <a:off x="4559808" y="2180510"/>
            <a:ext cx="2971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Random Forest</a:t>
            </a:r>
            <a:endParaRPr lang="en-MY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6BD510-4348-2A05-641E-F1EFDE4E9C1C}"/>
              </a:ext>
            </a:extLst>
          </p:cNvPr>
          <p:cNvSpPr txBox="1"/>
          <p:nvPr/>
        </p:nvSpPr>
        <p:spPr>
          <a:xfrm>
            <a:off x="8343900" y="2057400"/>
            <a:ext cx="2971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MY" sz="16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Support Vector Machine (SVM) </a:t>
            </a:r>
            <a:endParaRPr lang="en-MY" sz="1400" dirty="0"/>
          </a:p>
        </p:txBody>
      </p:sp>
    </p:spTree>
    <p:extLst>
      <p:ext uri="{BB962C8B-B14F-4D97-AF65-F5344CB8AC3E}">
        <p14:creationId xmlns:p14="http://schemas.microsoft.com/office/powerpoint/2010/main" val="1169407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</TotalTime>
  <Words>1054</Words>
  <Application>Microsoft Office PowerPoint</Application>
  <PresentationFormat>Widescreen</PresentationFormat>
  <Paragraphs>192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Cambria Math</vt:lpstr>
      <vt:lpstr>Times New Roman</vt:lpstr>
      <vt:lpstr>Trebuchet MS</vt:lpstr>
      <vt:lpstr>Office Theme</vt:lpstr>
      <vt:lpstr>MCST 1043 RESEARCH DESIGN AND ANALYSIS</vt:lpstr>
      <vt:lpstr>PowerPoint Presentation</vt:lpstr>
      <vt:lpstr>INTRODUCTION</vt:lpstr>
      <vt:lpstr>INTRODUCTION</vt:lpstr>
      <vt:lpstr>INTRODUCTION</vt:lpstr>
      <vt:lpstr>INTRODUCTION</vt:lpstr>
      <vt:lpstr>LITERATURE REVIEW</vt:lpstr>
      <vt:lpstr>LITERATURE REVIEW</vt:lpstr>
      <vt:lpstr>LITERATURE REVIEW</vt:lpstr>
      <vt:lpstr>LITERATURE REVIEW</vt:lpstr>
      <vt:lpstr>RESEARCH METHODOLOGY</vt:lpstr>
      <vt:lpstr>RESEARCH METHODOLOGY</vt:lpstr>
      <vt:lpstr>RESEARCH METHODOLOGY</vt:lpstr>
      <vt:lpstr>RESEARCH METHODOLOGY</vt:lpstr>
      <vt:lpstr>RESEARCH METHODOLOGY</vt:lpstr>
      <vt:lpstr>RESEARCH METHODOLOGY</vt:lpstr>
      <vt:lpstr>INITIAL FINDINGS</vt:lpstr>
      <vt:lpstr>INITIAL FINDINGS</vt:lpstr>
      <vt:lpstr>INITIAL FINDINGS</vt:lpstr>
      <vt:lpstr>INITIAL FINDINGS</vt:lpstr>
      <vt:lpstr>INITIAL FINDINGS</vt:lpstr>
      <vt:lpstr>CONCLUSION</vt:lpstr>
      <vt:lpstr>      CONCLUSION</vt:lpstr>
      <vt:lpstr>      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Nurfatini Atiqah</cp:lastModifiedBy>
  <cp:revision>3</cp:revision>
  <dcterms:created xsi:type="dcterms:W3CDTF">2025-01-17T03:25:55Z</dcterms:created>
  <dcterms:modified xsi:type="dcterms:W3CDTF">2025-01-17T08:48:07Z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2025-01-13T00:00:00Z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2025-01-17T00:00:00Z</vt:filetime>
  </property>
  <property fmtid="{D5CDD505-2E9C-101B-9397-08002B2CF9AE}" pid="5" name="Producer">
    <vt:lpwstr>Microsoft® PowerPoint® for Microsoft 365</vt:lpwstr>
  </property>
</Properties>
</file>