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8b937b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8b937b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8b937b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8b937b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8b937b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8b937b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8b937b9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8b937b9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8b937b9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8b937b9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58b937b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58b937b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58b937b9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58b937b9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cm.org/about-acm/code-of-ethics-in-spanish" TargetMode="External"/><Relationship Id="rId4" Type="http://schemas.openxmlformats.org/officeDocument/2006/relationships/hyperlink" Target="http://www.estrategia.cl/texto-diario/mostrar/1040151/escandalo-filtraciones-facebook" TargetMode="External"/><Relationship Id="rId5" Type="http://schemas.openxmlformats.org/officeDocument/2006/relationships/hyperlink" Target="https://omicrono.elespanol.com/2018/03/filtracion-de-datos-de-face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Filtraciones de Facebook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87900"/>
            <a:ext cx="42555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 Paola Minchaca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Etna Berenice Zárate Ramírez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Karen Isabel Morgado Castillo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Barragán Salas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00" y="293675"/>
            <a:ext cx="1545674" cy="15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sucedió?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79800" y="1597875"/>
            <a:ext cx="37929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revelaron a Cambridge Analytica (una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compañía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privada que manipula los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manera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estratégica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la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50 millones de usuarios de Facebook.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-2753" t="0"/>
          <a:stretch/>
        </p:blipFill>
        <p:spPr>
          <a:xfrm>
            <a:off x="4572000" y="912450"/>
            <a:ext cx="3910050" cy="21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79800" y="3276800"/>
            <a:ext cx="76821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</a:rPr>
              <a:t>En 2014, Aleksandr Kogan, un profesor de la Universidad de Cambridge, creó una pequeña app, “this is your digital life”, que predecía nuestra personalidad en base a nuestro perfil de Facebook y a una encuesta.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53000" y="1017000"/>
            <a:ext cx="75804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justificaron diciendo que estaban recopilando información con fines académicos pero estos datos después fueron vendidos y no borrados.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Así Cambridge Analytica tuvo la suficiente información para crear perfiles psicográficos.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Facebook conoce de estas filtraciones de desde 2015, </a:t>
            </a:r>
            <a:r>
              <a:rPr lang="es" sz="1500">
                <a:solidFill>
                  <a:srgbClr val="44444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compartiendolos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 otras empresas.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29" y="3225150"/>
            <a:ext cx="3104646" cy="174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4795600" y="3225150"/>
            <a:ext cx="39378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</a:rPr>
              <a:t>Se sabe que solo se mandaron cartas pidiendo que borraran los datos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Éticos Rotos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1.2 “Evitar el daño.”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1.3 “Ser honesto y confiable.”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1.6 “Respetar la privacidad.”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1.7 “Respetar la confidencialidad.”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425" y="1990055"/>
            <a:ext cx="3218750" cy="18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787425"/>
            <a:ext cx="70305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1.2 “Evitar el daño.”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Se tuvieron consecuencias negativas a partir de lo realizado, incluidos pérdida de información y robo de tokens. Se afecta directamente a la propiedad, privacidad y reputación de los usuarios.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1.3 “Ser honesto y confiable.”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El robo de información y acceso no autorizado a cuentas de otros usuarios se consideran conductas deshonestas.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95" y="3074525"/>
            <a:ext cx="3163000" cy="17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765500"/>
            <a:ext cx="70305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1.6 “Respetar la privacidad.”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Claramente el acceso no autorizado a la información privada de los usuarios, para cualquier fin (distribucion, venta e intercambio) representa una falta de privacidad para con los usuarios.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1.7 “Respetar la confidencialidad.”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En redes sociales como Facebook, se le suele confiar información confidencial a las mismas plataformas, y el hecho de sean extraídos para su venta o formar estrategias comerciales rompe la confidencialidad con el usuario. 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Responsabilidades que </a:t>
            </a:r>
            <a:r>
              <a:rPr lang="es"/>
              <a:t>pudieron evitarlo</a:t>
            </a:r>
            <a:r>
              <a:rPr lang="es"/>
              <a:t>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544150"/>
            <a:ext cx="69105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2.3 Conocer y respetar las reglas vigentes relacionadas con el trabajo profesional.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2.5 Realizar evaluaciones integrales y exhaustivas de los sistemas informáticos y de sus impactos, incluyendo un análisis de los posibles riesgos.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2.7 Fomentar la conciencia ciudadana sobre la Informática, las tecnologías relacionadas y sus consecuencias.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2.8 Acceder a los recursos informáticos y de comunicación sólo cuando esté autorizado, o cuando sea necesario para proteger el bien público.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2.9 Diseñar e implementar sistemas robustos, accesibles y seguros.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604650" y="506175"/>
            <a:ext cx="58578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734775" y="1379650"/>
            <a:ext cx="75453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F2F36"/>
                </a:solidFill>
                <a:latin typeface="Montserrat"/>
                <a:ea typeface="Montserrat"/>
                <a:cs typeface="Montserrat"/>
                <a:sym typeface="Montserrat"/>
              </a:rPr>
              <a:t>Código de Ética y Conducta Profesional de ACM, de:</a:t>
            </a:r>
            <a:endParaRPr sz="1100">
              <a:solidFill>
                <a:srgbClr val="2F2F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https://www.acm.org/about-acm/code-of-ethics-in-spanish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http://www.estrategia.cl/texto-diario/mostrar/1040151/escandalo-filtraciones-facebook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https://omicrono.elespanol.com/2018/03/filtracion-de-datos-de-facebook/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