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ab39c510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ab39c510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b39c510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ab39c510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ab39c510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ab39c510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ab0e1044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ab0e1044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ab39c510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ab39c510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ab0e1044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ab0e1044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ab0e1044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ab0e1044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b39c510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b39c510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b0e1044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ab0e1044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ab39c510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ab39c510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ab39c510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ab39c510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b39c51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b39c51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b39c51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ab39c51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b39c510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b39c510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ab39c510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ab39c510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Game </a:t>
            </a:r>
            <a:r>
              <a:rPr lang="en" sz="3600"/>
              <a:t>Pigeon </a:t>
            </a:r>
            <a:r>
              <a:rPr lang="en" sz="3600"/>
              <a:t>Clone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Butsch, Andres Carranza, Ethan Pereira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Conversation</a:t>
            </a:r>
            <a:r>
              <a:rPr lang="en" sz="3600"/>
              <a:t>.java</a:t>
            </a:r>
            <a:endParaRPr sz="3600"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This class handles an instance of a conversation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Difficulties: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1800"/>
              <a:t>Grouping all the components of a conversation together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Other classes:</a:t>
            </a:r>
            <a:endParaRPr sz="3600"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42400" y="1354100"/>
            <a:ext cx="70389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Ball.java: This class handles everything related to a ball in pool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ConnectScene.java: This class prompts the user to connect to the server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FontWidth.java: This class aids in creating graphics by calculating the width of a font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Game.java: This class is the parent class to all games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LocalToolkit.java: This class provides useful methods to aid other classes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MessageScene.java: This class provides the menu for creating a new conversation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Pool.java: This class controls the gameplay for a pool game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Stick.java: This class handles everything related to a stick in pool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Table.java: This class holds the coordinates for the pool table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Vector.java: This class represents a vector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Brandon’s </a:t>
            </a:r>
            <a:r>
              <a:rPr lang="en"/>
              <a:t>Classes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ConnectFour.java</a:t>
            </a:r>
            <a:endParaRPr sz="3600"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This class handles an instance of a connect four game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Difficulties: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1800"/>
              <a:t>Making the grid react to user input in a connect manne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Ethan’s </a:t>
            </a:r>
            <a:r>
              <a:rPr lang="en"/>
              <a:t>Classes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TicTacToe.java</a:t>
            </a:r>
            <a:endParaRPr sz="3600"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1366350" y="1526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This class handles an instance of a Tic-Tac-Toe game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Difficulties: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1800"/>
              <a:t>Checking for a winner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Positives: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 the end we were really happy with how the game turned out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Next Steps: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Implement more games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Make the UI more user-friendly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Tune existing games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 and UML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Overview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game is based off the applications game pigeon and iMessage, which allows people to play games and text each other over a wireless connection.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Our application entails...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A server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A client 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A chat service</a:t>
            </a:r>
            <a:endParaRPr sz="1100"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Multiple games</a:t>
            </a:r>
            <a:endParaRPr/>
          </a:p>
          <a:p>
            <a: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Tic-Tac-Toe</a:t>
            </a:r>
            <a:endParaRPr/>
          </a:p>
          <a:p>
            <a: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Connect Four</a:t>
            </a:r>
            <a:endParaRPr/>
          </a:p>
          <a:p>
            <a: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Pool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6203900" y="1654425"/>
            <a:ext cx="263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UML</a:t>
            </a:r>
            <a:br>
              <a:rPr lang="en" sz="4800"/>
            </a:br>
            <a:r>
              <a:rPr lang="en" sz="4800"/>
              <a:t>Diagram</a:t>
            </a:r>
            <a:endParaRPr sz="48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0" y="96763"/>
            <a:ext cx="5831149" cy="49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of game while chatting in a conversation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00" y="235025"/>
            <a:ext cx="5112930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Andres’ Classes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Main.java</a:t>
            </a:r>
            <a:endParaRPr sz="3600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This class controls everything in the program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Difficulties: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1800"/>
              <a:t>Managing encapsulation between all the classes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Server</a:t>
            </a:r>
            <a:r>
              <a:rPr lang="en" sz="3600"/>
              <a:t>.java</a:t>
            </a:r>
            <a:endParaRPr sz="3600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This class relays messages from client  to client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Difficulties: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1800"/>
              <a:t>Passing on information in smooth, effective manner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Client</a:t>
            </a:r>
            <a:r>
              <a:rPr lang="en" sz="3600"/>
              <a:t>.java</a:t>
            </a:r>
            <a:endParaRPr sz="3600"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This class communicates with other clients via the server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Difficulties: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1800"/>
              <a:t>Establishing a reliable communication protocol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