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1ECD6-F019-4C1D-9875-CEC63D4A6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6"/>
          <a:stretch/>
        </p:blipFill>
        <p:spPr>
          <a:xfrm>
            <a:off x="413594" y="1403286"/>
            <a:ext cx="11208038" cy="52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BF05F5-083B-498A-A614-C6380B8FE8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33" t="20290" r="15666" b="24206"/>
          <a:stretch/>
        </p:blipFill>
        <p:spPr>
          <a:xfrm>
            <a:off x="4668519" y="3846883"/>
            <a:ext cx="7240990" cy="2622847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269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34</cp:revision>
  <dcterms:created xsi:type="dcterms:W3CDTF">2020-04-04T18:53:23Z</dcterms:created>
  <dcterms:modified xsi:type="dcterms:W3CDTF">2020-04-05T11:50:58Z</dcterms:modified>
</cp:coreProperties>
</file>