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D713B-8117-459E-9D26-9EB1DB5E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6" y="873014"/>
            <a:ext cx="10451049" cy="57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3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855C0-FC78-4E99-B347-09F8B25F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4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Volume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0310-DEA3-466E-A365-09578A5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28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14735-BAC6-4CF3-B3FD-248100B2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7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Volume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E1BC-C4FC-4F42-A245-9AD46A3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1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EFB10-2D00-4AB7-83F4-6B2C48DF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455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(w/ sensors)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3E967-45AC-4036-A5AA-35741D62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9" y="1127239"/>
            <a:ext cx="10270353" cy="55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0355C-F631-4608-9590-95FBC17C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" y="1114950"/>
            <a:ext cx="10254558" cy="5527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A01C3-CCD3-4EDF-AFF8-1B2B5F228D3E}"/>
              </a:ext>
            </a:extLst>
          </p:cNvPr>
          <p:cNvSpPr txBox="1"/>
          <p:nvPr/>
        </p:nvSpPr>
        <p:spPr>
          <a:xfrm>
            <a:off x="95250" y="10477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8444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A7129-FD44-4EE7-A304-67252447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" y="1082428"/>
            <a:ext cx="11665415" cy="5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92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 (w/ sensors)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8FC0C-D929-4D37-9AB6-BA4E9AE7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3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606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(w/ sensors)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E3AB1-3941-47C2-A689-6C38BB057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6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454F-036A-48B5-AD13-B12CF4FA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3" t="12002" r="13935" b="10093"/>
          <a:stretch/>
        </p:blipFill>
        <p:spPr>
          <a:xfrm>
            <a:off x="5423026" y="3244219"/>
            <a:ext cx="5981725" cy="317448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335</Words>
  <Application>Microsoft Office PowerPoint</Application>
  <PresentationFormat>Widescreen</PresentationFormat>
  <Paragraphs>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47</cp:revision>
  <dcterms:created xsi:type="dcterms:W3CDTF">2020-04-04T18:53:23Z</dcterms:created>
  <dcterms:modified xsi:type="dcterms:W3CDTF">2020-04-09T08:36:08Z</dcterms:modified>
</cp:coreProperties>
</file>