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44</cp:revision>
  <dcterms:created xsi:type="dcterms:W3CDTF">2020-04-04T18:53:23Z</dcterms:created>
  <dcterms:modified xsi:type="dcterms:W3CDTF">2020-04-08T09:50:41Z</dcterms:modified>
</cp:coreProperties>
</file>