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76" r:id="rId21"/>
    <p:sldId id="282" r:id="rId22"/>
    <p:sldId id="280" r:id="rId23"/>
    <p:sldId id="281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86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3E967-45AC-4036-A5AA-35741D6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" y="1127239"/>
            <a:ext cx="10270353" cy="55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355C-F631-4608-9590-95FBC17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114950"/>
            <a:ext cx="10254558" cy="552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01C3-CCD3-4EDF-AFF8-1B2B5F228D3E}"/>
              </a:ext>
            </a:extLst>
          </p:cNvPr>
          <p:cNvSpPr txBox="1"/>
          <p:nvPr/>
        </p:nvSpPr>
        <p:spPr>
          <a:xfrm>
            <a:off x="95250" y="10477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8444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40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5266-E541-4E15-B49A-B5D53BA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F8CFA-4134-4363-874F-86B920C93E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351703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F2009-1C5C-4A0A-95DB-F8B67E9C5C53}"/>
              </a:ext>
            </a:extLst>
          </p:cNvPr>
          <p:cNvSpPr txBox="1"/>
          <p:nvPr/>
        </p:nvSpPr>
        <p:spPr>
          <a:xfrm>
            <a:off x="95250" y="104775"/>
            <a:ext cx="805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feedback-filtering, input-shaping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2549B-C634-4958-ABE6-183346A7F91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7DD9ED-377B-4351-B02D-6BFD0F46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5901D5-ECE4-4F00-9395-CF36A9FCE786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C75726-5A8B-4731-9A83-4791346008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223248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05AAF-BB2B-4E5E-87AE-E3A9C536BDB3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D4173C-2615-4705-BB4B-464754AA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7A68F-6AD3-4C2B-A924-2E18F6114909}"/>
                </a:ext>
              </a:extLst>
            </p:cNvPr>
            <p:cNvSpPr txBox="1"/>
            <p:nvPr/>
          </p:nvSpPr>
          <p:spPr>
            <a:xfrm>
              <a:off x="8700414" y="5893804"/>
              <a:ext cx="216681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Gain Scheduling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I</a:t>
              </a:r>
              <a:r>
                <a:rPr lang="en-US" sz="1400" baseline="30000" dirty="0"/>
                <a:t>+</a:t>
              </a:r>
              <a:r>
                <a:rPr lang="en-US" sz="1400" dirty="0"/>
                <a:t> and I</a:t>
              </a:r>
              <a:r>
                <a:rPr lang="en-US" sz="1400" baseline="30000" dirty="0"/>
                <a:t>-</a:t>
              </a:r>
              <a:r>
                <a:rPr lang="en-US" sz="1400" dirty="0"/>
                <a:t> gains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75125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FD0E2-81AC-4BB5-BE12-C23D30D7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" t="5412" r="7554" b="3367"/>
          <a:stretch/>
        </p:blipFill>
        <p:spPr>
          <a:xfrm>
            <a:off x="2390114" y="1167897"/>
            <a:ext cx="6778622" cy="545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52191-5ACA-494F-9E4D-353F7E9104AD}"/>
              </a:ext>
            </a:extLst>
          </p:cNvPr>
          <p:cNvSpPr txBox="1"/>
          <p:nvPr/>
        </p:nvSpPr>
        <p:spPr>
          <a:xfrm>
            <a:off x="95250" y="104775"/>
            <a:ext cx="879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comparison w/ and w/o gain-scheduling</a:t>
            </a:r>
          </a:p>
        </p:txBody>
      </p:sp>
    </p:spTree>
    <p:extLst>
      <p:ext uri="{BB962C8B-B14F-4D97-AF65-F5344CB8AC3E}">
        <p14:creationId xmlns:p14="http://schemas.microsoft.com/office/powerpoint/2010/main" val="329141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F244A2-9259-4CF6-84A0-E481B80200C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ABA3D4-AB42-44C1-A715-79BC308B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E6FFAF-A3C8-4FB4-B25E-BE95560F8C7D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3306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6949-8CF4-4900-9D76-7877776E790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AAC45A-FD72-4BF8-98FE-3CCCAFD9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409F0-1FAE-47B0-BD05-CC02968524F0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90079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E3128-FFBB-4A61-80F8-1B43F41CBAFA}"/>
              </a:ext>
            </a:extLst>
          </p:cNvPr>
          <p:cNvSpPr txBox="1"/>
          <p:nvPr/>
        </p:nvSpPr>
        <p:spPr>
          <a:xfrm>
            <a:off x="95250" y="104775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D5F36-AE53-43DC-ADB4-60AA08AB8D3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10949F-3B42-4834-8BEE-BA39DF53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D7C7AC-F591-400F-8B7D-5214B19ECC4F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EA0E53-AA00-4C76-A5D5-E03AEF39D931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292136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515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59</cp:revision>
  <dcterms:created xsi:type="dcterms:W3CDTF">2020-04-04T18:53:23Z</dcterms:created>
  <dcterms:modified xsi:type="dcterms:W3CDTF">2020-04-11T14:25:04Z</dcterms:modified>
</cp:coreProperties>
</file>