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76" r:id="rId21"/>
    <p:sldId id="282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7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Volume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E1BC-C4FC-4F42-A245-9AD46A3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1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FB10-2D00-4AB7-83F4-6B2C48D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86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3E967-45AC-4036-A5AA-35741D62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9" y="1127239"/>
            <a:ext cx="10270353" cy="55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0355C-F631-4608-9590-95FBC17C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1114950"/>
            <a:ext cx="10254558" cy="5527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A01C3-CCD3-4EDF-AFF8-1B2B5F228D3E}"/>
              </a:ext>
            </a:extLst>
          </p:cNvPr>
          <p:cNvSpPr txBox="1"/>
          <p:nvPr/>
        </p:nvSpPr>
        <p:spPr>
          <a:xfrm>
            <a:off x="95250" y="10477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8444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40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5266-E541-4E15-B49A-B5D53BA7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F8CFA-4134-4363-874F-86B920C93E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351703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F2009-1C5C-4A0A-95DB-F8B67E9C5C53}"/>
              </a:ext>
            </a:extLst>
          </p:cNvPr>
          <p:cNvSpPr txBox="1"/>
          <p:nvPr/>
        </p:nvSpPr>
        <p:spPr>
          <a:xfrm>
            <a:off x="95250" y="104775"/>
            <a:ext cx="805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feedback-filtering, input-shaping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2549B-C634-4958-ABE6-183346A7F91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7DD9ED-377B-4351-B02D-6BFD0F46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5901D5-ECE4-4F00-9395-CF36A9FCE786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5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C75726-5A8B-4731-9A83-4791346008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223248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05AAF-BB2B-4E5E-87AE-E3A9C536BDB3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D4173C-2615-4705-BB4B-464754AA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7A68F-6AD3-4C2B-A924-2E18F6114909}"/>
                </a:ext>
              </a:extLst>
            </p:cNvPr>
            <p:cNvSpPr txBox="1"/>
            <p:nvPr/>
          </p:nvSpPr>
          <p:spPr>
            <a:xfrm>
              <a:off x="8700414" y="5893804"/>
              <a:ext cx="2166812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Gain Scheduling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I</a:t>
              </a:r>
              <a:r>
                <a:rPr lang="en-US" sz="1400" baseline="30000" dirty="0"/>
                <a:t>+</a:t>
              </a:r>
              <a:r>
                <a:rPr lang="en-US" sz="1400" dirty="0"/>
                <a:t> and I</a:t>
              </a:r>
              <a:r>
                <a:rPr lang="en-US" sz="1400" baseline="30000" dirty="0"/>
                <a:t>-</a:t>
              </a:r>
              <a:r>
                <a:rPr lang="en-US" sz="1400" dirty="0"/>
                <a:t> gains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75125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FD0E2-81AC-4BB5-BE12-C23D30D7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4" t="5412" r="7554" b="3367"/>
          <a:stretch/>
        </p:blipFill>
        <p:spPr>
          <a:xfrm>
            <a:off x="2390114" y="1167897"/>
            <a:ext cx="6778622" cy="545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52191-5ACA-494F-9E4D-353F7E9104AD}"/>
              </a:ext>
            </a:extLst>
          </p:cNvPr>
          <p:cNvSpPr txBox="1"/>
          <p:nvPr/>
        </p:nvSpPr>
        <p:spPr>
          <a:xfrm>
            <a:off x="95250" y="104775"/>
            <a:ext cx="879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comparison w/ and w/o gain-scheduling</a:t>
            </a:r>
          </a:p>
        </p:txBody>
      </p:sp>
    </p:spTree>
    <p:extLst>
      <p:ext uri="{BB962C8B-B14F-4D97-AF65-F5344CB8AC3E}">
        <p14:creationId xmlns:p14="http://schemas.microsoft.com/office/powerpoint/2010/main" val="329141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F244A2-9259-4CF6-84A0-E481B80200C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ABA3D4-AB42-44C1-A715-79BC308B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E6FFAF-A3C8-4FB4-B25E-BE95560F8C7D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3306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E6949-8CF4-4900-9D76-7877776E790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AAC45A-FD72-4BF8-98FE-3CCCAFD9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0409F0-1FAE-47B0-BD05-CC02968524F0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90079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E3128-FFBB-4A61-80F8-1B43F41CBAFA}"/>
              </a:ext>
            </a:extLst>
          </p:cNvPr>
          <p:cNvSpPr txBox="1"/>
          <p:nvPr/>
        </p:nvSpPr>
        <p:spPr>
          <a:xfrm>
            <a:off x="95250" y="104775"/>
            <a:ext cx="661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D5F36-AE53-43DC-ADB4-60AA08AB8D3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10949F-3B42-4834-8BEE-BA39DF53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D7C7AC-F591-400F-8B7D-5214B19ECC4F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EA0E53-AA00-4C76-A5D5-E03AEF39D931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292136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62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(update)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F079-0A12-4FC5-9D0C-6F45BE68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2" y="1160921"/>
            <a:ext cx="10892776" cy="5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10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049121-B586-44C6-9C37-4933B2530649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635C99-5E75-48CB-9A60-784D2D9F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125D1-5134-4FBA-A6A4-B18BCCA10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555" y="2961409"/>
              <a:ext cx="0" cy="4572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EFA30E-6F8E-4091-9315-44710D554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555" y="2597727"/>
              <a:ext cx="446809" cy="270164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FDF977-1AEF-4537-8982-BD1A1B9A66DF}"/>
                </a:ext>
              </a:extLst>
            </p:cNvPr>
            <p:cNvSpPr/>
            <p:nvPr/>
          </p:nvSpPr>
          <p:spPr>
            <a:xfrm>
              <a:off x="4717473" y="4094018"/>
              <a:ext cx="581883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63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10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C297A-11E8-45D5-8F1A-4954FC2A9BE6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455315-7434-48F8-98F8-5B982FF4E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933404-F666-4231-8BD6-A81933B6E699}"/>
                </a:ext>
              </a:extLst>
            </p:cNvPr>
            <p:cNvSpPr/>
            <p:nvPr/>
          </p:nvSpPr>
          <p:spPr>
            <a:xfrm rot="18257107">
              <a:off x="826255" y="2625055"/>
              <a:ext cx="805511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B7638B-05FD-4E72-90D0-57F2ADB56B75}"/>
                </a:ext>
              </a:extLst>
            </p:cNvPr>
            <p:cNvSpPr/>
            <p:nvPr/>
          </p:nvSpPr>
          <p:spPr>
            <a:xfrm>
              <a:off x="890522" y="3917371"/>
              <a:ext cx="581883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6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07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E38AA-3348-4BE3-8783-78BD431E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47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958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full dynamics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9DCBF0-FBAE-4164-9F60-B3D7B6218FE7}"/>
              </a:ext>
            </a:extLst>
          </p:cNvPr>
          <p:cNvGrpSpPr/>
          <p:nvPr/>
        </p:nvGrpSpPr>
        <p:grpSpPr>
          <a:xfrm>
            <a:off x="402336" y="877824"/>
            <a:ext cx="10560653" cy="5842159"/>
            <a:chOff x="402336" y="877824"/>
            <a:chExt cx="10560653" cy="58421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37D7BA-1CEA-4183-8AAA-76AE823CC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42159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9FABDA-FAF3-404B-AC52-2565112BF0BC}"/>
                </a:ext>
              </a:extLst>
            </p:cNvPr>
            <p:cNvSpPr/>
            <p:nvPr/>
          </p:nvSpPr>
          <p:spPr>
            <a:xfrm rot="16200000">
              <a:off x="4662530" y="1178691"/>
              <a:ext cx="572854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E7B3D1-A08A-4939-9764-AD650AA956BB}"/>
                </a:ext>
              </a:extLst>
            </p:cNvPr>
            <p:cNvSpPr txBox="1"/>
            <p:nvPr/>
          </p:nvSpPr>
          <p:spPr>
            <a:xfrm>
              <a:off x="8387977" y="4095081"/>
              <a:ext cx="2476897" cy="236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PID Controller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FFW = 40 (%FS)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 = 5 (%FS/cmH2O)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 = 10 (%FS/(cmH2O*s))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1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958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full dynamics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561C5-E07F-4D1F-9C86-94B31260161C}"/>
              </a:ext>
            </a:extLst>
          </p:cNvPr>
          <p:cNvGrpSpPr/>
          <p:nvPr/>
        </p:nvGrpSpPr>
        <p:grpSpPr>
          <a:xfrm>
            <a:off x="402336" y="877824"/>
            <a:ext cx="10560653" cy="5842159"/>
            <a:chOff x="402336" y="877824"/>
            <a:chExt cx="10560653" cy="58421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04E1485-BE32-482E-AB7C-D3574F2D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421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26858-4C2B-45E9-8866-D0AE0D866FA8}"/>
                </a:ext>
              </a:extLst>
            </p:cNvPr>
            <p:cNvSpPr txBox="1"/>
            <p:nvPr/>
          </p:nvSpPr>
          <p:spPr>
            <a:xfrm>
              <a:off x="8387977" y="4095081"/>
              <a:ext cx="2476897" cy="236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PID Controller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FFW = 40 (%FS)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 = 5 (%FS/cmH2O)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 = 10 (%FS/(cmH2O*s))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36A740-7131-4C34-8B2D-8DAD378C7B6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998027" y="1226128"/>
              <a:ext cx="58049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A20B3-18B4-40C4-A3F5-25F6253B2B28}"/>
                </a:ext>
              </a:extLst>
            </p:cNvPr>
            <p:cNvSpPr txBox="1"/>
            <p:nvPr/>
          </p:nvSpPr>
          <p:spPr>
            <a:xfrm>
              <a:off x="5578523" y="1041462"/>
              <a:ext cx="727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larger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13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0C2A4C-1420-40B1-AB26-B4F874DC1CDA}"/>
              </a:ext>
            </a:extLst>
          </p:cNvPr>
          <p:cNvSpPr txBox="1"/>
          <p:nvPr/>
        </p:nvSpPr>
        <p:spPr>
          <a:xfrm>
            <a:off x="95250" y="104775"/>
            <a:ext cx="1002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FOPDT representing full </a:t>
            </a:r>
            <a:r>
              <a:rPr lang="en-US" sz="2000" b="1">
                <a:solidFill>
                  <a:srgbClr val="0070C0"/>
                </a:solidFill>
              </a:rPr>
              <a:t>dynamics w/ Series </a:t>
            </a:r>
            <a:r>
              <a:rPr lang="en-US" sz="2000" b="1" dirty="0">
                <a:solidFill>
                  <a:srgbClr val="0070C0"/>
                </a:solidFill>
              </a:rPr>
              <a:t>130 evo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AA4F13-5C46-4D56-A1ED-25D69F2ED458}"/>
              </a:ext>
            </a:extLst>
          </p:cNvPr>
          <p:cNvGrpSpPr/>
          <p:nvPr/>
        </p:nvGrpSpPr>
        <p:grpSpPr>
          <a:xfrm>
            <a:off x="402336" y="877824"/>
            <a:ext cx="10560653" cy="5842159"/>
            <a:chOff x="402336" y="877824"/>
            <a:chExt cx="10560653" cy="584215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C71E10E-FBFA-4058-BCA9-10515AFE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421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B6544D-CE59-4BE6-B8E6-D8B23E971FAE}"/>
                </a:ext>
              </a:extLst>
            </p:cNvPr>
            <p:cNvSpPr txBox="1"/>
            <p:nvPr/>
          </p:nvSpPr>
          <p:spPr>
            <a:xfrm>
              <a:off x="8387977" y="4095081"/>
              <a:ext cx="2476897" cy="236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PID Controller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FFW = 35 (%FS)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 = 1 (%FS/cmH2O)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 = 30 (%FS/(cmH2O*s))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71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723</Words>
  <Application>Microsoft Office PowerPoint</Application>
  <PresentationFormat>Widescreen</PresentationFormat>
  <Paragraphs>135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67</cp:revision>
  <dcterms:created xsi:type="dcterms:W3CDTF">2020-04-04T18:53:23Z</dcterms:created>
  <dcterms:modified xsi:type="dcterms:W3CDTF">2020-04-17T15:27:34Z</dcterms:modified>
</cp:coreProperties>
</file>