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83" r:id="rId3"/>
    <p:sldId id="291" r:id="rId4"/>
    <p:sldId id="286" r:id="rId5"/>
    <p:sldId id="290" r:id="rId6"/>
    <p:sldId id="294" r:id="rId7"/>
    <p:sldId id="287" r:id="rId8"/>
    <p:sldId id="292" r:id="rId9"/>
    <p:sldId id="293" r:id="rId10"/>
    <p:sldId id="295" r:id="rId11"/>
    <p:sldId id="296" r:id="rId12"/>
    <p:sldId id="278" r:id="rId13"/>
    <p:sldId id="297" r:id="rId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A36"/>
    <a:srgbClr val="FA4616"/>
    <a:srgbClr val="002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7"/>
    <p:restoredTop sz="94558"/>
  </p:normalViewPr>
  <p:slideViewPr>
    <p:cSldViewPr>
      <p:cViewPr varScale="1">
        <p:scale>
          <a:sx n="66" d="100"/>
          <a:sy n="66" d="100"/>
        </p:scale>
        <p:origin x="876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F43E-A362-5F42-8DDF-DA264A7EB60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6503-91FF-2244-BDA7-1435BE62B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B6503-91FF-2244-BDA7-1435BE62BA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B6503-91FF-2244-BDA7-1435BE62BA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B6503-91FF-2244-BDA7-1435BE62BA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2BDF93-A73C-054A-BDDC-D58B016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" y="794"/>
            <a:ext cx="20104100" cy="11308556"/>
          </a:xfrm>
          <a:prstGeom prst="rect">
            <a:avLst/>
          </a:prstGeom>
        </p:spPr>
      </p:pic>
      <p:pic>
        <p:nvPicPr>
          <p:cNvPr id="41" name="Picture 40" descr="White UF/IFAS logo on orange box.">
            <a:extLst>
              <a:ext uri="{FF2B5EF4-FFF2-40B4-BE49-F238E27FC236}">
                <a16:creationId xmlns:a16="http://schemas.microsoft.com/office/drawing/2014/main" id="{17EC91CA-1F5A-AF02-7A6C-9BD93AFE10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9" y="4799014"/>
            <a:ext cx="3249302" cy="1393475"/>
          </a:xfrm>
          <a:prstGeom prst="rect">
            <a:avLst/>
          </a:prstGeom>
        </p:spPr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64CB33-2CE7-A8A2-4906-20C88AA1D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3117" y="2435152"/>
            <a:ext cx="1905000" cy="307777"/>
          </a:xfrm>
        </p:spPr>
        <p:txBody>
          <a:bodyPr/>
          <a:lstStyle>
            <a:lvl1pPr>
              <a:defRPr sz="2000" i="1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MONTH DD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19A390-7A09-7DBF-A978-9EEF0712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13450" y="2597194"/>
            <a:ext cx="2743200" cy="0"/>
          </a:xfrm>
          <a:prstGeom prst="line">
            <a:avLst/>
          </a:prstGeom>
          <a:ln>
            <a:solidFill>
              <a:srgbClr val="F26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FEBFF3-7326-2CFF-DC9F-3560A55CFD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1452" y="2444604"/>
            <a:ext cx="1066800" cy="307777"/>
          </a:xfrm>
        </p:spPr>
        <p:txBody>
          <a:bodyPr/>
          <a:lstStyle>
            <a:lvl1pPr>
              <a:defRPr sz="2000" i="1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AECBFDEC-6EC7-BE76-399C-59BE302E39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6452" y="2444604"/>
            <a:ext cx="3621398" cy="307777"/>
          </a:xfrm>
        </p:spPr>
        <p:txBody>
          <a:bodyPr/>
          <a:lstStyle>
            <a:lvl1pPr>
              <a:defRPr sz="2000" i="1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DE92D34-2EFA-E25F-F591-8DCAD3AD7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5617" y="4440010"/>
            <a:ext cx="13412388" cy="1290862"/>
          </a:xfrm>
        </p:spPr>
        <p:txBody>
          <a:bodyPr/>
          <a:lstStyle>
            <a:lvl1pPr>
              <a:defRPr sz="9600" b="1" i="0" spc="60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 dirty="0"/>
              <a:t>MAIN TITLE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DDE1F681-71B3-0383-7E35-9EE20143DA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5616" y="5495752"/>
            <a:ext cx="13412389" cy="1262638"/>
          </a:xfrm>
        </p:spPr>
        <p:txBody>
          <a:bodyPr/>
          <a:lstStyle>
            <a:lvl1pPr>
              <a:defRPr sz="9600" b="1" i="0" spc="60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BB37E59-4869-21B8-3FF0-7F137AA4C1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54667" y="7093166"/>
            <a:ext cx="9792977" cy="615553"/>
          </a:xfrm>
        </p:spPr>
        <p:txBody>
          <a:bodyPr/>
          <a:lstStyle>
            <a:lvl1pPr>
              <a:defRPr sz="2000" i="1" spc="60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SUBTITLE OR FURTHER DESCRIPTION, AS NECESSARY – CAN BE MULTIPLE LINES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>
            <a:extLst>
              <a:ext uri="{FF2B5EF4-FFF2-40B4-BE49-F238E27FC236}">
                <a16:creationId xmlns:a16="http://schemas.microsoft.com/office/drawing/2014/main" id="{F2769902-69A7-A205-E74A-753A1D6EF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523544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60D13CAA-269E-BCA0-89F7-DE68189AB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9477414" y="10754993"/>
            <a:ext cx="361950" cy="72519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>
            <a:lvl1pPr>
              <a:defRPr>
                <a:solidFill>
                  <a:srgbClr val="0021A5"/>
                </a:solidFill>
              </a:defRPr>
            </a:lvl1pPr>
          </a:lstStyle>
          <a:p>
            <a:pPr marL="38100">
              <a:spcBef>
                <a:spcPts val="434"/>
              </a:spcBef>
            </a:pPr>
            <a:fld id="{81D60167-4931-47E6-BA6A-407CBD079E47}" type="slidenum">
              <a:rPr lang="en-US" spc="20" smtClean="0"/>
              <a:pPr marL="38100">
                <a:spcBef>
                  <a:spcPts val="434"/>
                </a:spcBef>
              </a:pPr>
              <a:t>‹#›</a:t>
            </a:fld>
            <a:endParaRPr lang="en-US" spc="20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55BAE11-342B-DD81-5BFF-A075E2E510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9679" y="3216275"/>
            <a:ext cx="6381748" cy="761747"/>
          </a:xfrm>
        </p:spPr>
        <p:txBody>
          <a:bodyPr/>
          <a:lstStyle>
            <a:lvl1pPr>
              <a:defRPr b="1" i="0">
                <a:solidFill>
                  <a:srgbClr val="FA4616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576F17F3-E407-DE1F-EBE7-EDBF241BD1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8050" y="4338881"/>
            <a:ext cx="8458200" cy="615553"/>
          </a:xfrm>
        </p:spPr>
        <p:txBody>
          <a:bodyPr/>
          <a:lstStyle>
            <a:lvl1pPr>
              <a:defRPr sz="4000" b="0" i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2F31238E-B551-B50A-94A2-A99B9C627B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36793" y="4338881"/>
            <a:ext cx="8458200" cy="615553"/>
          </a:xfrm>
        </p:spPr>
        <p:txBody>
          <a:bodyPr/>
          <a:lstStyle>
            <a:lvl1pPr>
              <a:defRPr sz="4000" b="0" i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2496C8D-6B1C-34E1-A15F-2DB992064E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050" y="958850"/>
            <a:ext cx="7924800" cy="1538883"/>
          </a:xfrm>
        </p:spPr>
        <p:txBody>
          <a:bodyPr/>
          <a:lstStyle>
            <a:lvl1pPr>
              <a:defRPr sz="5000" spc="300">
                <a:solidFill>
                  <a:srgbClr val="0021A5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SLIDE TILE </a:t>
            </a:r>
          </a:p>
          <a:p>
            <a:pPr lvl="0"/>
            <a:r>
              <a:rPr lang="en-US" dirty="0"/>
              <a:t>LINE TWO</a:t>
            </a:r>
          </a:p>
        </p:txBody>
      </p:sp>
    </p:spTree>
    <p:extLst>
      <p:ext uri="{BB962C8B-B14F-4D97-AF65-F5344CB8AC3E}">
        <p14:creationId xmlns:p14="http://schemas.microsoft.com/office/powerpoint/2010/main" val="120673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7">
            <a:extLst>
              <a:ext uri="{FF2B5EF4-FFF2-40B4-BE49-F238E27FC236}">
                <a16:creationId xmlns:a16="http://schemas.microsoft.com/office/drawing/2014/main" id="{7466F7D4-9D54-E713-0EC7-FF9F961C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523544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949791A2-AE9B-E108-41B3-DBB3E59C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9477414" y="10754993"/>
            <a:ext cx="361950" cy="72519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>
            <a:lvl1pPr>
              <a:defRPr>
                <a:solidFill>
                  <a:srgbClr val="0021A5"/>
                </a:solidFill>
              </a:defRPr>
            </a:lvl1pPr>
          </a:lstStyle>
          <a:p>
            <a:pPr marL="38100">
              <a:spcBef>
                <a:spcPts val="434"/>
              </a:spcBef>
            </a:pPr>
            <a:fld id="{81D60167-4931-47E6-BA6A-407CBD079E47}" type="slidenum">
              <a:rPr lang="en-US" spc="20" smtClean="0"/>
              <a:pPr marL="38100">
                <a:spcBef>
                  <a:spcPts val="434"/>
                </a:spcBef>
              </a:pPr>
              <a:t>‹#›</a:t>
            </a:fld>
            <a:endParaRPr lang="en-US" spc="20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3F575DB-8229-832C-4E57-77C1057327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9679" y="3216275"/>
            <a:ext cx="6381748" cy="761747"/>
          </a:xfrm>
        </p:spPr>
        <p:txBody>
          <a:bodyPr/>
          <a:lstStyle>
            <a:lvl1pPr>
              <a:defRPr b="1" i="0">
                <a:solidFill>
                  <a:srgbClr val="FA4616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0F018507-E09A-CED0-0C66-8E4EF471B0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8050" y="4338881"/>
            <a:ext cx="8458200" cy="615553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0" i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66F36521-5EBB-643F-37D3-61291D5239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36793" y="4338881"/>
            <a:ext cx="8458200" cy="615553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0" i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88DBDA7-E430-5E2B-58AE-6A6D8959A2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050" y="958850"/>
            <a:ext cx="7924800" cy="1538883"/>
          </a:xfrm>
        </p:spPr>
        <p:txBody>
          <a:bodyPr/>
          <a:lstStyle>
            <a:lvl1pPr>
              <a:defRPr sz="5000" spc="300">
                <a:solidFill>
                  <a:srgbClr val="0021A5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SLIDE TILE </a:t>
            </a:r>
          </a:p>
          <a:p>
            <a:pPr lvl="0"/>
            <a:r>
              <a:rPr lang="en-US" dirty="0"/>
              <a:t>LINE TWO</a:t>
            </a:r>
          </a:p>
        </p:txBody>
      </p:sp>
    </p:spTree>
    <p:extLst>
      <p:ext uri="{BB962C8B-B14F-4D97-AF65-F5344CB8AC3E}">
        <p14:creationId xmlns:p14="http://schemas.microsoft.com/office/powerpoint/2010/main" val="13558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3">
            <a:extLst>
              <a:ext uri="{FF2B5EF4-FFF2-40B4-BE49-F238E27FC236}">
                <a16:creationId xmlns:a16="http://schemas.microsoft.com/office/drawing/2014/main" id="{DFF4CDB4-ACC4-18FF-D143-30AF54D38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2" y="-1170"/>
            <a:ext cx="20104098" cy="11308555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5833F433-371A-F10F-9182-12286783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787" y="6533832"/>
            <a:ext cx="6503034" cy="1591945"/>
          </a:xfrm>
          <a:custGeom>
            <a:avLst/>
            <a:gdLst/>
            <a:ahLst/>
            <a:cxnLst/>
            <a:rect l="l" t="t" r="r" b="b"/>
            <a:pathLst>
              <a:path w="6503034" h="1591945">
                <a:moveTo>
                  <a:pt x="795787" y="0"/>
                </a:moveTo>
                <a:lnTo>
                  <a:pt x="747309" y="1452"/>
                </a:lnTo>
                <a:lnTo>
                  <a:pt x="699600" y="5753"/>
                </a:lnTo>
                <a:lnTo>
                  <a:pt x="652742" y="12821"/>
                </a:lnTo>
                <a:lnTo>
                  <a:pt x="606819" y="22571"/>
                </a:lnTo>
                <a:lnTo>
                  <a:pt x="561913" y="34920"/>
                </a:lnTo>
                <a:lnTo>
                  <a:pt x="518109" y="49786"/>
                </a:lnTo>
                <a:lnTo>
                  <a:pt x="475490" y="67084"/>
                </a:lnTo>
                <a:lnTo>
                  <a:pt x="434137" y="86732"/>
                </a:lnTo>
                <a:lnTo>
                  <a:pt x="394136" y="108647"/>
                </a:lnTo>
                <a:lnTo>
                  <a:pt x="355569" y="132745"/>
                </a:lnTo>
                <a:lnTo>
                  <a:pt x="318519" y="158943"/>
                </a:lnTo>
                <a:lnTo>
                  <a:pt x="283070" y="187157"/>
                </a:lnTo>
                <a:lnTo>
                  <a:pt x="249304" y="217306"/>
                </a:lnTo>
                <a:lnTo>
                  <a:pt x="217306" y="249304"/>
                </a:lnTo>
                <a:lnTo>
                  <a:pt x="187157" y="283070"/>
                </a:lnTo>
                <a:lnTo>
                  <a:pt x="158943" y="318519"/>
                </a:lnTo>
                <a:lnTo>
                  <a:pt x="132745" y="355569"/>
                </a:lnTo>
                <a:lnTo>
                  <a:pt x="108647" y="394136"/>
                </a:lnTo>
                <a:lnTo>
                  <a:pt x="86732" y="434137"/>
                </a:lnTo>
                <a:lnTo>
                  <a:pt x="67084" y="475490"/>
                </a:lnTo>
                <a:lnTo>
                  <a:pt x="49786" y="518109"/>
                </a:lnTo>
                <a:lnTo>
                  <a:pt x="34920" y="561913"/>
                </a:lnTo>
                <a:lnTo>
                  <a:pt x="22571" y="606819"/>
                </a:lnTo>
                <a:lnTo>
                  <a:pt x="12821" y="652742"/>
                </a:lnTo>
                <a:lnTo>
                  <a:pt x="5753" y="699600"/>
                </a:lnTo>
                <a:lnTo>
                  <a:pt x="1452" y="747309"/>
                </a:lnTo>
                <a:lnTo>
                  <a:pt x="0" y="795787"/>
                </a:lnTo>
                <a:lnTo>
                  <a:pt x="1452" y="844264"/>
                </a:lnTo>
                <a:lnTo>
                  <a:pt x="5753" y="891974"/>
                </a:lnTo>
                <a:lnTo>
                  <a:pt x="12821" y="938832"/>
                </a:lnTo>
                <a:lnTo>
                  <a:pt x="22571" y="984755"/>
                </a:lnTo>
                <a:lnTo>
                  <a:pt x="34920" y="1029660"/>
                </a:lnTo>
                <a:lnTo>
                  <a:pt x="49786" y="1073464"/>
                </a:lnTo>
                <a:lnTo>
                  <a:pt x="67084" y="1116084"/>
                </a:lnTo>
                <a:lnTo>
                  <a:pt x="86732" y="1157436"/>
                </a:lnTo>
                <a:lnTo>
                  <a:pt x="108647" y="1197438"/>
                </a:lnTo>
                <a:lnTo>
                  <a:pt x="132745" y="1236005"/>
                </a:lnTo>
                <a:lnTo>
                  <a:pt x="158943" y="1273055"/>
                </a:lnTo>
                <a:lnTo>
                  <a:pt x="187157" y="1308504"/>
                </a:lnTo>
                <a:lnTo>
                  <a:pt x="217306" y="1342269"/>
                </a:lnTo>
                <a:lnTo>
                  <a:pt x="249304" y="1374268"/>
                </a:lnTo>
                <a:lnTo>
                  <a:pt x="283070" y="1404416"/>
                </a:lnTo>
                <a:lnTo>
                  <a:pt x="318519" y="1432631"/>
                </a:lnTo>
                <a:lnTo>
                  <a:pt x="355569" y="1458829"/>
                </a:lnTo>
                <a:lnTo>
                  <a:pt x="394136" y="1482927"/>
                </a:lnTo>
                <a:lnTo>
                  <a:pt x="434137" y="1504841"/>
                </a:lnTo>
                <a:lnTo>
                  <a:pt x="475490" y="1524490"/>
                </a:lnTo>
                <a:lnTo>
                  <a:pt x="518109" y="1541788"/>
                </a:lnTo>
                <a:lnTo>
                  <a:pt x="561913" y="1556654"/>
                </a:lnTo>
                <a:lnTo>
                  <a:pt x="606819" y="1569003"/>
                </a:lnTo>
                <a:lnTo>
                  <a:pt x="652742" y="1578753"/>
                </a:lnTo>
                <a:lnTo>
                  <a:pt x="699600" y="1585820"/>
                </a:lnTo>
                <a:lnTo>
                  <a:pt x="747309" y="1590122"/>
                </a:lnTo>
                <a:lnTo>
                  <a:pt x="795787" y="1591574"/>
                </a:lnTo>
                <a:lnTo>
                  <a:pt x="5706632" y="1591574"/>
                </a:lnTo>
                <a:lnTo>
                  <a:pt x="5755110" y="1590122"/>
                </a:lnTo>
                <a:lnTo>
                  <a:pt x="5802819" y="1585820"/>
                </a:lnTo>
                <a:lnTo>
                  <a:pt x="5849677" y="1578753"/>
                </a:lnTo>
                <a:lnTo>
                  <a:pt x="5895600" y="1569003"/>
                </a:lnTo>
                <a:lnTo>
                  <a:pt x="5940505" y="1556654"/>
                </a:lnTo>
                <a:lnTo>
                  <a:pt x="5984310" y="1541788"/>
                </a:lnTo>
                <a:lnTo>
                  <a:pt x="6026929" y="1524490"/>
                </a:lnTo>
                <a:lnTo>
                  <a:pt x="6068281" y="1504841"/>
                </a:lnTo>
                <a:lnTo>
                  <a:pt x="6108283" y="1482927"/>
                </a:lnTo>
                <a:lnTo>
                  <a:pt x="6146850" y="1458829"/>
                </a:lnTo>
                <a:lnTo>
                  <a:pt x="6183900" y="1432631"/>
                </a:lnTo>
                <a:lnTo>
                  <a:pt x="6219349" y="1404416"/>
                </a:lnTo>
                <a:lnTo>
                  <a:pt x="6253115" y="1374268"/>
                </a:lnTo>
                <a:lnTo>
                  <a:pt x="6285113" y="1342269"/>
                </a:lnTo>
                <a:lnTo>
                  <a:pt x="6315261" y="1308504"/>
                </a:lnTo>
                <a:lnTo>
                  <a:pt x="6343476" y="1273055"/>
                </a:lnTo>
                <a:lnTo>
                  <a:pt x="6369674" y="1236005"/>
                </a:lnTo>
                <a:lnTo>
                  <a:pt x="6393772" y="1197438"/>
                </a:lnTo>
                <a:lnTo>
                  <a:pt x="6415687" y="1157436"/>
                </a:lnTo>
                <a:lnTo>
                  <a:pt x="6435335" y="1116084"/>
                </a:lnTo>
                <a:lnTo>
                  <a:pt x="6452633" y="1073464"/>
                </a:lnTo>
                <a:lnTo>
                  <a:pt x="6467499" y="1029660"/>
                </a:lnTo>
                <a:lnTo>
                  <a:pt x="6479848" y="984755"/>
                </a:lnTo>
                <a:lnTo>
                  <a:pt x="6489598" y="938832"/>
                </a:lnTo>
                <a:lnTo>
                  <a:pt x="6496666" y="891974"/>
                </a:lnTo>
                <a:lnTo>
                  <a:pt x="6500967" y="844264"/>
                </a:lnTo>
                <a:lnTo>
                  <a:pt x="6502419" y="795787"/>
                </a:lnTo>
                <a:lnTo>
                  <a:pt x="6500967" y="747309"/>
                </a:lnTo>
                <a:lnTo>
                  <a:pt x="6496666" y="699600"/>
                </a:lnTo>
                <a:lnTo>
                  <a:pt x="6489598" y="652742"/>
                </a:lnTo>
                <a:lnTo>
                  <a:pt x="6479848" y="606819"/>
                </a:lnTo>
                <a:lnTo>
                  <a:pt x="6467499" y="561913"/>
                </a:lnTo>
                <a:lnTo>
                  <a:pt x="6452633" y="518109"/>
                </a:lnTo>
                <a:lnTo>
                  <a:pt x="6435335" y="475490"/>
                </a:lnTo>
                <a:lnTo>
                  <a:pt x="6415687" y="434137"/>
                </a:lnTo>
                <a:lnTo>
                  <a:pt x="6393772" y="394136"/>
                </a:lnTo>
                <a:lnTo>
                  <a:pt x="6369674" y="355569"/>
                </a:lnTo>
                <a:lnTo>
                  <a:pt x="6343476" y="318519"/>
                </a:lnTo>
                <a:lnTo>
                  <a:pt x="6315261" y="283070"/>
                </a:lnTo>
                <a:lnTo>
                  <a:pt x="6285113" y="249304"/>
                </a:lnTo>
                <a:lnTo>
                  <a:pt x="6253115" y="217306"/>
                </a:lnTo>
                <a:lnTo>
                  <a:pt x="6219349" y="187157"/>
                </a:lnTo>
                <a:lnTo>
                  <a:pt x="6183900" y="158943"/>
                </a:lnTo>
                <a:lnTo>
                  <a:pt x="6146850" y="132745"/>
                </a:lnTo>
                <a:lnTo>
                  <a:pt x="6108283" y="108647"/>
                </a:lnTo>
                <a:lnTo>
                  <a:pt x="6068281" y="86732"/>
                </a:lnTo>
                <a:lnTo>
                  <a:pt x="6026929" y="67084"/>
                </a:lnTo>
                <a:lnTo>
                  <a:pt x="5984310" y="49786"/>
                </a:lnTo>
                <a:lnTo>
                  <a:pt x="5940505" y="34920"/>
                </a:lnTo>
                <a:lnTo>
                  <a:pt x="5895600" y="22571"/>
                </a:lnTo>
                <a:lnTo>
                  <a:pt x="5849677" y="12821"/>
                </a:lnTo>
                <a:lnTo>
                  <a:pt x="5802819" y="5753"/>
                </a:lnTo>
                <a:lnTo>
                  <a:pt x="5755110" y="1452"/>
                </a:lnTo>
                <a:lnTo>
                  <a:pt x="5706632" y="0"/>
                </a:lnTo>
                <a:lnTo>
                  <a:pt x="795787" y="0"/>
                </a:lnTo>
                <a:close/>
              </a:path>
            </a:pathLst>
          </a:custGeom>
          <a:ln w="20941">
            <a:solidFill>
              <a:srgbClr val="0021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F37CD21-B3C1-4219-AC7B-7AFF43677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8677" y="7329619"/>
            <a:ext cx="1866264" cy="0"/>
          </a:xfrm>
          <a:custGeom>
            <a:avLst/>
            <a:gdLst/>
            <a:ahLst/>
            <a:cxnLst/>
            <a:rect l="l" t="t" r="r" b="b"/>
            <a:pathLst>
              <a:path w="1866265">
                <a:moveTo>
                  <a:pt x="0" y="0"/>
                </a:moveTo>
                <a:lnTo>
                  <a:pt x="1866215" y="0"/>
                </a:lnTo>
              </a:path>
            </a:pathLst>
          </a:custGeom>
          <a:ln w="20941">
            <a:solidFill>
              <a:srgbClr val="0021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834F638-D700-FA71-D910-6AFCC360D639}"/>
              </a:ext>
            </a:extLst>
          </p:cNvPr>
          <p:cNvSpPr/>
          <p:nvPr userDrawn="1"/>
        </p:nvSpPr>
        <p:spPr>
          <a:xfrm>
            <a:off x="9156203" y="7268731"/>
            <a:ext cx="66040" cy="121920"/>
          </a:xfrm>
          <a:custGeom>
            <a:avLst/>
            <a:gdLst/>
            <a:ahLst/>
            <a:cxnLst/>
            <a:rect l="l" t="t" r="r" b="b"/>
            <a:pathLst>
              <a:path w="66040" h="121920">
                <a:moveTo>
                  <a:pt x="0" y="0"/>
                </a:moveTo>
                <a:lnTo>
                  <a:pt x="0" y="121776"/>
                </a:lnTo>
                <a:lnTo>
                  <a:pt x="65484" y="60888"/>
                </a:lnTo>
                <a:lnTo>
                  <a:pt x="0" y="0"/>
                </a:lnTo>
                <a:close/>
              </a:path>
            </a:pathLst>
          </a:custGeom>
          <a:solidFill>
            <a:srgbClr val="004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Picture 26" descr="UF/IFAS logo.">
            <a:extLst>
              <a:ext uri="{FF2B5EF4-FFF2-40B4-BE49-F238E27FC236}">
                <a16:creationId xmlns:a16="http://schemas.microsoft.com/office/drawing/2014/main" id="{D46E66FD-A8E0-3B04-6538-2B3728F969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0" y="998627"/>
            <a:ext cx="2654300" cy="876300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1BE9F2-2C03-650B-2EFA-738AD30AA8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7100" y="3775960"/>
            <a:ext cx="8415608" cy="2539157"/>
          </a:xfrm>
        </p:spPr>
        <p:txBody>
          <a:bodyPr/>
          <a:lstStyle>
            <a:lvl1pPr>
              <a:lnSpc>
                <a:spcPts val="6600"/>
              </a:lnSpc>
              <a:defRPr sz="7000" b="1" i="0" spc="60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 dirty="0"/>
              <a:t>MAIN TITLE</a:t>
            </a:r>
          </a:p>
          <a:p>
            <a:pPr lvl="0"/>
            <a:r>
              <a:rPr lang="en-US" dirty="0"/>
              <a:t>SECOND LINE</a:t>
            </a:r>
          </a:p>
          <a:p>
            <a:pPr lvl="0"/>
            <a:r>
              <a:rPr lang="en-US" dirty="0"/>
              <a:t>THIRD LINE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060DF1C-EE11-BE6C-9FB6-97B5AEBE4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3508" y="6867954"/>
            <a:ext cx="5638800" cy="923330"/>
          </a:xfrm>
        </p:spPr>
        <p:txBody>
          <a:bodyPr/>
          <a:lstStyle>
            <a:lvl1pPr>
              <a:defRPr sz="2000" b="1" i="0" spc="600">
                <a:solidFill>
                  <a:srgbClr val="0021A5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en-US" dirty="0"/>
              <a:t>SUBTITLE OR FURTHER DESCRIPTION, AS NECESSARY – CAN BE MULTIPLE 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5205A-AC2E-E36D-2A8C-1B66C87E8C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7099" y="9702654"/>
            <a:ext cx="4280551" cy="369332"/>
          </a:xfrm>
        </p:spPr>
        <p:txBody>
          <a:bodyPr/>
          <a:lstStyle>
            <a:lvl1pPr>
              <a:defRPr sz="2400" i="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MONTH DD, YEAR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8CE0DA-47EA-8601-D2A6-7FB756C4EE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0450" y="10113145"/>
            <a:ext cx="7772400" cy="307777"/>
          </a:xfrm>
        </p:spPr>
        <p:txBody>
          <a:bodyPr/>
          <a:lstStyle>
            <a:lvl1pPr>
              <a:defRPr sz="2000" i="1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PRESENTED BY NAME</a:t>
            </a:r>
          </a:p>
        </p:txBody>
      </p:sp>
      <p:sp>
        <p:nvSpPr>
          <p:cNvPr id="3" name="Picture Placeholder 2" descr="Placed alt text for photo here.">
            <a:extLst>
              <a:ext uri="{FF2B5EF4-FFF2-40B4-BE49-F238E27FC236}">
                <a16:creationId xmlns:a16="http://schemas.microsoft.com/office/drawing/2014/main" id="{B404D34E-5CEA-E2DB-1AB6-67660A8FAA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99725" y="942975"/>
            <a:ext cx="8543925" cy="9477947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64EE21-A22A-47BE-D592-1F8813180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0104100" cy="11308556"/>
          </a:xfrm>
          <a:prstGeom prst="rect">
            <a:avLst/>
          </a:prstGeom>
        </p:spPr>
      </p:pic>
      <p:sp>
        <p:nvSpPr>
          <p:cNvPr id="2" name="object 32">
            <a:extLst>
              <a:ext uri="{FF2B5EF4-FFF2-40B4-BE49-F238E27FC236}">
                <a16:creationId xmlns:a16="http://schemas.microsoft.com/office/drawing/2014/main" id="{78D6098C-80BC-4D87-E6CF-B3D94FF143BB}"/>
              </a:ext>
            </a:extLst>
          </p:cNvPr>
          <p:cNvSpPr txBox="1"/>
          <p:nvPr userDrawn="1"/>
        </p:nvSpPr>
        <p:spPr>
          <a:xfrm>
            <a:off x="19566225" y="10754993"/>
            <a:ext cx="274955" cy="2984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fld id="{81D60167-4931-47E6-BA6A-407CBD079E47}" type="slidenum">
              <a:rPr sz="1450" b="1" spc="30" dirty="0">
                <a:solidFill>
                  <a:srgbClr val="FFFFFF"/>
                </a:solidFill>
                <a:latin typeface="Obviously-WideSemi"/>
                <a:cs typeface="Obviously-WideSemi"/>
              </a:rPr>
              <a:t>‹#›</a:t>
            </a:fld>
            <a:endParaRPr sz="1450" dirty="0">
              <a:latin typeface="Obviously-WideSemi"/>
              <a:cs typeface="Obviously-WideSem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One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0B8CC09-C74D-DB14-2D53-624DBCBC3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"/>
            <a:ext cx="20104100" cy="11308556"/>
          </a:xfrm>
          <a:prstGeom prst="rect">
            <a:avLst/>
          </a:prstGeom>
        </p:spPr>
      </p:pic>
      <p:grpSp>
        <p:nvGrpSpPr>
          <p:cNvPr id="11" name="object 5">
            <a:extLst>
              <a:ext uri="{FF2B5EF4-FFF2-40B4-BE49-F238E27FC236}">
                <a16:creationId xmlns:a16="http://schemas.microsoft.com/office/drawing/2014/main" id="{509C9DAE-8A61-8738-947D-B32B0A28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025" y="4080689"/>
            <a:ext cx="19619509" cy="3664909"/>
            <a:chOff x="240378" y="4083645"/>
            <a:chExt cx="19619509" cy="3664909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DE035ED1-950B-53B6-33B1-7BA2DDFD5D5E}"/>
                </a:ext>
              </a:extLst>
            </p:cNvPr>
            <p:cNvSpPr/>
            <p:nvPr/>
          </p:nvSpPr>
          <p:spPr>
            <a:xfrm>
              <a:off x="624383" y="5628289"/>
              <a:ext cx="0" cy="1638935"/>
            </a:xfrm>
            <a:custGeom>
              <a:avLst/>
              <a:gdLst/>
              <a:ahLst/>
              <a:cxnLst/>
              <a:rect l="l" t="t" r="r" b="b"/>
              <a:pathLst>
                <a:path h="1638934">
                  <a:moveTo>
                    <a:pt x="0" y="1638505"/>
                  </a:moveTo>
                  <a:lnTo>
                    <a:pt x="0" y="0"/>
                  </a:lnTo>
                </a:path>
              </a:pathLst>
            </a:custGeom>
            <a:ln w="38700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A9FFD11D-9E31-6D71-286F-959A6848C2F5}"/>
                </a:ext>
              </a:extLst>
            </p:cNvPr>
            <p:cNvSpPr/>
            <p:nvPr/>
          </p:nvSpPr>
          <p:spPr>
            <a:xfrm>
              <a:off x="5883289" y="5628293"/>
              <a:ext cx="0" cy="1161415"/>
            </a:xfrm>
            <a:custGeom>
              <a:avLst/>
              <a:gdLst/>
              <a:ahLst/>
              <a:cxnLst/>
              <a:rect l="l" t="t" r="r" b="b"/>
              <a:pathLst>
                <a:path h="1161415">
                  <a:moveTo>
                    <a:pt x="0" y="1161388"/>
                  </a:moveTo>
                  <a:lnTo>
                    <a:pt x="0" y="0"/>
                  </a:lnTo>
                </a:path>
              </a:pathLst>
            </a:custGeom>
            <a:ln w="3750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99A03D7-BD79-2186-4CF3-AEB74BC6B308}"/>
                </a:ext>
              </a:extLst>
            </p:cNvPr>
            <p:cNvSpPr/>
            <p:nvPr/>
          </p:nvSpPr>
          <p:spPr>
            <a:xfrm>
              <a:off x="6314331" y="5628289"/>
              <a:ext cx="0" cy="1743710"/>
            </a:xfrm>
            <a:custGeom>
              <a:avLst/>
              <a:gdLst/>
              <a:ahLst/>
              <a:cxnLst/>
              <a:rect l="l" t="t" r="r" b="b"/>
              <a:pathLst>
                <a:path h="1743709">
                  <a:moveTo>
                    <a:pt x="0" y="1743213"/>
                  </a:moveTo>
                  <a:lnTo>
                    <a:pt x="0" y="0"/>
                  </a:lnTo>
                </a:path>
              </a:pathLst>
            </a:custGeom>
            <a:ln w="36313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00674FDD-022E-F7CF-F13B-0657920EC247}"/>
                </a:ext>
              </a:extLst>
            </p:cNvPr>
            <p:cNvSpPr/>
            <p:nvPr/>
          </p:nvSpPr>
          <p:spPr>
            <a:xfrm>
              <a:off x="18261610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6313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A97FFA4D-68AA-7908-6107-9787BCADA4E9}"/>
                </a:ext>
              </a:extLst>
            </p:cNvPr>
            <p:cNvSpPr/>
            <p:nvPr/>
          </p:nvSpPr>
          <p:spPr>
            <a:xfrm>
              <a:off x="13788576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393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D6E6A209-90D4-4299-43DC-83E57731D97D}"/>
                </a:ext>
              </a:extLst>
            </p:cNvPr>
            <p:cNvSpPr/>
            <p:nvPr/>
          </p:nvSpPr>
          <p:spPr>
            <a:xfrm>
              <a:off x="19723173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393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2A5EDAF0-51E0-DD71-F48D-7F0AF3B36D55}"/>
                </a:ext>
              </a:extLst>
            </p:cNvPr>
            <p:cNvSpPr/>
            <p:nvPr/>
          </p:nvSpPr>
          <p:spPr>
            <a:xfrm>
              <a:off x="14830765" y="5664881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18460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457B9541-550B-76FA-C376-63F8D5AF5614}"/>
                </a:ext>
              </a:extLst>
            </p:cNvPr>
            <p:cNvSpPr/>
            <p:nvPr/>
          </p:nvSpPr>
          <p:spPr>
            <a:xfrm>
              <a:off x="16253153" y="5628289"/>
              <a:ext cx="0" cy="2120265"/>
            </a:xfrm>
            <a:custGeom>
              <a:avLst/>
              <a:gdLst/>
              <a:ahLst/>
              <a:cxnLst/>
              <a:rect l="l" t="t" r="r" b="b"/>
              <a:pathLst>
                <a:path h="2120265">
                  <a:moveTo>
                    <a:pt x="0" y="2120165"/>
                  </a:moveTo>
                  <a:lnTo>
                    <a:pt x="0" y="0"/>
                  </a:lnTo>
                </a:path>
              </a:pathLst>
            </a:custGeom>
            <a:ln w="1369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EFD32A45-637B-9FE7-D63D-7F2E20469495}"/>
                </a:ext>
              </a:extLst>
            </p:cNvPr>
            <p:cNvSpPr/>
            <p:nvPr/>
          </p:nvSpPr>
          <p:spPr>
            <a:xfrm>
              <a:off x="14198365" y="5628289"/>
              <a:ext cx="0" cy="1638935"/>
            </a:xfrm>
            <a:custGeom>
              <a:avLst/>
              <a:gdLst/>
              <a:ahLst/>
              <a:cxnLst/>
              <a:rect l="l" t="t" r="r" b="b"/>
              <a:pathLst>
                <a:path h="1638934">
                  <a:moveTo>
                    <a:pt x="0" y="1638505"/>
                  </a:moveTo>
                  <a:lnTo>
                    <a:pt x="0" y="0"/>
                  </a:lnTo>
                </a:path>
              </a:pathLst>
            </a:custGeom>
            <a:ln w="1369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8F93D348-597C-D224-F1C1-70DD0999EB1E}"/>
                </a:ext>
              </a:extLst>
            </p:cNvPr>
            <p:cNvSpPr/>
            <p:nvPr/>
          </p:nvSpPr>
          <p:spPr>
            <a:xfrm>
              <a:off x="17238634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7737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403AF111-0EF8-C253-4D5E-AF5B7E62383C}"/>
                </a:ext>
              </a:extLst>
            </p:cNvPr>
            <p:cNvSpPr/>
            <p:nvPr/>
          </p:nvSpPr>
          <p:spPr>
            <a:xfrm>
              <a:off x="17336739" y="4738307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3750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DBD892B-E6D3-3DAF-C8C2-4E1DF6235B2E}"/>
                </a:ext>
              </a:extLst>
            </p:cNvPr>
            <p:cNvSpPr/>
            <p:nvPr/>
          </p:nvSpPr>
          <p:spPr>
            <a:xfrm>
              <a:off x="16334886" y="4083645"/>
              <a:ext cx="0" cy="1825625"/>
            </a:xfrm>
            <a:custGeom>
              <a:avLst/>
              <a:gdLst/>
              <a:ahLst/>
              <a:cxnLst/>
              <a:rect l="l" t="t" r="r" b="b"/>
              <a:pathLst>
                <a:path h="1825625">
                  <a:moveTo>
                    <a:pt x="0" y="1825002"/>
                  </a:moveTo>
                  <a:lnTo>
                    <a:pt x="0" y="0"/>
                  </a:lnTo>
                </a:path>
              </a:pathLst>
            </a:custGeom>
            <a:ln w="3274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2320DFA2-7E5B-A4E4-6B0B-33DA8DCEF78F}"/>
                </a:ext>
              </a:extLst>
            </p:cNvPr>
            <p:cNvSpPr/>
            <p:nvPr/>
          </p:nvSpPr>
          <p:spPr>
            <a:xfrm>
              <a:off x="15884107" y="5422101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3274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975F190C-F9C4-D244-D70B-ECBD2D7141E9}"/>
                </a:ext>
              </a:extLst>
            </p:cNvPr>
            <p:cNvSpPr/>
            <p:nvPr/>
          </p:nvSpPr>
          <p:spPr>
            <a:xfrm>
              <a:off x="14896851" y="4483837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26794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E7E697A1-764A-E324-7576-CE5C3E3C4AF8}"/>
                </a:ext>
              </a:extLst>
            </p:cNvPr>
            <p:cNvSpPr/>
            <p:nvPr/>
          </p:nvSpPr>
          <p:spPr>
            <a:xfrm>
              <a:off x="13823475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250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A47FE493-07DD-4C0E-3B75-2A410985618C}"/>
                </a:ext>
              </a:extLst>
            </p:cNvPr>
            <p:cNvSpPr/>
            <p:nvPr/>
          </p:nvSpPr>
          <p:spPr>
            <a:xfrm>
              <a:off x="19859887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250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6BBD7D59-ED54-0805-DDA3-EE259C22335A}"/>
                </a:ext>
              </a:extLst>
            </p:cNvPr>
            <p:cNvSpPr/>
            <p:nvPr/>
          </p:nvSpPr>
          <p:spPr>
            <a:xfrm>
              <a:off x="6366464" y="4738306"/>
              <a:ext cx="0" cy="1170940"/>
            </a:xfrm>
            <a:custGeom>
              <a:avLst/>
              <a:gdLst/>
              <a:ahLst/>
              <a:cxnLst/>
              <a:rect l="l" t="t" r="r" b="b"/>
              <a:pathLst>
                <a:path h="1170939">
                  <a:moveTo>
                    <a:pt x="0" y="1170341"/>
                  </a:moveTo>
                  <a:lnTo>
                    <a:pt x="0" y="0"/>
                  </a:lnTo>
                </a:path>
              </a:pathLst>
            </a:custGeom>
            <a:ln w="1012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F1BBE087-C1B5-DF2F-B959-90558FF19F7B}"/>
                </a:ext>
              </a:extLst>
            </p:cNvPr>
            <p:cNvSpPr/>
            <p:nvPr/>
          </p:nvSpPr>
          <p:spPr>
            <a:xfrm>
              <a:off x="18313743" y="4270142"/>
              <a:ext cx="0" cy="1638935"/>
            </a:xfrm>
            <a:custGeom>
              <a:avLst/>
              <a:gdLst/>
              <a:ahLst/>
              <a:cxnLst/>
              <a:rect l="l" t="t" r="r" b="b"/>
              <a:pathLst>
                <a:path h="1638935">
                  <a:moveTo>
                    <a:pt x="0" y="1638505"/>
                  </a:moveTo>
                  <a:lnTo>
                    <a:pt x="0" y="0"/>
                  </a:lnTo>
                </a:path>
              </a:pathLst>
            </a:custGeom>
            <a:ln w="1012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952CD43E-1A73-E604-4B2F-304588ECEF1E}"/>
                </a:ext>
              </a:extLst>
            </p:cNvPr>
            <p:cNvSpPr/>
            <p:nvPr/>
          </p:nvSpPr>
          <p:spPr>
            <a:xfrm>
              <a:off x="240378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6313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22EBB17B-A6FA-7DE1-2787-F5396FBC6A26}"/>
                </a:ext>
              </a:extLst>
            </p:cNvPr>
            <p:cNvSpPr/>
            <p:nvPr/>
          </p:nvSpPr>
          <p:spPr>
            <a:xfrm>
              <a:off x="240379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012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4AC5CDAD-D16E-2723-0439-C5B00D3DDC94}"/>
                </a:ext>
              </a:extLst>
            </p:cNvPr>
            <p:cNvSpPr/>
            <p:nvPr/>
          </p:nvSpPr>
          <p:spPr>
            <a:xfrm>
              <a:off x="5945333" y="4334946"/>
              <a:ext cx="0" cy="1574165"/>
            </a:xfrm>
            <a:custGeom>
              <a:avLst/>
              <a:gdLst/>
              <a:ahLst/>
              <a:cxnLst/>
              <a:rect l="l" t="t" r="r" b="b"/>
              <a:pathLst>
                <a:path h="1574164">
                  <a:moveTo>
                    <a:pt x="0" y="1573700"/>
                  </a:moveTo>
                  <a:lnTo>
                    <a:pt x="0" y="0"/>
                  </a:lnTo>
                </a:path>
              </a:pathLst>
            </a:custGeom>
            <a:ln w="8931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06F103DB-A389-62C7-56EE-29EA5BF435D5}"/>
                </a:ext>
              </a:extLst>
            </p:cNvPr>
            <p:cNvSpPr/>
            <p:nvPr/>
          </p:nvSpPr>
          <p:spPr>
            <a:xfrm>
              <a:off x="647602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7737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3945DFC3-4EE4-3206-CF08-CED5BEE5F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4143" y="5572474"/>
            <a:ext cx="4572000" cy="369332"/>
          </a:xfrm>
        </p:spPr>
        <p:txBody>
          <a:bodyPr/>
          <a:lstStyle>
            <a:lvl1pPr algn="ctr">
              <a:defRPr sz="24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48" name="Picture Placeholder 47" descr="Placed alt text for photo here.">
            <a:extLst>
              <a:ext uri="{FF2B5EF4-FFF2-40B4-BE49-F238E27FC236}">
                <a16:creationId xmlns:a16="http://schemas.microsoft.com/office/drawing/2014/main" id="{C63B900A-8C84-D9DE-8535-08A4537B5E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1650" y="1804876"/>
            <a:ext cx="6410325" cy="7138097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93918D7-A0BA-918F-2D58-4B82C33D2A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8648" y="9023135"/>
            <a:ext cx="8686800" cy="492443"/>
          </a:xfrm>
        </p:spPr>
        <p:txBody>
          <a:bodyPr/>
          <a:lstStyle>
            <a:lvl1pPr algn="ctr">
              <a:defRPr sz="32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92C8BCB-FB5F-1B2E-45C4-083859ECDA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3448" y="9593240"/>
            <a:ext cx="8077200" cy="369332"/>
          </a:xfrm>
        </p:spPr>
        <p:txBody>
          <a:bodyPr/>
          <a:lstStyle>
            <a:lvl1pPr algn="ctr">
              <a:defRPr sz="2400" spc="60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Primary Title Line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6D8635B-96A3-8179-F562-122F525E7E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9206" y="10042734"/>
            <a:ext cx="9085684" cy="307777"/>
          </a:xfrm>
        </p:spPr>
        <p:txBody>
          <a:bodyPr/>
          <a:lstStyle>
            <a:lvl1pPr algn="ctr">
              <a:defRPr sz="2000" b="0" spc="60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SECOND TITLE LINE IF NEEDED</a:t>
            </a: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CD77EB5C-CDAC-E932-1055-175D30D5AB6E}"/>
              </a:ext>
            </a:extLst>
          </p:cNvPr>
          <p:cNvSpPr txBox="1"/>
          <p:nvPr userDrawn="1"/>
        </p:nvSpPr>
        <p:spPr>
          <a:xfrm>
            <a:off x="19566225" y="10754993"/>
            <a:ext cx="274955" cy="2984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fld id="{81D60167-4931-47E6-BA6A-407CBD079E47}" type="slidenum">
              <a:rPr sz="1450" b="1" spc="30" dirty="0">
                <a:solidFill>
                  <a:srgbClr val="FFFFFF"/>
                </a:solidFill>
                <a:latin typeface="Obviously-WideSemi"/>
                <a:cs typeface="Obviously-WideSemi"/>
              </a:rPr>
              <a:t>‹#›</a:t>
            </a:fld>
            <a:endParaRPr sz="1450" dirty="0">
              <a:latin typeface="Obviously-WideSemi"/>
              <a:cs typeface="Obviously-WideSem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wo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A2B26AE-1680-0D12-9A29-E5FF33A21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grpSp>
        <p:nvGrpSpPr>
          <p:cNvPr id="44" name="object 5">
            <a:extLst>
              <a:ext uri="{FF2B5EF4-FFF2-40B4-BE49-F238E27FC236}">
                <a16:creationId xmlns:a16="http://schemas.microsoft.com/office/drawing/2014/main" id="{50CB8313-AAB6-6AB4-3E0F-42D2BA1BC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0378" y="4483837"/>
            <a:ext cx="19200675" cy="2548833"/>
            <a:chOff x="240378" y="4483837"/>
            <a:chExt cx="19200675" cy="2548833"/>
          </a:xfrm>
        </p:grpSpPr>
        <p:sp>
          <p:nvSpPr>
            <p:cNvPr id="47" name="object 8">
              <a:extLst>
                <a:ext uri="{FF2B5EF4-FFF2-40B4-BE49-F238E27FC236}">
                  <a16:creationId xmlns:a16="http://schemas.microsoft.com/office/drawing/2014/main" id="{183FE35A-254F-5F47-407E-18309FA4D624}"/>
                </a:ext>
              </a:extLst>
            </p:cNvPr>
            <p:cNvSpPr/>
            <p:nvPr/>
          </p:nvSpPr>
          <p:spPr>
            <a:xfrm>
              <a:off x="624383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8700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9">
              <a:extLst>
                <a:ext uri="{FF2B5EF4-FFF2-40B4-BE49-F238E27FC236}">
                  <a16:creationId xmlns:a16="http://schemas.microsoft.com/office/drawing/2014/main" id="{67DE014D-E881-9AD9-802D-580DE770EA1A}"/>
                </a:ext>
              </a:extLst>
            </p:cNvPr>
            <p:cNvSpPr/>
            <p:nvPr/>
          </p:nvSpPr>
          <p:spPr>
            <a:xfrm>
              <a:off x="5883289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750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0">
              <a:extLst>
                <a:ext uri="{FF2B5EF4-FFF2-40B4-BE49-F238E27FC236}">
                  <a16:creationId xmlns:a16="http://schemas.microsoft.com/office/drawing/2014/main" id="{C5ED915C-1C00-5410-C1D4-425CB4F7E0C3}"/>
                </a:ext>
              </a:extLst>
            </p:cNvPr>
            <p:cNvSpPr/>
            <p:nvPr/>
          </p:nvSpPr>
          <p:spPr>
            <a:xfrm>
              <a:off x="6314331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6313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1">
              <a:extLst>
                <a:ext uri="{FF2B5EF4-FFF2-40B4-BE49-F238E27FC236}">
                  <a16:creationId xmlns:a16="http://schemas.microsoft.com/office/drawing/2014/main" id="{0011C86A-304D-7CBB-45B7-5C4BE379D24E}"/>
                </a:ext>
              </a:extLst>
            </p:cNvPr>
            <p:cNvSpPr/>
            <p:nvPr/>
          </p:nvSpPr>
          <p:spPr>
            <a:xfrm>
              <a:off x="7345512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393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2">
              <a:extLst>
                <a:ext uri="{FF2B5EF4-FFF2-40B4-BE49-F238E27FC236}">
                  <a16:creationId xmlns:a16="http://schemas.microsoft.com/office/drawing/2014/main" id="{054F3E72-C76E-3A51-91F7-0F9382CCDFDE}"/>
                </a:ext>
              </a:extLst>
            </p:cNvPr>
            <p:cNvSpPr/>
            <p:nvPr/>
          </p:nvSpPr>
          <p:spPr>
            <a:xfrm>
              <a:off x="19304337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393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3">
              <a:extLst>
                <a:ext uri="{FF2B5EF4-FFF2-40B4-BE49-F238E27FC236}">
                  <a16:creationId xmlns:a16="http://schemas.microsoft.com/office/drawing/2014/main" id="{3FEF9156-4ABE-28C3-A3A7-C7830957AC0E}"/>
                </a:ext>
              </a:extLst>
            </p:cNvPr>
            <p:cNvSpPr/>
            <p:nvPr/>
          </p:nvSpPr>
          <p:spPr>
            <a:xfrm>
              <a:off x="6900865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036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4">
              <a:extLst>
                <a:ext uri="{FF2B5EF4-FFF2-40B4-BE49-F238E27FC236}">
                  <a16:creationId xmlns:a16="http://schemas.microsoft.com/office/drawing/2014/main" id="{4CDC021C-C726-26FA-E3AF-0BB32EEF8CCF}"/>
                </a:ext>
              </a:extLst>
            </p:cNvPr>
            <p:cNvSpPr/>
            <p:nvPr/>
          </p:nvSpPr>
          <p:spPr>
            <a:xfrm>
              <a:off x="12558584" y="566488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18460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5">
              <a:extLst>
                <a:ext uri="{FF2B5EF4-FFF2-40B4-BE49-F238E27FC236}">
                  <a16:creationId xmlns:a16="http://schemas.microsoft.com/office/drawing/2014/main" id="{57DA875F-00B9-2C5E-E6E1-87193B298B90}"/>
                </a:ext>
              </a:extLst>
            </p:cNvPr>
            <p:cNvSpPr/>
            <p:nvPr/>
          </p:nvSpPr>
          <p:spPr>
            <a:xfrm>
              <a:off x="18205244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1369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6">
              <a:extLst>
                <a:ext uri="{FF2B5EF4-FFF2-40B4-BE49-F238E27FC236}">
                  <a16:creationId xmlns:a16="http://schemas.microsoft.com/office/drawing/2014/main" id="{825318B6-03A8-F5AB-96CC-E933CCA9E634}"/>
                </a:ext>
              </a:extLst>
            </p:cNvPr>
            <p:cNvSpPr/>
            <p:nvPr/>
          </p:nvSpPr>
          <p:spPr>
            <a:xfrm>
              <a:off x="7755302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1369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7">
              <a:extLst>
                <a:ext uri="{FF2B5EF4-FFF2-40B4-BE49-F238E27FC236}">
                  <a16:creationId xmlns:a16="http://schemas.microsoft.com/office/drawing/2014/main" id="{03F065E7-EF9A-05EB-98DC-EB8568AE1716}"/>
                </a:ext>
              </a:extLst>
            </p:cNvPr>
            <p:cNvSpPr/>
            <p:nvPr/>
          </p:nvSpPr>
          <p:spPr>
            <a:xfrm>
              <a:off x="18771889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7737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8">
              <a:extLst>
                <a:ext uri="{FF2B5EF4-FFF2-40B4-BE49-F238E27FC236}">
                  <a16:creationId xmlns:a16="http://schemas.microsoft.com/office/drawing/2014/main" id="{06431B00-9608-33FB-154F-61C856A67B71}"/>
                </a:ext>
              </a:extLst>
            </p:cNvPr>
            <p:cNvSpPr/>
            <p:nvPr/>
          </p:nvSpPr>
          <p:spPr>
            <a:xfrm>
              <a:off x="18869996" y="4738307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3750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9">
              <a:extLst>
                <a:ext uri="{FF2B5EF4-FFF2-40B4-BE49-F238E27FC236}">
                  <a16:creationId xmlns:a16="http://schemas.microsoft.com/office/drawing/2014/main" id="{D39B6E83-1671-9BA9-8FB7-46AFE1B3A8B9}"/>
                </a:ext>
              </a:extLst>
            </p:cNvPr>
            <p:cNvSpPr/>
            <p:nvPr/>
          </p:nvSpPr>
          <p:spPr>
            <a:xfrm>
              <a:off x="18286977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3274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0">
              <a:extLst>
                <a:ext uri="{FF2B5EF4-FFF2-40B4-BE49-F238E27FC236}">
                  <a16:creationId xmlns:a16="http://schemas.microsoft.com/office/drawing/2014/main" id="{372CB0C7-C6F1-98B4-9D62-D941288076F7}"/>
                </a:ext>
              </a:extLst>
            </p:cNvPr>
            <p:cNvSpPr/>
            <p:nvPr/>
          </p:nvSpPr>
          <p:spPr>
            <a:xfrm>
              <a:off x="12983672" y="5422101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3274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1">
              <a:extLst>
                <a:ext uri="{FF2B5EF4-FFF2-40B4-BE49-F238E27FC236}">
                  <a16:creationId xmlns:a16="http://schemas.microsoft.com/office/drawing/2014/main" id="{E4433ECB-631F-CF2A-203A-C0A3D6F16D52}"/>
                </a:ext>
              </a:extLst>
            </p:cNvPr>
            <p:cNvSpPr/>
            <p:nvPr/>
          </p:nvSpPr>
          <p:spPr>
            <a:xfrm>
              <a:off x="12624669" y="4483837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26794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2">
              <a:extLst>
                <a:ext uri="{FF2B5EF4-FFF2-40B4-BE49-F238E27FC236}">
                  <a16:creationId xmlns:a16="http://schemas.microsoft.com/office/drawing/2014/main" id="{E6D27E7C-CAC0-98B6-77CD-82FCB7FD830B}"/>
                </a:ext>
              </a:extLst>
            </p:cNvPr>
            <p:cNvSpPr/>
            <p:nvPr/>
          </p:nvSpPr>
          <p:spPr>
            <a:xfrm>
              <a:off x="6916374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607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72C52A54-66A0-20CF-61CD-46E34F776DE4}"/>
                </a:ext>
              </a:extLst>
            </p:cNvPr>
            <p:cNvSpPr/>
            <p:nvPr/>
          </p:nvSpPr>
          <p:spPr>
            <a:xfrm>
              <a:off x="7380410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250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4">
              <a:extLst>
                <a:ext uri="{FF2B5EF4-FFF2-40B4-BE49-F238E27FC236}">
                  <a16:creationId xmlns:a16="http://schemas.microsoft.com/office/drawing/2014/main" id="{80E6D52A-83D0-6FBA-4F81-253E18305CF6}"/>
                </a:ext>
              </a:extLst>
            </p:cNvPr>
            <p:cNvSpPr/>
            <p:nvPr/>
          </p:nvSpPr>
          <p:spPr>
            <a:xfrm>
              <a:off x="19441053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250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5">
              <a:extLst>
                <a:ext uri="{FF2B5EF4-FFF2-40B4-BE49-F238E27FC236}">
                  <a16:creationId xmlns:a16="http://schemas.microsoft.com/office/drawing/2014/main" id="{8BCBD360-B9A9-2AE2-C91E-3B1D6A6AFC04}"/>
                </a:ext>
              </a:extLst>
            </p:cNvPr>
            <p:cNvSpPr/>
            <p:nvPr/>
          </p:nvSpPr>
          <p:spPr>
            <a:xfrm>
              <a:off x="6366464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012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6">
              <a:extLst>
                <a:ext uri="{FF2B5EF4-FFF2-40B4-BE49-F238E27FC236}">
                  <a16:creationId xmlns:a16="http://schemas.microsoft.com/office/drawing/2014/main" id="{F47C889C-DAA6-5AF3-7CE7-653911B5211D}"/>
                </a:ext>
              </a:extLst>
            </p:cNvPr>
            <p:cNvSpPr/>
            <p:nvPr/>
          </p:nvSpPr>
          <p:spPr>
            <a:xfrm>
              <a:off x="240378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6313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7">
              <a:extLst>
                <a:ext uri="{FF2B5EF4-FFF2-40B4-BE49-F238E27FC236}">
                  <a16:creationId xmlns:a16="http://schemas.microsoft.com/office/drawing/2014/main" id="{350FC70A-E0E2-446F-571F-89885C83F55F}"/>
                </a:ext>
              </a:extLst>
            </p:cNvPr>
            <p:cNvSpPr/>
            <p:nvPr/>
          </p:nvSpPr>
          <p:spPr>
            <a:xfrm>
              <a:off x="240379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012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8">
              <a:extLst>
                <a:ext uri="{FF2B5EF4-FFF2-40B4-BE49-F238E27FC236}">
                  <a16:creationId xmlns:a16="http://schemas.microsoft.com/office/drawing/2014/main" id="{1A292D1B-AB46-874F-CD93-D23709FA98A5}"/>
                </a:ext>
              </a:extLst>
            </p:cNvPr>
            <p:cNvSpPr/>
            <p:nvPr/>
          </p:nvSpPr>
          <p:spPr>
            <a:xfrm>
              <a:off x="5945333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8931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9">
              <a:extLst>
                <a:ext uri="{FF2B5EF4-FFF2-40B4-BE49-F238E27FC236}">
                  <a16:creationId xmlns:a16="http://schemas.microsoft.com/office/drawing/2014/main" id="{8B31B648-B802-3CF0-1BD3-28CFEEBD2F81}"/>
                </a:ext>
              </a:extLst>
            </p:cNvPr>
            <p:cNvSpPr/>
            <p:nvPr/>
          </p:nvSpPr>
          <p:spPr>
            <a:xfrm>
              <a:off x="647602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7737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Text Placeholder 49">
            <a:extLst>
              <a:ext uri="{FF2B5EF4-FFF2-40B4-BE49-F238E27FC236}">
                <a16:creationId xmlns:a16="http://schemas.microsoft.com/office/drawing/2014/main" id="{86F0052F-1186-F4CD-3C54-542BAFF9F0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600" y="5513943"/>
            <a:ext cx="4572000" cy="369332"/>
          </a:xfrm>
        </p:spPr>
        <p:txBody>
          <a:bodyPr/>
          <a:lstStyle>
            <a:lvl1pPr algn="ctr">
              <a:defRPr sz="24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INTRODUCTIONS</a:t>
            </a:r>
          </a:p>
        </p:txBody>
      </p:sp>
      <p:sp>
        <p:nvSpPr>
          <p:cNvPr id="72" name="Picture Placeholder 47" descr="Placed alt text for photo here.">
            <a:extLst>
              <a:ext uri="{FF2B5EF4-FFF2-40B4-BE49-F238E27FC236}">
                <a16:creationId xmlns:a16="http://schemas.microsoft.com/office/drawing/2014/main" id="{2D02BFEC-6693-3076-2059-5BD2C2AD49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35937" y="2836239"/>
            <a:ext cx="4247947" cy="5523042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0" name="Text Placeholder 41">
            <a:extLst>
              <a:ext uri="{FF2B5EF4-FFF2-40B4-BE49-F238E27FC236}">
                <a16:creationId xmlns:a16="http://schemas.microsoft.com/office/drawing/2014/main" id="{B061C586-C91C-F525-B6EC-38560BD35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0850" y="8464224"/>
            <a:ext cx="3276598" cy="643638"/>
          </a:xfrm>
        </p:spPr>
        <p:txBody>
          <a:bodyPr/>
          <a:lstStyle>
            <a:lvl1pPr algn="l">
              <a:lnSpc>
                <a:spcPts val="2460"/>
              </a:lnSpc>
              <a:defRPr sz="28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FIRST LASTNAME</a:t>
            </a:r>
          </a:p>
        </p:txBody>
      </p:sp>
      <p:sp>
        <p:nvSpPr>
          <p:cNvPr id="71" name="Text Placeholder 43">
            <a:extLst>
              <a:ext uri="{FF2B5EF4-FFF2-40B4-BE49-F238E27FC236}">
                <a16:creationId xmlns:a16="http://schemas.microsoft.com/office/drawing/2014/main" id="{01D663F1-02AE-CC2B-015A-CBA62362C5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0851" y="9210842"/>
            <a:ext cx="3276598" cy="738664"/>
          </a:xfrm>
        </p:spPr>
        <p:txBody>
          <a:bodyPr/>
          <a:lstStyle>
            <a:lvl1pPr algn="l">
              <a:defRPr sz="2400" spc="60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Primary Title Line</a:t>
            </a:r>
          </a:p>
        </p:txBody>
      </p:sp>
      <p:sp>
        <p:nvSpPr>
          <p:cNvPr id="76" name="Picture Placeholder 47" descr="Placed alt text for photo here.">
            <a:extLst>
              <a:ext uri="{FF2B5EF4-FFF2-40B4-BE49-F238E27FC236}">
                <a16:creationId xmlns:a16="http://schemas.microsoft.com/office/drawing/2014/main" id="{F6D09DEA-C405-F18F-27CE-F1B7B1A7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500303" y="2825343"/>
            <a:ext cx="4247947" cy="5523042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4" name="Text Placeholder 41">
            <a:extLst>
              <a:ext uri="{FF2B5EF4-FFF2-40B4-BE49-F238E27FC236}">
                <a16:creationId xmlns:a16="http://schemas.microsoft.com/office/drawing/2014/main" id="{58568516-46DA-FD2C-0224-8122E9160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46233" y="8451365"/>
            <a:ext cx="3276598" cy="643638"/>
          </a:xfrm>
        </p:spPr>
        <p:txBody>
          <a:bodyPr/>
          <a:lstStyle>
            <a:lvl1pPr algn="l">
              <a:lnSpc>
                <a:spcPts val="2460"/>
              </a:lnSpc>
              <a:defRPr sz="28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FIRST LASTNAME</a:t>
            </a:r>
          </a:p>
        </p:txBody>
      </p:sp>
      <p:sp>
        <p:nvSpPr>
          <p:cNvPr id="75" name="Text Placeholder 43">
            <a:extLst>
              <a:ext uri="{FF2B5EF4-FFF2-40B4-BE49-F238E27FC236}">
                <a16:creationId xmlns:a16="http://schemas.microsoft.com/office/drawing/2014/main" id="{B5092B4D-E690-716E-11DB-7C5E9A9961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46234" y="9197983"/>
            <a:ext cx="3276598" cy="738664"/>
          </a:xfrm>
        </p:spPr>
        <p:txBody>
          <a:bodyPr/>
          <a:lstStyle>
            <a:lvl1pPr algn="l">
              <a:defRPr sz="2400" spc="60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Primary Title Line</a:t>
            </a:r>
          </a:p>
        </p:txBody>
      </p:sp>
      <p:sp>
        <p:nvSpPr>
          <p:cNvPr id="69" name="object 30">
            <a:extLst>
              <a:ext uri="{FF2B5EF4-FFF2-40B4-BE49-F238E27FC236}">
                <a16:creationId xmlns:a16="http://schemas.microsoft.com/office/drawing/2014/main" id="{00DF3434-4B76-C93C-02CE-FDA55277BA48}"/>
              </a:ext>
            </a:extLst>
          </p:cNvPr>
          <p:cNvSpPr txBox="1"/>
          <p:nvPr userDrawn="1"/>
        </p:nvSpPr>
        <p:spPr>
          <a:xfrm>
            <a:off x="19566225" y="10754993"/>
            <a:ext cx="274955" cy="2984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fld id="{81D60167-4931-47E6-BA6A-407CBD079E47}" type="slidenum">
              <a:rPr sz="1450" b="1" spc="30" dirty="0">
                <a:solidFill>
                  <a:srgbClr val="FFFFFF"/>
                </a:solidFill>
                <a:latin typeface="Obviously-WideSemi"/>
                <a:cs typeface="Obviously-WideSemi"/>
              </a:rPr>
              <a:t>‹#›</a:t>
            </a:fld>
            <a:endParaRPr sz="1450">
              <a:latin typeface="Obviously-WideSemi"/>
              <a:cs typeface="Obviously-WideSem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hree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F5BE66-1379-D5EF-3FE7-99ABF8EE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grpSp>
        <p:nvGrpSpPr>
          <p:cNvPr id="7" name="object 3">
            <a:extLst>
              <a:ext uri="{FF2B5EF4-FFF2-40B4-BE49-F238E27FC236}">
                <a16:creationId xmlns:a16="http://schemas.microsoft.com/office/drawing/2014/main" id="{50EF8536-93A9-A6AE-07F4-F6FDF072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0378" y="4483837"/>
            <a:ext cx="19200675" cy="2548833"/>
            <a:chOff x="240378" y="4483837"/>
            <a:chExt cx="19200675" cy="2548833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798A87CF-2115-BD19-B02A-C40BB0BAAE50}"/>
                </a:ext>
              </a:extLst>
            </p:cNvPr>
            <p:cNvSpPr/>
            <p:nvPr/>
          </p:nvSpPr>
          <p:spPr>
            <a:xfrm>
              <a:off x="624383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8700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78DBCA7A-8AC6-63F0-7437-BB443622AE41}"/>
                </a:ext>
              </a:extLst>
            </p:cNvPr>
            <p:cNvSpPr/>
            <p:nvPr/>
          </p:nvSpPr>
          <p:spPr>
            <a:xfrm>
              <a:off x="5883289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750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EB1859A4-7A70-2499-4BB7-42B4680B0489}"/>
                </a:ext>
              </a:extLst>
            </p:cNvPr>
            <p:cNvSpPr/>
            <p:nvPr/>
          </p:nvSpPr>
          <p:spPr>
            <a:xfrm>
              <a:off x="6314331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6313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4BBE2630-2A3E-2942-58E4-CBE2D11A1767}"/>
                </a:ext>
              </a:extLst>
            </p:cNvPr>
            <p:cNvSpPr/>
            <p:nvPr/>
          </p:nvSpPr>
          <p:spPr>
            <a:xfrm>
              <a:off x="7345512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393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38113B27-C9DF-22E9-4366-BB2DCB465F08}"/>
                </a:ext>
              </a:extLst>
            </p:cNvPr>
            <p:cNvSpPr/>
            <p:nvPr/>
          </p:nvSpPr>
          <p:spPr>
            <a:xfrm>
              <a:off x="19304337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393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84B70AC8-3512-267B-D2EF-1CF61FE732AD}"/>
                </a:ext>
              </a:extLst>
            </p:cNvPr>
            <p:cNvSpPr/>
            <p:nvPr/>
          </p:nvSpPr>
          <p:spPr>
            <a:xfrm>
              <a:off x="6900865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036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9ADB1C1A-D058-B648-F7D6-6A5F03231421}"/>
                </a:ext>
              </a:extLst>
            </p:cNvPr>
            <p:cNvSpPr/>
            <p:nvPr/>
          </p:nvSpPr>
          <p:spPr>
            <a:xfrm>
              <a:off x="11270664" y="566488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18460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EE770B99-471E-2709-0D46-470B2E997DB3}"/>
                </a:ext>
              </a:extLst>
            </p:cNvPr>
            <p:cNvSpPr/>
            <p:nvPr/>
          </p:nvSpPr>
          <p:spPr>
            <a:xfrm>
              <a:off x="15300301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1369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30B23508-7F28-0C86-A36D-1A146D9856A1}"/>
                </a:ext>
              </a:extLst>
            </p:cNvPr>
            <p:cNvSpPr/>
            <p:nvPr/>
          </p:nvSpPr>
          <p:spPr>
            <a:xfrm>
              <a:off x="7755302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1369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74FBB817-686F-47A1-1C06-6A686E9376D1}"/>
                </a:ext>
              </a:extLst>
            </p:cNvPr>
            <p:cNvSpPr/>
            <p:nvPr/>
          </p:nvSpPr>
          <p:spPr>
            <a:xfrm>
              <a:off x="15866947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7737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17A23284-20F0-E7E6-8479-79EAB397E10C}"/>
                </a:ext>
              </a:extLst>
            </p:cNvPr>
            <p:cNvSpPr/>
            <p:nvPr/>
          </p:nvSpPr>
          <p:spPr>
            <a:xfrm>
              <a:off x="15965052" y="4738307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37506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E1017550-36EA-CFA5-45D9-94F73130DF27}"/>
                </a:ext>
              </a:extLst>
            </p:cNvPr>
            <p:cNvSpPr/>
            <p:nvPr/>
          </p:nvSpPr>
          <p:spPr>
            <a:xfrm>
              <a:off x="15382035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3274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5A68DB7D-F5D4-A30B-F443-96C24B8DACA7}"/>
                </a:ext>
              </a:extLst>
            </p:cNvPr>
            <p:cNvSpPr/>
            <p:nvPr/>
          </p:nvSpPr>
          <p:spPr>
            <a:xfrm>
              <a:off x="11695753" y="5422101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3274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F0F7B5C5-C43D-BAAF-66FF-28D5417AD58D}"/>
                </a:ext>
              </a:extLst>
            </p:cNvPr>
            <p:cNvSpPr/>
            <p:nvPr/>
          </p:nvSpPr>
          <p:spPr>
            <a:xfrm>
              <a:off x="11336750" y="4483837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26794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D2BE856B-F970-4731-7092-7A0E37C2ED3D}"/>
                </a:ext>
              </a:extLst>
            </p:cNvPr>
            <p:cNvSpPr/>
            <p:nvPr/>
          </p:nvSpPr>
          <p:spPr>
            <a:xfrm>
              <a:off x="6916374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607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9B18BC20-9C2F-A7FD-23F3-678D8B242D10}"/>
                </a:ext>
              </a:extLst>
            </p:cNvPr>
            <p:cNvSpPr/>
            <p:nvPr/>
          </p:nvSpPr>
          <p:spPr>
            <a:xfrm>
              <a:off x="7380410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250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69EB8F2-3615-9ED0-C0D6-F71E03DD1C7A}"/>
                </a:ext>
              </a:extLst>
            </p:cNvPr>
            <p:cNvSpPr/>
            <p:nvPr/>
          </p:nvSpPr>
          <p:spPr>
            <a:xfrm>
              <a:off x="19441053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2502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2B2B8166-DBD9-942C-EF37-5E067D100650}"/>
                </a:ext>
              </a:extLst>
            </p:cNvPr>
            <p:cNvSpPr/>
            <p:nvPr/>
          </p:nvSpPr>
          <p:spPr>
            <a:xfrm>
              <a:off x="6366464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012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4443375C-A5DC-E103-197B-E9879AADF95A}"/>
                </a:ext>
              </a:extLst>
            </p:cNvPr>
            <p:cNvSpPr/>
            <p:nvPr/>
          </p:nvSpPr>
          <p:spPr>
            <a:xfrm>
              <a:off x="240378" y="562829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90">
                  <a:moveTo>
                    <a:pt x="0" y="1367591"/>
                  </a:moveTo>
                  <a:lnTo>
                    <a:pt x="0" y="0"/>
                  </a:lnTo>
                </a:path>
              </a:pathLst>
            </a:custGeom>
            <a:ln w="36313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644BC04C-DB99-CAE4-D440-CE0684A3F9E3}"/>
                </a:ext>
              </a:extLst>
            </p:cNvPr>
            <p:cNvSpPr/>
            <p:nvPr/>
          </p:nvSpPr>
          <p:spPr>
            <a:xfrm>
              <a:off x="240379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10125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06A9E553-C8D1-EC96-A16B-32E9188AD568}"/>
                </a:ext>
              </a:extLst>
            </p:cNvPr>
            <p:cNvSpPr/>
            <p:nvPr/>
          </p:nvSpPr>
          <p:spPr>
            <a:xfrm>
              <a:off x="5945333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8931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41447B87-86D3-B67C-473C-C8EE46D94308}"/>
                </a:ext>
              </a:extLst>
            </p:cNvPr>
            <p:cNvSpPr/>
            <p:nvPr/>
          </p:nvSpPr>
          <p:spPr>
            <a:xfrm>
              <a:off x="647602" y="4541066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1367581"/>
                  </a:moveTo>
                  <a:lnTo>
                    <a:pt x="0" y="0"/>
                  </a:lnTo>
                </a:path>
              </a:pathLst>
            </a:custGeom>
            <a:ln w="7737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Text Placeholder 49">
            <a:extLst>
              <a:ext uri="{FF2B5EF4-FFF2-40B4-BE49-F238E27FC236}">
                <a16:creationId xmlns:a16="http://schemas.microsoft.com/office/drawing/2014/main" id="{06FA6656-CE7D-3FA5-AC46-E86EAB3518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600" y="5513943"/>
            <a:ext cx="4572000" cy="369332"/>
          </a:xfrm>
        </p:spPr>
        <p:txBody>
          <a:bodyPr/>
          <a:lstStyle>
            <a:lvl1pPr algn="ctr">
              <a:defRPr sz="24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INTRODUCTIONS</a:t>
            </a:r>
          </a:p>
        </p:txBody>
      </p:sp>
      <p:sp>
        <p:nvSpPr>
          <p:cNvPr id="41" name="Picture Placeholder 47" descr="Placed alt text for photo here.">
            <a:extLst>
              <a:ext uri="{FF2B5EF4-FFF2-40B4-BE49-F238E27FC236}">
                <a16:creationId xmlns:a16="http://schemas.microsoft.com/office/drawing/2014/main" id="{1B0FE2A7-8759-BAA8-6900-87B113B6C1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4650" y="2833174"/>
            <a:ext cx="2849604" cy="5512146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A061BEB2-9910-F544-9CE2-AC77A0F591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94650" y="8448300"/>
            <a:ext cx="3276598" cy="643638"/>
          </a:xfrm>
        </p:spPr>
        <p:txBody>
          <a:bodyPr/>
          <a:lstStyle>
            <a:lvl1pPr algn="l">
              <a:lnSpc>
                <a:spcPts val="2460"/>
              </a:lnSpc>
              <a:defRPr sz="28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FIRST LASTNAME</a:t>
            </a:r>
          </a:p>
        </p:txBody>
      </p:sp>
      <p:sp>
        <p:nvSpPr>
          <p:cNvPr id="39" name="Text Placeholder 43">
            <a:extLst>
              <a:ext uri="{FF2B5EF4-FFF2-40B4-BE49-F238E27FC236}">
                <a16:creationId xmlns:a16="http://schemas.microsoft.com/office/drawing/2014/main" id="{34764D1B-B531-98F0-97BA-B8625CC1FF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4651" y="9194918"/>
            <a:ext cx="3276598" cy="738664"/>
          </a:xfrm>
        </p:spPr>
        <p:txBody>
          <a:bodyPr/>
          <a:lstStyle>
            <a:lvl1pPr algn="l">
              <a:defRPr sz="2400" spc="60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Primary Title Line</a:t>
            </a:r>
          </a:p>
        </p:txBody>
      </p:sp>
      <p:sp>
        <p:nvSpPr>
          <p:cNvPr id="43" name="Picture Placeholder 47" descr="Placed alt text for photo here.">
            <a:extLst>
              <a:ext uri="{FF2B5EF4-FFF2-40B4-BE49-F238E27FC236}">
                <a16:creationId xmlns:a16="http://schemas.microsoft.com/office/drawing/2014/main" id="{3CAE4227-61CA-42ED-BF3F-3DC45D5FCF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36992" y="2833174"/>
            <a:ext cx="2849604" cy="5512146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3E9459AD-3CEC-5FC2-2736-2C538FAAE5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03942" y="8448300"/>
            <a:ext cx="3276598" cy="643638"/>
          </a:xfrm>
        </p:spPr>
        <p:txBody>
          <a:bodyPr/>
          <a:lstStyle>
            <a:lvl1pPr algn="l">
              <a:lnSpc>
                <a:spcPts val="2460"/>
              </a:lnSpc>
              <a:defRPr sz="28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FIRST LASTNAME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E5FE1B76-0513-C2C5-B341-0FF03DC95D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103943" y="9194918"/>
            <a:ext cx="3276598" cy="738664"/>
          </a:xfrm>
        </p:spPr>
        <p:txBody>
          <a:bodyPr/>
          <a:lstStyle>
            <a:lvl1pPr algn="l">
              <a:defRPr sz="2400" spc="60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Primary Title Line</a:t>
            </a:r>
          </a:p>
        </p:txBody>
      </p:sp>
      <p:sp>
        <p:nvSpPr>
          <p:cNvPr id="44" name="Picture Placeholder 47" descr="Placed alt text for photo here.">
            <a:extLst>
              <a:ext uri="{FF2B5EF4-FFF2-40B4-BE49-F238E27FC236}">
                <a16:creationId xmlns:a16="http://schemas.microsoft.com/office/drawing/2014/main" id="{4326CA24-3244-8B5C-1999-0909C9EDCB9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257300" y="2833174"/>
            <a:ext cx="2849604" cy="5512146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50AF15D2-7407-1784-0E55-F873231175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246284" y="8448300"/>
            <a:ext cx="3276598" cy="643638"/>
          </a:xfrm>
        </p:spPr>
        <p:txBody>
          <a:bodyPr/>
          <a:lstStyle>
            <a:lvl1pPr algn="l">
              <a:lnSpc>
                <a:spcPts val="2460"/>
              </a:lnSpc>
              <a:defRPr sz="28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FIRST LASTNAME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B07BC88-F29A-BACA-6C67-5F7B9FC52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246285" y="9194918"/>
            <a:ext cx="3276598" cy="738664"/>
          </a:xfrm>
        </p:spPr>
        <p:txBody>
          <a:bodyPr/>
          <a:lstStyle>
            <a:lvl1pPr algn="l">
              <a:defRPr sz="2400" spc="60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Primary Title Line</a:t>
            </a:r>
          </a:p>
        </p:txBody>
      </p:sp>
    </p:spTree>
    <p:extLst>
      <p:ext uri="{BB962C8B-B14F-4D97-AF65-F5344CB8AC3E}">
        <p14:creationId xmlns:p14="http://schemas.microsoft.com/office/powerpoint/2010/main" val="20380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4BCF8F-90F5-2BEA-A7E7-FDB18276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0104100" cy="1130855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C8963A-51FB-6B4F-C253-4BF94D2CD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37550" y="2987675"/>
            <a:ext cx="3429000" cy="369332"/>
          </a:xfrm>
        </p:spPr>
        <p:txBody>
          <a:bodyPr/>
          <a:lstStyle>
            <a:lvl1pPr algn="ctr">
              <a:defRPr sz="24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80AB2-F9DA-FDDD-E48C-EA7FC2CFDA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60950" y="4779358"/>
            <a:ext cx="9982200" cy="2800126"/>
          </a:xfrm>
        </p:spPr>
        <p:txBody>
          <a:bodyPr/>
          <a:lstStyle>
            <a:lvl1pPr algn="ctr">
              <a:lnSpc>
                <a:spcPts val="10900"/>
              </a:lnSpc>
              <a:defRPr sz="12000" b="1" i="0" spc="60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object 27">
            <a:extLst>
              <a:ext uri="{FF2B5EF4-FFF2-40B4-BE49-F238E27FC236}">
                <a16:creationId xmlns:a16="http://schemas.microsoft.com/office/drawing/2014/main" id="{73839269-8132-57E4-2702-F85712AE7E84}"/>
              </a:ext>
            </a:extLst>
          </p:cNvPr>
          <p:cNvSpPr txBox="1"/>
          <p:nvPr userDrawn="1"/>
        </p:nvSpPr>
        <p:spPr>
          <a:xfrm>
            <a:off x="19566225" y="10754993"/>
            <a:ext cx="274955" cy="2984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fld id="{81D60167-4931-47E6-BA6A-407CBD079E47}" type="slidenum">
              <a:rPr sz="1450" b="1" spc="30" dirty="0">
                <a:solidFill>
                  <a:srgbClr val="FFFFFF"/>
                </a:solidFill>
                <a:latin typeface="Obviously-WideSemi"/>
                <a:cs typeface="Obviously-WideSemi"/>
              </a:rPr>
              <a:t>‹#›</a:t>
            </a:fld>
            <a:endParaRPr sz="1450">
              <a:latin typeface="Obviously-WideSemi"/>
              <a:cs typeface="Obviously-WideSemi"/>
            </a:endParaRPr>
          </a:p>
        </p:txBody>
      </p:sp>
    </p:spTree>
    <p:extLst>
      <p:ext uri="{BB962C8B-B14F-4D97-AF65-F5344CB8AC3E}">
        <p14:creationId xmlns:p14="http://schemas.microsoft.com/office/powerpoint/2010/main" val="22783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279A73C-3E27-4F4C-3D04-948F7B3AD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95"/>
            <a:ext cx="20104098" cy="11308555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F5E84318-1037-A681-20A8-390D54C44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473" y="99473"/>
            <a:ext cx="19905345" cy="11109960"/>
          </a:xfrm>
          <a:custGeom>
            <a:avLst/>
            <a:gdLst/>
            <a:ahLst/>
            <a:cxnLst/>
            <a:rect l="l" t="t" r="r" b="b"/>
            <a:pathLst>
              <a:path w="19905345" h="11109960">
                <a:moveTo>
                  <a:pt x="0" y="11109609"/>
                </a:moveTo>
                <a:lnTo>
                  <a:pt x="19905153" y="11109609"/>
                </a:lnTo>
                <a:lnTo>
                  <a:pt x="19905153" y="0"/>
                </a:lnTo>
                <a:lnTo>
                  <a:pt x="0" y="0"/>
                </a:lnTo>
                <a:lnTo>
                  <a:pt x="0" y="11109609"/>
                </a:lnTo>
                <a:close/>
              </a:path>
            </a:pathLst>
          </a:custGeom>
          <a:ln w="198946">
            <a:solidFill>
              <a:srgbClr val="0046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34EBD4E0-D3B4-7E51-3B20-D960951C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6119" y="507043"/>
            <a:ext cx="1633220" cy="10424795"/>
            <a:chOff x="9356119" y="507043"/>
            <a:chExt cx="1633220" cy="1042479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6968384E-928B-098E-183C-332FEA2681B4}"/>
                </a:ext>
              </a:extLst>
            </p:cNvPr>
            <p:cNvSpPr/>
            <p:nvPr/>
          </p:nvSpPr>
          <p:spPr>
            <a:xfrm>
              <a:off x="9380095" y="1422001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51548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2BB84DF1-B44B-5323-0B8A-C7B853F9CC9C}"/>
                </a:ext>
              </a:extLst>
            </p:cNvPr>
            <p:cNvSpPr/>
            <p:nvPr/>
          </p:nvSpPr>
          <p:spPr>
            <a:xfrm>
              <a:off x="9380095" y="531230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48375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30B601E-B9EB-E9F5-DCDA-EF65CD0B79B2}"/>
                </a:ext>
              </a:extLst>
            </p:cNvPr>
            <p:cNvSpPr/>
            <p:nvPr/>
          </p:nvSpPr>
          <p:spPr>
            <a:xfrm>
              <a:off x="9380095" y="3868522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45202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A62EE4C0-D448-21B4-9A05-4C50404959A3}"/>
                </a:ext>
              </a:extLst>
            </p:cNvPr>
            <p:cNvSpPr/>
            <p:nvPr/>
          </p:nvSpPr>
          <p:spPr>
            <a:xfrm>
              <a:off x="9380095" y="10702289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45202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EF7A1B3D-B61A-997D-BB10-91E8A2389385}"/>
                </a:ext>
              </a:extLst>
            </p:cNvPr>
            <p:cNvSpPr/>
            <p:nvPr/>
          </p:nvSpPr>
          <p:spPr>
            <a:xfrm>
              <a:off x="9380095" y="2260992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40449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487E41E9-FFE2-CBAB-F580-6F2FB4859AC6}"/>
                </a:ext>
              </a:extLst>
            </p:cNvPr>
            <p:cNvSpPr/>
            <p:nvPr/>
          </p:nvSpPr>
          <p:spPr>
            <a:xfrm>
              <a:off x="9356119" y="4521862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24585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E43C4A60-1F8F-1AB7-BED5-764CC3AF2A8A}"/>
                </a:ext>
              </a:extLst>
            </p:cNvPr>
            <p:cNvSpPr/>
            <p:nvPr/>
          </p:nvSpPr>
          <p:spPr>
            <a:xfrm>
              <a:off x="9380095" y="8406770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18240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0A7DE0B4-1CD9-85F6-55B4-484E96C93B30}"/>
                </a:ext>
              </a:extLst>
            </p:cNvPr>
            <p:cNvSpPr/>
            <p:nvPr/>
          </p:nvSpPr>
          <p:spPr>
            <a:xfrm>
              <a:off x="9380095" y="9593326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10313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67ABFEA2-8533-813A-A2E6-2DC4584E6310}"/>
                </a:ext>
              </a:extLst>
            </p:cNvPr>
            <p:cNvSpPr/>
            <p:nvPr/>
          </p:nvSpPr>
          <p:spPr>
            <a:xfrm>
              <a:off x="10092553" y="9134652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49967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02A38FCD-11C4-0F84-58FC-DDE607648C93}"/>
                </a:ext>
              </a:extLst>
            </p:cNvPr>
            <p:cNvSpPr/>
            <p:nvPr/>
          </p:nvSpPr>
          <p:spPr>
            <a:xfrm>
              <a:off x="10092553" y="8485156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43621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7F72B755-D427-8C36-74A5-48D736BE552F}"/>
                </a:ext>
              </a:extLst>
            </p:cNvPr>
            <p:cNvSpPr/>
            <p:nvPr/>
          </p:nvSpPr>
          <p:spPr>
            <a:xfrm>
              <a:off x="10092553" y="2274602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21412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CC9FDAA2-78C3-D630-4F0B-23903EDCB0D1}"/>
                </a:ext>
              </a:extLst>
            </p:cNvPr>
            <p:cNvSpPr/>
            <p:nvPr/>
          </p:nvSpPr>
          <p:spPr>
            <a:xfrm>
              <a:off x="10092553" y="3900365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16659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E7A4FF2F-4751-29D1-29F5-BE49B447B145}"/>
                </a:ext>
              </a:extLst>
            </p:cNvPr>
            <p:cNvSpPr/>
            <p:nvPr/>
          </p:nvSpPr>
          <p:spPr>
            <a:xfrm>
              <a:off x="10092553" y="10923277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16659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AB773DBD-8054-00CA-D3EF-23E60521126A}"/>
                </a:ext>
              </a:extLst>
            </p:cNvPr>
            <p:cNvSpPr/>
            <p:nvPr/>
          </p:nvSpPr>
          <p:spPr>
            <a:xfrm>
              <a:off x="10092553" y="669325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13486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BBE15DAC-7F64-CA82-D9E7-F99131CDF9E9}"/>
                </a:ext>
              </a:extLst>
            </p:cNvPr>
            <p:cNvSpPr/>
            <p:nvPr/>
          </p:nvSpPr>
          <p:spPr>
            <a:xfrm>
              <a:off x="9380095" y="1252836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51548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83C969E0-9DA9-A9B5-8D58-4C57A620990A}"/>
                </a:ext>
              </a:extLst>
            </p:cNvPr>
            <p:cNvSpPr/>
            <p:nvPr/>
          </p:nvSpPr>
          <p:spPr>
            <a:xfrm>
              <a:off x="10092553" y="1318132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96171" y="0"/>
                  </a:lnTo>
                </a:path>
              </a:pathLst>
            </a:custGeom>
            <a:ln w="10313">
              <a:solidFill>
                <a:srgbClr val="0046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588BBE64-1F35-5E61-F17D-45E0C6E314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37550" y="2987675"/>
            <a:ext cx="3429000" cy="369332"/>
          </a:xfrm>
        </p:spPr>
        <p:txBody>
          <a:bodyPr/>
          <a:lstStyle>
            <a:lvl1pPr algn="ctr">
              <a:defRPr sz="2400" spc="6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C3A7D78-08C0-D2B0-6D56-6F30F26444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7304" y="5099501"/>
            <a:ext cx="9982200" cy="2800126"/>
          </a:xfrm>
        </p:spPr>
        <p:txBody>
          <a:bodyPr/>
          <a:lstStyle>
            <a:lvl1pPr algn="ctr">
              <a:lnSpc>
                <a:spcPts val="10900"/>
              </a:lnSpc>
              <a:defRPr sz="12000" b="1" i="0" spc="60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652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>
              <a:ext uri="{FF2B5EF4-FFF2-40B4-BE49-F238E27FC236}">
                <a16:creationId xmlns:a16="http://schemas.microsoft.com/office/drawing/2014/main" id="{0AA5544F-5C83-B11D-B8E0-C2959D77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46814" y="3328597"/>
            <a:ext cx="0" cy="6200140"/>
          </a:xfrm>
          <a:custGeom>
            <a:avLst/>
            <a:gdLst/>
            <a:ahLst/>
            <a:cxnLst/>
            <a:rect l="l" t="t" r="r" b="b"/>
            <a:pathLst>
              <a:path h="6200140">
                <a:moveTo>
                  <a:pt x="0" y="0"/>
                </a:moveTo>
                <a:lnTo>
                  <a:pt x="0" y="6199905"/>
                </a:lnTo>
              </a:path>
            </a:pathLst>
          </a:custGeom>
          <a:ln w="10470">
            <a:solidFill>
              <a:srgbClr val="F26A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7">
            <a:extLst>
              <a:ext uri="{FF2B5EF4-FFF2-40B4-BE49-F238E27FC236}">
                <a16:creationId xmlns:a16="http://schemas.microsoft.com/office/drawing/2014/main" id="{B96CA4BF-8B14-282D-DB8A-9C36D205A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523544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4B55675A-2054-EA66-5DCA-E86B4702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9477414" y="10754993"/>
            <a:ext cx="361950" cy="72519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>
            <a:lvl1pPr>
              <a:defRPr>
                <a:solidFill>
                  <a:srgbClr val="0021A5"/>
                </a:solidFill>
              </a:defRPr>
            </a:lvl1pPr>
          </a:lstStyle>
          <a:p>
            <a:pPr marL="38100">
              <a:spcBef>
                <a:spcPts val="434"/>
              </a:spcBef>
            </a:pPr>
            <a:fld id="{81D60167-4931-47E6-BA6A-407CBD079E47}" type="slidenum">
              <a:rPr lang="en-US" spc="20" smtClean="0"/>
              <a:pPr marL="38100">
                <a:spcBef>
                  <a:spcPts val="434"/>
                </a:spcBef>
              </a:pPr>
              <a:t>‹#›</a:t>
            </a:fld>
            <a:endParaRPr lang="en-US" spc="2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B51262-00AA-ED20-675A-06CCCCF6CA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780" y="10780049"/>
            <a:ext cx="18287657" cy="307777"/>
          </a:xfrm>
        </p:spPr>
        <p:txBody>
          <a:bodyPr/>
          <a:lstStyle>
            <a:lvl1pPr>
              <a:defRPr sz="2000" spc="600">
                <a:solidFill>
                  <a:srgbClr val="0021A5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DOCUMENT TITLE | SECTION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80B1A1-EC66-E94A-F558-929EB80AC4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9679" y="3216275"/>
            <a:ext cx="6381748" cy="761747"/>
          </a:xfrm>
        </p:spPr>
        <p:txBody>
          <a:bodyPr/>
          <a:lstStyle>
            <a:lvl1pPr>
              <a:defRPr b="1" i="0">
                <a:solidFill>
                  <a:srgbClr val="FA4616"/>
                </a:solidFill>
                <a:latin typeface="Franklin Gothic Demi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14FBA00-D176-A4CB-C9A2-E73037F449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8050" y="4338881"/>
            <a:ext cx="7239000" cy="615553"/>
          </a:xfrm>
        </p:spPr>
        <p:txBody>
          <a:bodyPr/>
          <a:lstStyle>
            <a:lvl1pPr>
              <a:defRPr sz="4000" b="0" i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22753FA-5417-E129-4E91-396D8E51F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60261" y="4435475"/>
            <a:ext cx="6381748" cy="492443"/>
          </a:xfrm>
        </p:spPr>
        <p:txBody>
          <a:bodyPr/>
          <a:lstStyle>
            <a:lvl1pPr>
              <a:defRPr sz="3200" b="1" i="0">
                <a:solidFill>
                  <a:srgbClr val="FA4616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SHORT LIST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D7E98F3-A09F-8542-F45F-999F38345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18850" y="5158377"/>
            <a:ext cx="6019800" cy="307777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4BC9-00E1-6BAE-1DE1-15BC6FC1E5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8050" y="958850"/>
            <a:ext cx="7924800" cy="1538883"/>
          </a:xfrm>
        </p:spPr>
        <p:txBody>
          <a:bodyPr/>
          <a:lstStyle>
            <a:lvl1pPr>
              <a:defRPr sz="5000" spc="300">
                <a:solidFill>
                  <a:srgbClr val="0021A5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SLIDE TILE </a:t>
            </a:r>
          </a:p>
          <a:p>
            <a:pPr lvl="0"/>
            <a:r>
              <a:rPr lang="en-US" dirty="0"/>
              <a:t>LINE TWO</a:t>
            </a:r>
          </a:p>
        </p:txBody>
      </p:sp>
    </p:spTree>
    <p:extLst>
      <p:ext uri="{BB962C8B-B14F-4D97-AF65-F5344CB8AC3E}">
        <p14:creationId xmlns:p14="http://schemas.microsoft.com/office/powerpoint/2010/main" val="4804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8172" y="4781283"/>
            <a:ext cx="10403205" cy="1445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1" i="0">
                <a:solidFill>
                  <a:schemeClr val="bg1"/>
                </a:solidFill>
                <a:latin typeface="Obviously-ExtdBlck"/>
                <a:cs typeface="Obviously-ExtdBl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087" y="4741077"/>
            <a:ext cx="8571230" cy="305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Obviously-ExtdBlck"/>
                <a:cs typeface="Obviously-ExtdBl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477414" y="10754993"/>
            <a:ext cx="361950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bg1"/>
                </a:solidFill>
                <a:latin typeface="Obviously-WideSemi"/>
                <a:cs typeface="Obviously-WideSemi"/>
              </a:defRPr>
            </a:lvl1pPr>
          </a:lstStyle>
          <a:p>
            <a:pPr marL="38100">
              <a:lnSpc>
                <a:spcPct val="100000"/>
              </a:lnSpc>
              <a:spcBef>
                <a:spcPts val="434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7AE44-4ECA-1F7E-D520-410DAF7CFF59}"/>
              </a:ext>
            </a:extLst>
          </p:cNvPr>
          <p:cNvSpPr/>
          <p:nvPr/>
        </p:nvSpPr>
        <p:spPr>
          <a:xfrm>
            <a:off x="12033250" y="7712075"/>
            <a:ext cx="7696200" cy="3276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8D918C6-1F7D-34BF-2836-380853499013}"/>
              </a:ext>
            </a:extLst>
          </p:cNvPr>
          <p:cNvSpPr txBox="1">
            <a:spLocks/>
          </p:cNvSpPr>
          <p:nvPr/>
        </p:nvSpPr>
        <p:spPr>
          <a:xfrm>
            <a:off x="1479550" y="2258541"/>
            <a:ext cx="17145000" cy="310929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kern="0" dirty="0">
                <a:solidFill>
                  <a:schemeClr val="bg1"/>
                </a:solidFill>
                <a:latin typeface="+mj-lt"/>
              </a:rPr>
              <a:t>Text Classification and Keyword Identification of the Sustainable Development Goals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F01ECE-3C7B-7975-2A37-5E3F0D720E1E}"/>
              </a:ext>
            </a:extLst>
          </p:cNvPr>
          <p:cNvSpPr txBox="1">
            <a:spLocks/>
          </p:cNvSpPr>
          <p:nvPr/>
        </p:nvSpPr>
        <p:spPr>
          <a:xfrm>
            <a:off x="1668353" y="6073223"/>
            <a:ext cx="7812494" cy="221599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kern="0" dirty="0">
                <a:solidFill>
                  <a:schemeClr val="bg1"/>
                </a:solidFill>
              </a:rPr>
              <a:t>Andres Gomez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62C2036-BC96-FA81-0E81-8E3BDC2FA59D}"/>
              </a:ext>
            </a:extLst>
          </p:cNvPr>
          <p:cNvSpPr txBox="1">
            <a:spLocks/>
          </p:cNvSpPr>
          <p:nvPr/>
        </p:nvSpPr>
        <p:spPr>
          <a:xfrm>
            <a:off x="3270250" y="5192084"/>
            <a:ext cx="12421194" cy="147732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sz="4800" b="1" kern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DD782-2D53-BBAD-0732-BBB21DA625B1}"/>
              </a:ext>
            </a:extLst>
          </p:cNvPr>
          <p:cNvCxnSpPr>
            <a:cxnSpLocks/>
          </p:cNvCxnSpPr>
          <p:nvPr/>
        </p:nvCxnSpPr>
        <p:spPr>
          <a:xfrm>
            <a:off x="4260850" y="2258541"/>
            <a:ext cx="32766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University of Florida Logo, symbol, meaning, history, PNG, brand">
            <a:extLst>
              <a:ext uri="{FF2B5EF4-FFF2-40B4-BE49-F238E27FC236}">
                <a16:creationId xmlns:a16="http://schemas.microsoft.com/office/drawing/2014/main" id="{10CD8DF4-67B8-ADE4-E6CB-6FC7705D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0" y="7410375"/>
            <a:ext cx="6931025" cy="38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7BE5C-0086-334F-0AC4-EFE451D59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050" y="2224881"/>
            <a:ext cx="11027371" cy="761747"/>
          </a:xfrm>
        </p:spPr>
        <p:txBody>
          <a:bodyPr/>
          <a:lstStyle/>
          <a:p>
            <a:r>
              <a:rPr lang="en-US" dirty="0"/>
              <a:t>Test Set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5E056-B856-B317-EAA9-6C4898966A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050" y="958850"/>
            <a:ext cx="7924800" cy="76944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3DB45A-E1D5-A7E0-8D2A-3172BC84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0" y="3308736"/>
            <a:ext cx="9814807" cy="50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7BE5C-0086-334F-0AC4-EFE451D59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050" y="2224881"/>
            <a:ext cx="11027371" cy="761747"/>
          </a:xfrm>
        </p:spPr>
        <p:txBody>
          <a:bodyPr/>
          <a:lstStyle/>
          <a:p>
            <a:r>
              <a:rPr lang="en-US" dirty="0"/>
              <a:t>Keyword Identification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5E056-B856-B317-EAA9-6C4898966A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050" y="958850"/>
            <a:ext cx="7924800" cy="76944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B0AF02-0B38-D1BB-6181-5A55F31CC0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100" y="3448293"/>
            <a:ext cx="18726150" cy="7386638"/>
          </a:xfrm>
        </p:spPr>
        <p:txBody>
          <a:bodyPr/>
          <a:lstStyle/>
          <a:p>
            <a:r>
              <a:rPr lang="en-US" dirty="0">
                <a:latin typeface="+mn-lt"/>
              </a:rPr>
              <a:t>1.	No Poverty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poverty, income, countries, children, social, poor, child, households, cent, household, deprivation, people, growth, rates, development, data, economic, population, employment, health</a:t>
            </a:r>
          </a:p>
          <a:p>
            <a:r>
              <a:rPr lang="en-US" dirty="0">
                <a:latin typeface="+mn-lt"/>
              </a:rPr>
              <a:t>2.	Zero Hunger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food, agricultural, countries, production, prices, land, price, farmers, agriculture, support, trade, development, policy, rural, market, policies, growth, use, farm, world</a:t>
            </a:r>
          </a:p>
          <a:p>
            <a:r>
              <a:rPr lang="en-US" dirty="0">
                <a:latin typeface="+mn-lt"/>
              </a:rPr>
              <a:t>8.	Decent Work and Economic Growth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employment, labour/labor, workers, work, countries, job, education, OECD, unemployment, growth, market, social, sector, economic, youth, policy, income, training, time, development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705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8D918C6-1F7D-34BF-2836-380853499013}"/>
              </a:ext>
            </a:extLst>
          </p:cNvPr>
          <p:cNvSpPr txBox="1">
            <a:spLocks/>
          </p:cNvSpPr>
          <p:nvPr/>
        </p:nvSpPr>
        <p:spPr>
          <a:xfrm>
            <a:off x="755650" y="616017"/>
            <a:ext cx="11430000" cy="310929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b="1" kern="0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62C2036-BC96-FA81-0E81-8E3BDC2FA59D}"/>
              </a:ext>
            </a:extLst>
          </p:cNvPr>
          <p:cNvSpPr txBox="1">
            <a:spLocks/>
          </p:cNvSpPr>
          <p:nvPr/>
        </p:nvSpPr>
        <p:spPr>
          <a:xfrm>
            <a:off x="2203450" y="2981370"/>
            <a:ext cx="15849600" cy="541650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kern="0" dirty="0">
                <a:solidFill>
                  <a:schemeClr val="bg1"/>
                </a:solidFill>
                <a:latin typeface="+mj-lt"/>
              </a:rPr>
              <a:t>LR the second highest overall accuracy on the validation set and the highest top 3 accuracy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kern="0" dirty="0">
                <a:solidFill>
                  <a:schemeClr val="bg1"/>
                </a:solidFill>
                <a:latin typeface="+mj-lt"/>
              </a:rPr>
              <a:t>SVM obtained the highest overall accuracy on the validation set but generalized poorly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kern="0" dirty="0">
                <a:solidFill>
                  <a:schemeClr val="bg1"/>
                </a:solidFill>
                <a:latin typeface="+mj-lt"/>
              </a:rPr>
              <a:t>The LR model generalized the best to the test set, obtaining an overall accuracy of 78% and a top 3 accuracy of 93%.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DD782-2D53-BBAD-0732-BBB21DA625B1}"/>
              </a:ext>
            </a:extLst>
          </p:cNvPr>
          <p:cNvCxnSpPr>
            <a:cxnSpLocks/>
          </p:cNvCxnSpPr>
          <p:nvPr/>
        </p:nvCxnSpPr>
        <p:spPr>
          <a:xfrm>
            <a:off x="4260850" y="2258541"/>
            <a:ext cx="32766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370A25-9454-104A-D8A0-9C9C11F44CB1}"/>
              </a:ext>
            </a:extLst>
          </p:cNvPr>
          <p:cNvSpPr/>
          <p:nvPr/>
        </p:nvSpPr>
        <p:spPr>
          <a:xfrm>
            <a:off x="12033250" y="7712075"/>
            <a:ext cx="7696200" cy="3276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University of Florida Logo, symbol, meaning, history, PNG, brand">
            <a:extLst>
              <a:ext uri="{FF2B5EF4-FFF2-40B4-BE49-F238E27FC236}">
                <a16:creationId xmlns:a16="http://schemas.microsoft.com/office/drawing/2014/main" id="{CF9F5E01-8BE9-9F8C-839D-208AE272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0" y="7410375"/>
            <a:ext cx="6931025" cy="38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8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8D918C6-1F7D-34BF-2836-380853499013}"/>
              </a:ext>
            </a:extLst>
          </p:cNvPr>
          <p:cNvSpPr txBox="1">
            <a:spLocks/>
          </p:cNvSpPr>
          <p:nvPr/>
        </p:nvSpPr>
        <p:spPr>
          <a:xfrm>
            <a:off x="755650" y="616017"/>
            <a:ext cx="11430000" cy="310929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b="1" kern="0" dirty="0">
                <a:solidFill>
                  <a:schemeClr val="bg1"/>
                </a:solidFill>
                <a:latin typeface="+mj-lt"/>
              </a:rPr>
              <a:t>References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62C2036-BC96-FA81-0E81-8E3BDC2FA59D}"/>
              </a:ext>
            </a:extLst>
          </p:cNvPr>
          <p:cNvSpPr txBox="1">
            <a:spLocks/>
          </p:cNvSpPr>
          <p:nvPr/>
        </p:nvSpPr>
        <p:spPr>
          <a:xfrm>
            <a:off x="2203450" y="2981370"/>
            <a:ext cx="15849600" cy="541650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bg1"/>
                </a:solidFill>
                <a:latin typeface="+mj-lt"/>
              </a:rPr>
              <a:t>[1] Osdg, et al. “OSDG Community Dataset (OSDG-CD).” Zenodo, 1 Oct. 2021, https://zenodo.org/record/5550238#.Y_AVNnbMKUl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bg1"/>
                </a:solidFill>
                <a:latin typeface="+mj-lt"/>
              </a:rPr>
              <a:t>[2]Matsui, Takanori, et al. “A Natural Language Processing Model for Supporting Sustainable Development Goals: Translating Semantics, Visualizing Nexus, and Connecting Stakeholders - Sustainability Science.” SpringerLink, Springer Japan, 4 Feb. 2022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bg1"/>
                </a:solidFill>
                <a:latin typeface="+mj-lt"/>
              </a:rPr>
              <a:t>[3] Guisiano, Jade Eva, et al. “SDG-Meter : a deep learning-based tool for automatic text classification of the Sustainable Development Goals.” HAL Open Source, 26 Jul 2022.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bg1"/>
                </a:solidFill>
                <a:latin typeface="+mj-lt"/>
              </a:rPr>
              <a:t>[4] Guisiano, Jade Eva, et al. “Automatic classification of multilabel texts related to Sustainable Development Goals (SDGs).” HAL Open Source, 27 Feb 2021.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bg1"/>
                </a:solidFill>
                <a:latin typeface="+mj-lt"/>
              </a:rPr>
              <a:t>[5] Morales-Hernandez, et al. “A Comparison of Multi-Label Text Classification Models in Research Articles Labeled with Sustainable Development Goals” IEEE Access, Vol 10. 17 Nov 2022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DD782-2D53-BBAD-0732-BBB21DA625B1}"/>
              </a:ext>
            </a:extLst>
          </p:cNvPr>
          <p:cNvCxnSpPr>
            <a:cxnSpLocks/>
          </p:cNvCxnSpPr>
          <p:nvPr/>
        </p:nvCxnSpPr>
        <p:spPr>
          <a:xfrm>
            <a:off x="4260850" y="2258541"/>
            <a:ext cx="32766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370A25-9454-104A-D8A0-9C9C11F44CB1}"/>
              </a:ext>
            </a:extLst>
          </p:cNvPr>
          <p:cNvSpPr/>
          <p:nvPr/>
        </p:nvSpPr>
        <p:spPr>
          <a:xfrm>
            <a:off x="12033250" y="7712075"/>
            <a:ext cx="7696200" cy="3276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University of Florida Logo, symbol, meaning, history, PNG, brand">
            <a:extLst>
              <a:ext uri="{FF2B5EF4-FFF2-40B4-BE49-F238E27FC236}">
                <a16:creationId xmlns:a16="http://schemas.microsoft.com/office/drawing/2014/main" id="{CF9F5E01-8BE9-9F8C-839D-208AE272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0" y="7410375"/>
            <a:ext cx="6931025" cy="38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2FD8C8-A00F-2CAD-6FD8-181B7AA21FFA}"/>
              </a:ext>
            </a:extLst>
          </p:cNvPr>
          <p:cNvSpPr txBox="1">
            <a:spLocks/>
          </p:cNvSpPr>
          <p:nvPr/>
        </p:nvSpPr>
        <p:spPr>
          <a:xfrm>
            <a:off x="1060450" y="1609759"/>
            <a:ext cx="7315200" cy="10156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9300" b="1" i="0">
                <a:solidFill>
                  <a:schemeClr val="bg1"/>
                </a:solidFill>
                <a:latin typeface="Obviously-ExtdBlck"/>
                <a:ea typeface="+mj-ea"/>
                <a:cs typeface="Obviously-ExtdBlck"/>
              </a:defRPr>
            </a:lvl1pPr>
          </a:lstStyle>
          <a:p>
            <a:pPr>
              <a:defRPr/>
            </a:pPr>
            <a:r>
              <a:rPr lang="en-US" sz="6600" kern="0" dirty="0">
                <a:latin typeface="Franklin Gothic Medium" panose="020B0603020102020204" pitchFamily="34" charset="0"/>
                <a:ea typeface="+mn-ea"/>
              </a:rPr>
              <a:t>Outline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5E05BAA-E02B-33F3-931C-BC038EEFCC30}"/>
              </a:ext>
            </a:extLst>
          </p:cNvPr>
          <p:cNvSpPr txBox="1">
            <a:spLocks/>
          </p:cNvSpPr>
          <p:nvPr/>
        </p:nvSpPr>
        <p:spPr>
          <a:xfrm>
            <a:off x="1822450" y="3790347"/>
            <a:ext cx="9114064" cy="4191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kern="0" dirty="0">
                <a:solidFill>
                  <a:schemeClr val="bg1"/>
                </a:solidFill>
                <a:latin typeface="+mj-lt"/>
              </a:rPr>
              <a:t>Problem/Dataset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kern="0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kern="0" dirty="0">
                <a:solidFill>
                  <a:schemeClr val="bg1"/>
                </a:solidFill>
                <a:latin typeface="+mj-lt"/>
              </a:rPr>
              <a:t>Results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kern="0" dirty="0">
                <a:solidFill>
                  <a:schemeClr val="bg1"/>
                </a:solidFill>
                <a:latin typeface="+mj-lt"/>
              </a:rPr>
              <a:t>Summary/Conclusion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kern="0" dirty="0">
              <a:solidFill>
                <a:schemeClr val="bg1"/>
              </a:solidFill>
              <a:latin typeface="+mj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kern="0" dirty="0">
              <a:solidFill>
                <a:schemeClr val="bg1"/>
              </a:solidFill>
              <a:latin typeface="+mj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kern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1442D-8A26-7533-F0B2-5318C411C5AA}"/>
              </a:ext>
            </a:extLst>
          </p:cNvPr>
          <p:cNvCxnSpPr>
            <a:cxnSpLocks/>
          </p:cNvCxnSpPr>
          <p:nvPr/>
        </p:nvCxnSpPr>
        <p:spPr>
          <a:xfrm flipH="1">
            <a:off x="1207408" y="3216275"/>
            <a:ext cx="61722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F1708A3-7B35-CEB8-0043-2A63EC28F6E0}"/>
              </a:ext>
            </a:extLst>
          </p:cNvPr>
          <p:cNvSpPr/>
          <p:nvPr/>
        </p:nvSpPr>
        <p:spPr>
          <a:xfrm>
            <a:off x="12033250" y="7712075"/>
            <a:ext cx="7696200" cy="3276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University of Florida Logo, symbol, meaning, history, PNG, brand">
            <a:extLst>
              <a:ext uri="{FF2B5EF4-FFF2-40B4-BE49-F238E27FC236}">
                <a16:creationId xmlns:a16="http://schemas.microsoft.com/office/drawing/2014/main" id="{3D20ABA2-EF78-F53F-DBD8-2E67776B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0" y="7410375"/>
            <a:ext cx="6931025" cy="38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4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B119E-E8FF-B0B9-C95B-9331BC0E8E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8050" y="958850"/>
            <a:ext cx="7315200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0021A5"/>
                </a:solidFill>
                <a:latin typeface="Franklin Gothic Medium" panose="020B0603020102020204" pitchFamily="34" charset="0"/>
                <a:ea typeface="+mn-ea"/>
              </a:rPr>
              <a:t>Problem statement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21A5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Obviously-ExtdBlck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25D90-D46C-200F-15DD-43E0A3180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050" y="3033864"/>
            <a:ext cx="8305800" cy="1523494"/>
          </a:xfrm>
        </p:spPr>
        <p:txBody>
          <a:bodyPr/>
          <a:lstStyle/>
          <a:p>
            <a:r>
              <a:rPr lang="en-US" dirty="0"/>
              <a:t>Sustainable Development 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A42FF-559A-298C-9BD4-94ECE0779D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8050" y="4892675"/>
            <a:ext cx="7239000" cy="36933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17 broad goals addressing urgent economic, social, and environmental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Vast amounts of data being generated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Need for autonomy</a:t>
            </a:r>
          </a:p>
        </p:txBody>
      </p:sp>
      <p:pic>
        <p:nvPicPr>
          <p:cNvPr id="6" name="Picture 2" descr="Sustainable Development Goals | Hilton Foundation">
            <a:extLst>
              <a:ext uri="{FF2B5EF4-FFF2-40B4-BE49-F238E27FC236}">
                <a16:creationId xmlns:a16="http://schemas.microsoft.com/office/drawing/2014/main" id="{AC9EB1B2-B0EB-D67F-DCE4-136CC7CB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294" y="3947717"/>
            <a:ext cx="8709806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7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B119E-E8FF-B0B9-C95B-9331BC0E8E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8050" y="958850"/>
            <a:ext cx="7315200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0021A5"/>
                </a:solidFill>
                <a:latin typeface="Franklin Gothic Medium" panose="020B0603020102020204" pitchFamily="34" charset="0"/>
                <a:ea typeface="+mn-ea"/>
              </a:rPr>
              <a:t>Problem statement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21A5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Obviously-ExtdBlck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25D90-D46C-200F-15DD-43E0A3180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050" y="3033864"/>
            <a:ext cx="8305800" cy="2285241"/>
          </a:xfrm>
        </p:spPr>
        <p:txBody>
          <a:bodyPr/>
          <a:lstStyle/>
          <a:p>
            <a:r>
              <a:rPr lang="en-US" dirty="0"/>
              <a:t>Open Software Development Governance - Code Dataset (OSDG-CD)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A42FF-559A-298C-9BD4-94ECE0779D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8050" y="5319105"/>
            <a:ext cx="7239000" cy="30777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30,000 text excerpts over 15 SDGs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Average 90 words in length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Imbalanced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Respective ‘agreement’ score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65509A-3F4E-8A5D-197D-516B579A63B9}"/>
              </a:ext>
            </a:extLst>
          </p:cNvPr>
          <p:cNvSpPr txBox="1">
            <a:spLocks/>
          </p:cNvSpPr>
          <p:nvPr/>
        </p:nvSpPr>
        <p:spPr>
          <a:xfrm>
            <a:off x="10680700" y="4188757"/>
            <a:ext cx="8305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950" b="1" i="0">
                <a:solidFill>
                  <a:srgbClr val="FA4616"/>
                </a:solidFill>
                <a:latin typeface="Franklin Gothic Demi" panose="020B0603020102020204" pitchFamily="34" charset="0"/>
                <a:ea typeface="+mn-ea"/>
                <a:cs typeface="Obviously-ExtdBlc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kern="0" dirty="0"/>
              <a:t>Task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30435EB-68BE-4A67-84D3-D0F1EF8FB9E8}"/>
              </a:ext>
            </a:extLst>
          </p:cNvPr>
          <p:cNvSpPr txBox="1">
            <a:spLocks/>
          </p:cNvSpPr>
          <p:nvPr/>
        </p:nvSpPr>
        <p:spPr>
          <a:xfrm>
            <a:off x="10680700" y="4968875"/>
            <a:ext cx="7239000" cy="393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Obviously-ExtdBlc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Apply TF-IDF feature extraction technique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 performance of Multinomial Naïve Bayes (MNB), Support Vector Machine (SVM), Logistic Regression (LR), and Random Forest (RF)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Identify keywords from each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95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D4ABB-661D-8112-4557-3073AF278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37850" y="3333432"/>
            <a:ext cx="6381748" cy="492443"/>
          </a:xfrm>
        </p:spPr>
        <p:txBody>
          <a:bodyPr/>
          <a:lstStyle/>
          <a:p>
            <a:r>
              <a:rPr lang="en-US" dirty="0"/>
              <a:t>Agreement scores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83C9F3-8CFB-B0CB-7FE5-9BFDC2095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8050" y="958850"/>
            <a:ext cx="7924800" cy="769441"/>
          </a:xfrm>
        </p:spPr>
        <p:txBody>
          <a:bodyPr/>
          <a:lstStyle/>
          <a:p>
            <a:r>
              <a:rPr lang="en-US" dirty="0"/>
              <a:t>OSDG-CD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92133E5-F362-F293-F8F1-A4B416D98F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6602"/>
          <a:stretch/>
        </p:blipFill>
        <p:spPr bwMode="auto">
          <a:xfrm>
            <a:off x="267030" y="3825875"/>
            <a:ext cx="9607551" cy="5338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FEB10-9CF2-02A8-5BB1-B8DBEAF1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850" y="4315680"/>
            <a:ext cx="7543800" cy="49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3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2FD8C8-A00F-2CAD-6FD8-181B7AA21FFA}"/>
              </a:ext>
            </a:extLst>
          </p:cNvPr>
          <p:cNvSpPr txBox="1">
            <a:spLocks/>
          </p:cNvSpPr>
          <p:nvPr/>
        </p:nvSpPr>
        <p:spPr>
          <a:xfrm>
            <a:off x="908050" y="958850"/>
            <a:ext cx="7315200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>
              <a:defRPr sz="9300" b="1" i="0">
                <a:solidFill>
                  <a:schemeClr val="bg1"/>
                </a:solidFill>
                <a:latin typeface="Obviously-ExtdBlck"/>
                <a:ea typeface="+mj-ea"/>
                <a:cs typeface="Obviously-ExtdBlck"/>
              </a:defRPr>
            </a:lvl1pPr>
          </a:lstStyle>
          <a:p>
            <a:pPr>
              <a:defRPr/>
            </a:pPr>
            <a:r>
              <a:rPr lang="en-US" sz="5000" kern="0" dirty="0">
                <a:latin typeface="Franklin Gothic Medium" panose="020B0603020102020204" pitchFamily="34" charset="0"/>
                <a:ea typeface="+mn-ea"/>
              </a:rPr>
              <a:t>Related work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5E05BAA-E02B-33F3-931C-BC038EEFCC30}"/>
              </a:ext>
            </a:extLst>
          </p:cNvPr>
          <p:cNvSpPr txBox="1">
            <a:spLocks/>
          </p:cNvSpPr>
          <p:nvPr/>
        </p:nvSpPr>
        <p:spPr>
          <a:xfrm>
            <a:off x="876300" y="2606675"/>
            <a:ext cx="8305800" cy="228524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kern="0" dirty="0">
                <a:solidFill>
                  <a:srgbClr val="FA4616"/>
                </a:solidFill>
                <a:latin typeface="+mj-lt"/>
              </a:rPr>
              <a:t>Approaches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EB3C4C-8696-9318-C432-903208198837}"/>
              </a:ext>
            </a:extLst>
          </p:cNvPr>
          <p:cNvSpPr txBox="1">
            <a:spLocks/>
          </p:cNvSpPr>
          <p:nvPr/>
        </p:nvSpPr>
        <p:spPr>
          <a:xfrm>
            <a:off x="868028" y="4089447"/>
            <a:ext cx="16118222" cy="541650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kern="0" dirty="0">
                <a:solidFill>
                  <a:schemeClr val="bg1"/>
                </a:solidFill>
                <a:latin typeface="+mj-lt"/>
              </a:rPr>
              <a:t>Matsui T et al., Tohoku-BERT model on the SDGs corpus database and reconstructed the algorithm to classify texts [2]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kern="0" dirty="0">
                <a:solidFill>
                  <a:schemeClr val="bg1"/>
                </a:solidFill>
                <a:latin typeface="+mj-lt"/>
              </a:rPr>
              <a:t>Guisiano J. et el. applied the BERT algorithm to the same dataset with an accuracy of 98% [3]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kern="0" dirty="0">
                <a:solidFill>
                  <a:schemeClr val="bg1"/>
                </a:solidFill>
                <a:latin typeface="+mj-lt"/>
              </a:rPr>
              <a:t>Morales-Hernandez et al compared several models and found that a combination of Label Powerset with a Support Vector Machine achieved an accuracy of 91% [4].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96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7BE5C-0086-334F-0AC4-EFE451D59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9679" y="3216275"/>
            <a:ext cx="6381748" cy="1523494"/>
          </a:xfrm>
        </p:spPr>
        <p:txBody>
          <a:bodyPr/>
          <a:lstStyle/>
          <a:p>
            <a:r>
              <a:rPr lang="en-US" dirty="0"/>
              <a:t>Feature extraction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5E056-B856-B317-EAA9-6C4898966A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050" y="958850"/>
            <a:ext cx="7924800" cy="769441"/>
          </a:xfrm>
        </p:spPr>
        <p:txBody>
          <a:bodyPr/>
          <a:lstStyle/>
          <a:p>
            <a:r>
              <a:rPr lang="en-US" sz="5000" dirty="0">
                <a:solidFill>
                  <a:srgbClr val="0021A5"/>
                </a:solidFill>
                <a:latin typeface="Franklin Gothic Medium" panose="020B0603020102020204" pitchFamily="34" charset="0"/>
                <a:ea typeface="+mn-ea"/>
              </a:rPr>
              <a:t>Methods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8C0F38A-BED7-7545-2210-516CE646C2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8050" y="4160044"/>
            <a:ext cx="14782800" cy="49244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Term frequency-inverse document frequency (TF-IDF)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What is term frequency?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What is inverse document frequency?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Putting it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9E5A8-1ED4-399A-75B0-7691F122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6104831"/>
            <a:ext cx="12222839" cy="2333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4E5A0-C8CF-6510-3554-A525EE23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9084469"/>
            <a:ext cx="9661981" cy="16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9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7BE5C-0086-334F-0AC4-EFE451D59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9678" y="3216275"/>
            <a:ext cx="11027371" cy="1523494"/>
          </a:xfrm>
        </p:spPr>
        <p:txBody>
          <a:bodyPr/>
          <a:lstStyle/>
          <a:p>
            <a:r>
              <a:rPr lang="en-US" dirty="0"/>
              <a:t>Classification and Hyperparameters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5E056-B856-B317-EAA9-6C4898966A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050" y="958850"/>
            <a:ext cx="7924800" cy="769441"/>
          </a:xfrm>
        </p:spPr>
        <p:txBody>
          <a:bodyPr/>
          <a:lstStyle/>
          <a:p>
            <a:r>
              <a:rPr lang="en-US" sz="5000" dirty="0">
                <a:solidFill>
                  <a:srgbClr val="0021A5"/>
                </a:solidFill>
                <a:latin typeface="Franklin Gothic Medium" panose="020B0603020102020204" pitchFamily="34" charset="0"/>
                <a:ea typeface="+mn-ea"/>
              </a:rPr>
              <a:t>Methods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8C0F38A-BED7-7545-2210-516CE646C2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8050" y="4160044"/>
            <a:ext cx="14782800" cy="49244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Multinomial Naïve Bayes (MNB)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Support Vector Machine (SVM)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Logistic Regression (LR)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Random Forest (RF)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TF-IDF: sublinear_df of [True, False], n_grams (1,2)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Grid 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908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7BE5C-0086-334F-0AC4-EFE451D59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050" y="2224881"/>
            <a:ext cx="11027371" cy="1523494"/>
          </a:xfrm>
        </p:spPr>
        <p:txBody>
          <a:bodyPr/>
          <a:lstStyle/>
          <a:p>
            <a:r>
              <a:rPr lang="en-US" dirty="0"/>
              <a:t>Validation Performance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5E056-B856-B317-EAA9-6C4898966A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050" y="958850"/>
            <a:ext cx="7924800" cy="76944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051E1-7D01-8F56-FF94-F87DC4DC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0" y="3368675"/>
            <a:ext cx="9728777" cy="52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4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651</Words>
  <Application>Microsoft Office PowerPoint</Application>
  <PresentationFormat>Custom</PresentationFormat>
  <Paragraphs>73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Franklin Gothic Heavy</vt:lpstr>
      <vt:lpstr>Franklin Gothic Medium</vt:lpstr>
      <vt:lpstr>Obviously-ExtdBlck</vt:lpstr>
      <vt:lpstr>Obviously-WideSemi</vt:lpstr>
      <vt:lpstr>Office Theme</vt:lpstr>
      <vt:lpstr>PowerPoint Presentation</vt:lpstr>
      <vt:lpstr>PowerPoint Presentation</vt:lpstr>
      <vt:lpstr>Problem statement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Gomez</dc:creator>
  <cp:lastModifiedBy>Andres Gomez</cp:lastModifiedBy>
  <cp:revision>77</cp:revision>
  <dcterms:created xsi:type="dcterms:W3CDTF">2021-09-07T15:14:09Z</dcterms:created>
  <dcterms:modified xsi:type="dcterms:W3CDTF">2023-04-27T01:44:20Z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2021-08-17T00:00:00Z</vt:filetime>
  </property>
  <property fmtid="{D5CDD505-2E9C-101B-9397-08002B2CF9AE}" pid="3" name="Creator">
    <vt:lpwstr>Adobe InDesign 16.1 (Macintosh)</vt:lpwstr>
  </property>
  <property fmtid="{D5CDD505-2E9C-101B-9397-08002B2CF9AE}" pid="4" name="LastSaved">
    <vt:filetime>2021-09-07T00:00:00Z</vt:filetime>
  </property>
</Properties>
</file>