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Tiempos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Minutos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Tiempo Estimado</c:v>
                </c:pt>
                <c:pt idx="1">
                  <c:v>Tiempo Real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1270</c:v>
                </c:pt>
                <c:pt idx="1">
                  <c:v>1175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F-43CF-9AF9-0F4A992CA5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Secciones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Secciones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Secciones Estimadas</c:v>
                </c:pt>
                <c:pt idx="1">
                  <c:v>Secciones Reales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17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F-43CF-9AF9-0F4A992CA5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Relación</a:t>
            </a:r>
            <a:r>
              <a:rPr lang="en-US" dirty="0"/>
              <a:t> Hojas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Hojas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Hojas Estimadas</c:v>
                </c:pt>
                <c:pt idx="1">
                  <c:v>Hojas Reales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23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3-4963-A224-EB601F1401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Relación</a:t>
            </a:r>
            <a:r>
              <a:rPr lang="en-US" baseline="0" dirty="0"/>
              <a:t> </a:t>
            </a:r>
            <a:r>
              <a:rPr lang="en-US" baseline="0" dirty="0" err="1"/>
              <a:t>Tareas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5.0739141746034139E-2"/>
          <c:y val="0.13524882463754348"/>
          <c:w val="0.82840347148405269"/>
          <c:h val="0.78085335137602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Tareas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Tareas Cumplidas</c:v>
                </c:pt>
                <c:pt idx="1">
                  <c:v>Tareas no Cumplidas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F-43CF-9AF9-0F4A992CA5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659359"/>
        <c:axId val="1570656959"/>
      </c:barChart>
      <c:catAx>
        <c:axId val="157065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6959"/>
        <c:crosses val="autoZero"/>
        <c:auto val="1"/>
        <c:lblAlgn val="ctr"/>
        <c:lblOffset val="100"/>
        <c:noMultiLvlLbl val="0"/>
      </c:catAx>
      <c:valAx>
        <c:axId val="157065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7065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BC40C-6680-4230-AFF6-A4EF995CEF0E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B2AF0-C35E-4C77-8EA9-E0893542D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6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2AF0-C35E-4C77-8EA9-E0893542DDCF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20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32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63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53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67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49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28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27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5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8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21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48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6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95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09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5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6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8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C209D-ADF9-40DA-AFFA-AF90B6A034CD}" type="datetimeFigureOut">
              <a:rPr lang="es-CO" smtClean="0"/>
              <a:t>28/08/2024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5FA9-2562-4830-B865-A9EE7FC3A5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604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F998B-D760-E8DE-3F8E-D67F88D15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16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CAA8-BBB1-B740-B903-404A23C0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TIEMPO ESTIMADO VS TIEMPO REAL</a:t>
            </a:r>
            <a:endParaRPr lang="es-CO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317A0A5-91BD-9032-8672-E4CD628A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321176"/>
              </p:ext>
            </p:extLst>
          </p:nvPr>
        </p:nvGraphicFramePr>
        <p:xfrm>
          <a:off x="1801230" y="2637260"/>
          <a:ext cx="6973315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2257CB-60A8-8D3D-1F43-09449437C03D}"/>
              </a:ext>
            </a:extLst>
          </p:cNvPr>
          <p:cNvSpPr txBox="1">
            <a:spLocks/>
          </p:cNvSpPr>
          <p:nvPr/>
        </p:nvSpPr>
        <p:spPr>
          <a:xfrm>
            <a:off x="1125085" y="1438556"/>
            <a:ext cx="3838802" cy="122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1270 MINUTOS ESTIMADOS</a:t>
            </a:r>
          </a:p>
          <a:p>
            <a:r>
              <a:rPr lang="es-MX" dirty="0"/>
              <a:t>1175 MINUTOS REALES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623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CAA8-BBB1-B740-B903-404A23C0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452718"/>
            <a:ext cx="10150763" cy="1400530"/>
          </a:xfrm>
        </p:spPr>
        <p:txBody>
          <a:bodyPr/>
          <a:lstStyle/>
          <a:p>
            <a:r>
              <a:rPr lang="es-MX"/>
              <a:t>TAMAÑO ESTIMADO VS TAMAÑO REAL</a:t>
            </a:r>
            <a:endParaRPr lang="es-CO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317A0A5-91BD-9032-8672-E4CD628A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648261"/>
              </p:ext>
            </p:extLst>
          </p:nvPr>
        </p:nvGraphicFramePr>
        <p:xfrm>
          <a:off x="194103" y="3239932"/>
          <a:ext cx="5837242" cy="326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2257CB-60A8-8D3D-1F43-09449437C03D}"/>
              </a:ext>
            </a:extLst>
          </p:cNvPr>
          <p:cNvSpPr txBox="1">
            <a:spLocks/>
          </p:cNvSpPr>
          <p:nvPr/>
        </p:nvSpPr>
        <p:spPr>
          <a:xfrm>
            <a:off x="681740" y="1717955"/>
            <a:ext cx="3838802" cy="122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17 SECCIONES ESTIMADAS</a:t>
            </a:r>
          </a:p>
          <a:p>
            <a:r>
              <a:rPr lang="es-MX" dirty="0"/>
              <a:t>17 SECCIONES REALES</a:t>
            </a:r>
            <a:endParaRPr lang="es-CO" dirty="0"/>
          </a:p>
        </p:txBody>
      </p:sp>
      <p:graphicFrame>
        <p:nvGraphicFramePr>
          <p:cNvPr id="3" name="Marcador de contenido 6">
            <a:extLst>
              <a:ext uri="{FF2B5EF4-FFF2-40B4-BE49-F238E27FC236}">
                <a16:creationId xmlns:a16="http://schemas.microsoft.com/office/drawing/2014/main" id="{9FDA6031-B67D-9199-1597-C5BDD07E1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11421"/>
              </p:ext>
            </p:extLst>
          </p:nvPr>
        </p:nvGraphicFramePr>
        <p:xfrm>
          <a:off x="6096000" y="3239932"/>
          <a:ext cx="5837242" cy="326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901533E-821D-E735-95A0-C407E4B61350}"/>
              </a:ext>
            </a:extLst>
          </p:cNvPr>
          <p:cNvSpPr txBox="1">
            <a:spLocks/>
          </p:cNvSpPr>
          <p:nvPr/>
        </p:nvSpPr>
        <p:spPr>
          <a:xfrm>
            <a:off x="6583637" y="1717955"/>
            <a:ext cx="3838802" cy="122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23 HOJAS ESTIMADAS</a:t>
            </a:r>
          </a:p>
          <a:p>
            <a:r>
              <a:rPr lang="es-MX" dirty="0"/>
              <a:t>24 HOJAS REALES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4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CAA8-BBB1-B740-B903-404A23C0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178485"/>
            <a:ext cx="10150763" cy="1400530"/>
          </a:xfrm>
        </p:spPr>
        <p:txBody>
          <a:bodyPr/>
          <a:lstStyle/>
          <a:p>
            <a:r>
              <a:rPr lang="es-MX" dirty="0"/>
              <a:t>TAREAS CUMPLIDAS VS TAREAS NO CUMPLIDAS</a:t>
            </a:r>
            <a:endParaRPr lang="es-CO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317A0A5-91BD-9032-8672-E4CD628A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185730"/>
              </p:ext>
            </p:extLst>
          </p:nvPr>
        </p:nvGraphicFramePr>
        <p:xfrm>
          <a:off x="2586321" y="2542310"/>
          <a:ext cx="7702988" cy="431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2257CB-60A8-8D3D-1F43-09449437C03D}"/>
              </a:ext>
            </a:extLst>
          </p:cNvPr>
          <p:cNvSpPr txBox="1">
            <a:spLocks/>
          </p:cNvSpPr>
          <p:nvPr/>
        </p:nvSpPr>
        <p:spPr>
          <a:xfrm>
            <a:off x="450831" y="1739159"/>
            <a:ext cx="3838802" cy="122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17 TAREAS CUMPLIDAS</a:t>
            </a:r>
          </a:p>
          <a:p>
            <a:r>
              <a:rPr lang="es-MX" dirty="0"/>
              <a:t>0 TAREAS NO CUMPLIDAS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077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CAEB7-9CF6-937A-80E4-A742EEF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DOCUMENTOS PUBLICADOS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E6463-8CC2-CD5E-B03B-FFD38390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/>
              <a:t>12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9879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EFE57-3944-D5F5-BE92-9496D46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DEFECTOS ENCONTRADOS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EC6B4-F0B5-FC44-B5AA-0D8CDD9F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 dirty="0"/>
              <a:t>1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35851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C9E78-42E0-5385-77A3-A37C56CF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DEFECTOS CORREGIDOS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64148-CB9E-73DE-C3D0-CEB72849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 dirty="0"/>
              <a:t>1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80224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4AC80-B2BB-6B6A-735F-361C835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TAREAS NO PLANEADAS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60B32-7402-D775-7986-A46EF911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8800" dirty="0"/>
              <a:t>0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37715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72</Words>
  <Application>Microsoft Office PowerPoint</Application>
  <PresentationFormat>Panorámica</PresentationFormat>
  <Paragraphs>25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Century Gothic</vt:lpstr>
      <vt:lpstr>Wingdings 3</vt:lpstr>
      <vt:lpstr>Ion</vt:lpstr>
      <vt:lpstr>Resultados</vt:lpstr>
      <vt:lpstr>TIEMPO ESTIMADO VS TIEMPO REAL</vt:lpstr>
      <vt:lpstr>TAMAÑO ESTIMADO VS TAMAÑO REAL</vt:lpstr>
      <vt:lpstr>TAREAS CUMPLIDAS VS TAREAS NO CUMPLIDAS</vt:lpstr>
      <vt:lpstr>NÚMERO DE DOCUMENTOS PUBLICADOS</vt:lpstr>
      <vt:lpstr>NÚMERO DE DEFECTOS ENCONTRADOS</vt:lpstr>
      <vt:lpstr>NÚMERO DE DEFECTOS CORREGIDOS</vt:lpstr>
      <vt:lpstr>NÚMERO DE TAREAS NO PLANEADAS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Acosta</dc:creator>
  <cp:lastModifiedBy>ANDRES FELIPE QUINTERO AVILA</cp:lastModifiedBy>
  <cp:revision>3</cp:revision>
  <dcterms:created xsi:type="dcterms:W3CDTF">2024-08-28T15:03:50Z</dcterms:created>
  <dcterms:modified xsi:type="dcterms:W3CDTF">2024-08-28T18:25:29Z</dcterms:modified>
</cp:coreProperties>
</file>