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  <p:sldId id="269" r:id="rId9"/>
    <p:sldId id="275" r:id="rId10"/>
    <p:sldId id="276" r:id="rId11"/>
    <p:sldId id="267" r:id="rId12"/>
    <p:sldId id="264" r:id="rId13"/>
    <p:sldId id="266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22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15:06.034" idx="1">
    <p:pos x="6694" y="2156"/>
    <p:text>No deben ir calificativos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15:30.868" idx="2">
    <p:pos x="2278" y="1929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6-18T11:15:31.035" idx="3">
    <p:pos x="10" y="10"/>
    <p:text>Se debe ser mas especifico: Sistema de ...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17:47.290" idx="5">
    <p:pos x="3447" y="55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6-18T11:17:47.544" idx="6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6-18T11:19:23.725" idx="7">
    <p:pos x="7418" y="2278"/>
    <p:text>se debe mejorar la redaccion y separar los problemas, por un lado, el inventario, cual es el problema que genera. otro es el no conocer si esta ganando o perdiendo y el ultimo tiene que ver con los horarios de trabajo.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21:31.778" idx="8">
    <p:pos x="4006" y="1684"/>
    <p:text>es necesario aclarar cuales actividades.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22:26.733" idx="9">
    <p:pos x="7418" y="2374"/>
    <p:text>es necesario en la identificacion del problema agregar informacion de los horarios.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24:35.052" idx="10">
    <p:pos x="7418" y="1911"/>
    <p:text>Esto es una justificacion, no va en el objetivo general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25:58.012" idx="11">
    <p:pos x="7418" y="995"/>
    <p:text>se debe ser mas concisos en el objetivo.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26:57.172" idx="12">
    <p:pos x="5969" y="2374"/>
    <p:text>estas operaciones no se habian  aclarado.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27:40.684" idx="13">
    <p:pos x="6153" y="1457"/>
    <p:text>siempre se debe aclarar que informaci[on es la que se consolida.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29:49.003" idx="14">
    <p:pos x="6624" y="2653"/>
    <p:text>no estan delimitando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30:05.271" idx="15">
    <p:pos x="4180" y="681"/>
    <p:text>Revisar los elementos que se sugirieron incluir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30:30.154" idx="16">
    <p:pos x="2330" y="1562"/>
    <p:text>Se debe tener ya la claridad de cuanto tiempo tienen para desarrollarlo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31:03.797" idx="17">
    <p:pos x="3255" y="1754"/>
    <p:text>no calificativos.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33:23.709" idx="18">
    <p:pos x="6092" y="436"/>
    <p:text/>
    <p:extLst>
      <p:ext uri="{C676402C-5697-4E1C-873F-D02D1690AC5C}">
        <p15:threadingInfo xmlns:p15="http://schemas.microsoft.com/office/powerpoint/2012/main" timeZoneBias="300"/>
      </p:ext>
    </p:extLst>
  </p:cm>
  <p:cm authorId="1" dt="2019-06-18T11:33:23.915" idx="19">
    <p:pos x="10" y="10"/>
    <p:text>Algunos de los datos de este cuestionario no se tuvieron en cuenta en el plantemiento del problema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1:35:03.781" idx="20">
    <p:pos x="3421" y="1728"/>
    <p:text>como se estimara si son suficientes?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35:41.104" idx="21">
    <p:pos x="1318" y="2348"/>
    <p:text>no se habia mencionado antes el registro de las ventas</p:text>
    <p:extLst>
      <p:ext uri="{C676402C-5697-4E1C-873F-D02D1690AC5C}">
        <p15:threadingInfo xmlns:p15="http://schemas.microsoft.com/office/powerpoint/2012/main" timeZoneBias="300"/>
      </p:ext>
    </p:extLst>
  </p:cm>
  <p:cm authorId="1" dt="2019-06-18T11:36:13.265" idx="22">
    <p:pos x="2583" y="3264"/>
    <p:text>????? la mezcla?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6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9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4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3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1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18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40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D61F4-5984-42B8-B949-3D1CA01936CC}" type="datetimeFigureOut">
              <a:rPr lang="es-ES" smtClean="0"/>
              <a:t>18/06/2019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5B77FC-C337-48BE-8AFE-F29CC119AB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5BC5C5EF-3C1B-46D8-800D-FD1A7DB0375E}"/>
              </a:ext>
            </a:extLst>
          </p:cNvPr>
          <p:cNvSpPr txBox="1">
            <a:spLocks/>
          </p:cNvSpPr>
          <p:nvPr/>
        </p:nvSpPr>
        <p:spPr>
          <a:xfrm>
            <a:off x="350806" y="1996842"/>
            <a:ext cx="11490388" cy="28643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8800" dirty="0">
                <a:latin typeface="Arial Black" panose="020B0A04020102020204" pitchFamily="34" charset="0"/>
              </a:rPr>
              <a:t>Microempresa : Terrazas Express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A4595A-3F22-4251-945E-4C92A4DED3E8}"/>
              </a:ext>
            </a:extLst>
          </p:cNvPr>
          <p:cNvSpPr txBox="1"/>
          <p:nvPr/>
        </p:nvSpPr>
        <p:spPr>
          <a:xfrm>
            <a:off x="9167446" y="5002287"/>
            <a:ext cx="2673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de proyecto: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Andrés Torres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Camilo Pérez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Eimar Rosero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Diego Rivas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6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9F1E3-E8B4-47F7-A857-60793612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557011"/>
            <a:ext cx="9872871" cy="5743977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manejan los horarios de trabajo?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maneja de 16 horas diaria mente se cambia el horario de los empleados cada 8   horas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realizan las ventas?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realizan las ventas por medio de exhibiciones y publicidad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pasa cuando un producto está por vencerse?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hace promoción y si el producto esta vencido se le comunica al proveedor los cuales ellos lo tendrán que cambiarla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hacen cuando un cliente hace un cambio de producto?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le pregunta porque el cambio del producto y se realiza el cambio y les decimos a nuestros proveedores las inconformidades del cliente para que ellos tomen medidas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hacen para solicitar productos a los proveedores?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Rta. La empresa tiene vendedores los cuales nos visitan en el negocio y toman los productos de la mercancía que nos falta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¿De qué otra forma obtiene los productos?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acudimos a Corabastos la cual tiene una gran variedad de productos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¿que hace cuando un cliente está inconforme?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Se trata de hablar con el para buscar una solución con respecto a su conformidad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301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25948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2910E6EA-6DF1-4C2D-8432-92C6E2A2B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8"/>
          <a:stretch/>
        </p:blipFill>
        <p:spPr>
          <a:xfrm>
            <a:off x="1230923" y="1860571"/>
            <a:ext cx="4105471" cy="4254564"/>
          </a:xfrm>
          <a:prstGeom prst="rect">
            <a:avLst/>
          </a:prstGeom>
        </p:spPr>
      </p:pic>
      <p:pic>
        <p:nvPicPr>
          <p:cNvPr id="6" name="Imagen 5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FE1A3E66-F4E0-4E88-85BE-813BD9D9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0" y="1860571"/>
            <a:ext cx="5360979" cy="42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25948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5" name="Imagen 34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BC673B0B-13BA-42B2-9D04-46862CCFE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24" y="1809432"/>
            <a:ext cx="2863910" cy="4304977"/>
          </a:xfrm>
          <a:prstGeom prst="rect">
            <a:avLst/>
          </a:prstGeom>
        </p:spPr>
      </p:pic>
      <p:pic>
        <p:nvPicPr>
          <p:cNvPr id="37" name="Imagen 36" descr="Imagen que contiene interior, suelo&#10;&#10;Descripción generada automáticamente">
            <a:extLst>
              <a:ext uri="{FF2B5EF4-FFF2-40B4-BE49-F238E27FC236}">
                <a16:creationId xmlns:a16="http://schemas.microsoft.com/office/drawing/2014/main" id="{1EDD3B1C-88E0-42B6-976A-845F31B7F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6" y="1809432"/>
            <a:ext cx="7092473" cy="44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3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25948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, techo, suelo, pared&#10;&#10;Descripción generada automáticamente">
            <a:extLst>
              <a:ext uri="{FF2B5EF4-FFF2-40B4-BE49-F238E27FC236}">
                <a16:creationId xmlns:a16="http://schemas.microsoft.com/office/drawing/2014/main" id="{855CC669-0C35-4E07-9779-35B19B5DD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761191"/>
            <a:ext cx="6988121" cy="4592715"/>
          </a:xfrm>
          <a:prstGeom prst="rect">
            <a:avLst/>
          </a:prstGeom>
        </p:spPr>
      </p:pic>
      <p:pic>
        <p:nvPicPr>
          <p:cNvPr id="5" name="Imagen 4" descr="Imagen que contiene interior, suelo, mercado&#10;&#10;Descripción generada automáticamente">
            <a:extLst>
              <a:ext uri="{FF2B5EF4-FFF2-40B4-BE49-F238E27FC236}">
                <a16:creationId xmlns:a16="http://schemas.microsoft.com/office/drawing/2014/main" id="{70E0FDA5-95E6-4555-86C8-2B886885E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7" y="1761191"/>
            <a:ext cx="4433108" cy="45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1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25948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objeto, estante, comida, refrigerador&#10;&#10;Descripción generada automáticamente">
            <a:extLst>
              <a:ext uri="{FF2B5EF4-FFF2-40B4-BE49-F238E27FC236}">
                <a16:creationId xmlns:a16="http://schemas.microsoft.com/office/drawing/2014/main" id="{D659B16C-5F36-46B1-8E2B-D5A33B2BF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1576514"/>
            <a:ext cx="6881762" cy="2229530"/>
          </a:xfrm>
          <a:prstGeom prst="rect">
            <a:avLst/>
          </a:prstGeom>
        </p:spPr>
      </p:pic>
      <p:pic>
        <p:nvPicPr>
          <p:cNvPr id="10" name="Imagen 9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22CE8FD9-2EAF-41D0-816B-A6333EB3C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3610707"/>
            <a:ext cx="4763497" cy="2849293"/>
          </a:xfrm>
          <a:prstGeom prst="rect">
            <a:avLst/>
          </a:prstGeom>
        </p:spPr>
      </p:pic>
      <p:pic>
        <p:nvPicPr>
          <p:cNvPr id="12" name="Imagen 11" descr="Imagen que contiene interior, escena&#10;&#10;Descripción generada automáticamente">
            <a:extLst>
              <a:ext uri="{FF2B5EF4-FFF2-40B4-BE49-F238E27FC236}">
                <a16:creationId xmlns:a16="http://schemas.microsoft.com/office/drawing/2014/main" id="{D2B15BAB-7CDD-4F7A-88C8-C5A482BE7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09" y="3610708"/>
            <a:ext cx="2032115" cy="2849292"/>
          </a:xfrm>
          <a:prstGeom prst="rect">
            <a:avLst/>
          </a:prstGeom>
        </p:spPr>
      </p:pic>
      <p:pic>
        <p:nvPicPr>
          <p:cNvPr id="14" name="Imagen 13" descr="Imagen que contiene refrigerador, interior, suelo, comida&#10;&#10;Descripción generada automáticamente">
            <a:extLst>
              <a:ext uri="{FF2B5EF4-FFF2-40B4-BE49-F238E27FC236}">
                <a16:creationId xmlns:a16="http://schemas.microsoft.com/office/drawing/2014/main" id="{2786E643-16EA-4FD3-AB12-0C8BD502D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37" y="3610708"/>
            <a:ext cx="4250087" cy="2850709"/>
          </a:xfrm>
          <a:prstGeom prst="rect">
            <a:avLst/>
          </a:prstGeom>
        </p:spPr>
      </p:pic>
      <p:pic>
        <p:nvPicPr>
          <p:cNvPr id="18" name="Imagen 17" descr="Imagen que contiene interior, comida&#10;&#10;Descripción generada automáticamente">
            <a:extLst>
              <a:ext uri="{FF2B5EF4-FFF2-40B4-BE49-F238E27FC236}">
                <a16:creationId xmlns:a16="http://schemas.microsoft.com/office/drawing/2014/main" id="{F8DCF5EC-99E4-42DE-BC84-6E4180A23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03" y="1674254"/>
            <a:ext cx="4202340" cy="19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2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259482"/>
            <a:ext cx="9730153" cy="654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REQUISITOS</a:t>
            </a: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id="{AFA7DB1D-1CAE-4E4B-8B28-84A85CAF217D}"/>
              </a:ext>
            </a:extLst>
          </p:cNvPr>
          <p:cNvSpPr txBox="1">
            <a:spLocks/>
          </p:cNvSpPr>
          <p:nvPr/>
        </p:nvSpPr>
        <p:spPr>
          <a:xfrm>
            <a:off x="2215659" y="1198761"/>
            <a:ext cx="1910863" cy="659352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Funcionales </a:t>
            </a:r>
          </a:p>
        </p:txBody>
      </p:sp>
      <p:sp>
        <p:nvSpPr>
          <p:cNvPr id="8" name="3 Marcador de texto">
            <a:extLst>
              <a:ext uri="{FF2B5EF4-FFF2-40B4-BE49-F238E27FC236}">
                <a16:creationId xmlns:a16="http://schemas.microsoft.com/office/drawing/2014/main" id="{C86BB685-805C-404C-98D7-C843DB526AEA}"/>
              </a:ext>
            </a:extLst>
          </p:cNvPr>
          <p:cNvSpPr txBox="1">
            <a:spLocks/>
          </p:cNvSpPr>
          <p:nvPr/>
        </p:nvSpPr>
        <p:spPr>
          <a:xfrm>
            <a:off x="7842743" y="1201015"/>
            <a:ext cx="2133598" cy="654843"/>
          </a:xfrm>
          <a:prstGeom prst="rect">
            <a:avLst/>
          </a:prstGeom>
        </p:spPr>
        <p:txBody>
          <a:bodyPr vert="horz" lIns="45720" tIns="0" rIns="45720" bIns="0" anchor="ctr">
            <a:normAutofit fontScale="925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69696"/>
              </a:buClr>
              <a:buSzPct val="95000"/>
              <a:buFont typeface="Wingdings 2"/>
              <a:buNone/>
              <a:tabLst/>
              <a:defRPr/>
            </a:pPr>
            <a:r>
              <a:rPr kumimoji="0" lang="es-CO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funcionales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84BE7E-937F-4C03-9194-83446E68CB44}"/>
              </a:ext>
            </a:extLst>
          </p:cNvPr>
          <p:cNvSpPr/>
          <p:nvPr/>
        </p:nvSpPr>
        <p:spPr>
          <a:xfrm>
            <a:off x="422031" y="1853603"/>
            <a:ext cx="5486400" cy="457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notificará si hay que hacer pedido a proveedores antes de agotar por completo productos.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reporta si hay o no productos </a:t>
            </a:r>
            <a:r>
              <a:rPr lang="es-C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suficientes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notificara el control de ganancias o perdidas.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permitirá mostrar el valor y cantidad de ventas diarias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almacenará información del horario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notificara a los empleados su horario de trabajo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registra el ingreso de empleados.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El sistema no permitirá </a:t>
            </a:r>
            <a:r>
              <a:rPr lang="es-C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mezcla 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de información de proveedores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635A774-88D6-4ED1-8478-3A0433FF14CF}"/>
              </a:ext>
            </a:extLst>
          </p:cNvPr>
          <p:cNvSpPr/>
          <p:nvPr/>
        </p:nvSpPr>
        <p:spPr>
          <a:xfrm>
            <a:off x="6283571" y="1853604"/>
            <a:ext cx="5486400" cy="45729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Usabilidad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Clasificación de productos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Digitación de datos de inventario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Digitación de datos de empelados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0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5BC5C5EF-3C1B-46D8-800D-FD1A7DB0375E}"/>
              </a:ext>
            </a:extLst>
          </p:cNvPr>
          <p:cNvSpPr txBox="1">
            <a:spLocks/>
          </p:cNvSpPr>
          <p:nvPr/>
        </p:nvSpPr>
        <p:spPr>
          <a:xfrm>
            <a:off x="2659523" y="851911"/>
            <a:ext cx="6872954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4000" dirty="0">
                <a:latin typeface="Arial Black" panose="020B0A04020102020204" pitchFamily="34" charset="0"/>
              </a:rPr>
              <a:t>TITULO DEL PROYECTO</a:t>
            </a:r>
            <a:endParaRPr lang="es-CO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0C49CD-CD05-49EC-BBAC-F3AE1A2C3439}"/>
              </a:ext>
            </a:extLst>
          </p:cNvPr>
          <p:cNvSpPr txBox="1"/>
          <p:nvPr/>
        </p:nvSpPr>
        <p:spPr>
          <a:xfrm>
            <a:off x="1525976" y="3013501"/>
            <a:ext cx="914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PARA EL CONTROL DE LAS ACTIVIDADES DE INVENTARIO Y DEL HORARIO DE EMPLEADOS  </a:t>
            </a:r>
            <a:r>
              <a:rPr lang="es-C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MAYOR RENDIMIENTO Y EFICAZ DE ESTOS.</a:t>
            </a:r>
            <a:endParaRPr lang="es-E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7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Subtítulo">
            <a:extLst>
              <a:ext uri="{FF2B5EF4-FFF2-40B4-BE49-F238E27FC236}">
                <a16:creationId xmlns:a16="http://schemas.microsoft.com/office/drawing/2014/main" id="{5BC5C5EF-3C1B-46D8-800D-FD1A7DB0375E}"/>
              </a:ext>
            </a:extLst>
          </p:cNvPr>
          <p:cNvSpPr txBox="1">
            <a:spLocks/>
          </p:cNvSpPr>
          <p:nvPr/>
        </p:nvSpPr>
        <p:spPr>
          <a:xfrm>
            <a:off x="1230922" y="826153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PLANTEAMIENTO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0C49CD-CD05-49EC-BBAC-F3AE1A2C3439}"/>
              </a:ext>
            </a:extLst>
          </p:cNvPr>
          <p:cNvSpPr txBox="1"/>
          <p:nvPr/>
        </p:nvSpPr>
        <p:spPr>
          <a:xfrm>
            <a:off x="392429" y="2124692"/>
            <a:ext cx="11407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el supermercado Terrazas Express maneja su inventario mediante planillas  donde se puede evidenciar el proceso que hacen a la hora de adquirir nuevos productos para vender a sus clientes, en estos procesos a veces se pueden tardar o simplemente perder cierta información que es importante para el supermercado, ¿cómo  saber si el negocio está ganando o perdiendo?, o ¿tendrá algún modo rápido y eficaz que dé solución a esto? Además de que no es su único problema ya que no cuentan </a:t>
            </a:r>
            <a:r>
              <a:rPr lang="es-C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con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una planilla que permita ver el horario de trabajo de sus empleados.</a:t>
            </a:r>
          </a:p>
        </p:txBody>
      </p:sp>
    </p:spTree>
    <p:extLst>
      <p:ext uri="{BB962C8B-B14F-4D97-AF65-F5344CB8AC3E}">
        <p14:creationId xmlns:p14="http://schemas.microsoft.com/office/powerpoint/2010/main" val="265757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0C49CD-CD05-49EC-BBAC-F3AE1A2C3439}"/>
              </a:ext>
            </a:extLst>
          </p:cNvPr>
          <p:cNvSpPr txBox="1"/>
          <p:nvPr/>
        </p:nvSpPr>
        <p:spPr>
          <a:xfrm>
            <a:off x="392429" y="2274838"/>
            <a:ext cx="11407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pretende brindar al supermercado una adecuada organización de la información que se lleva en las actividades que realiza en su día a día de trabajo. Teniendo en cuenta que actualmente esta información es consolidada manualmente y que requiere no mucho tiempo pero si demora para realizarla. Además de brindarle  un sistema que permita manejar correctamente y eficaz el horario de los empleados.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FEDDF288-71D3-4056-91AA-101566F5B98F}"/>
              </a:ext>
            </a:extLst>
          </p:cNvPr>
          <p:cNvSpPr txBox="1">
            <a:spLocks/>
          </p:cNvSpPr>
          <p:nvPr/>
        </p:nvSpPr>
        <p:spPr>
          <a:xfrm>
            <a:off x="1230922" y="839032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JUSTIFICACIÓN</a:t>
            </a:r>
          </a:p>
        </p:txBody>
      </p:sp>
    </p:spTree>
    <p:extLst>
      <p:ext uri="{BB962C8B-B14F-4D97-AF65-F5344CB8AC3E}">
        <p14:creationId xmlns:p14="http://schemas.microsoft.com/office/powerpoint/2010/main" val="225826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0C49CD-CD05-49EC-BBAC-F3AE1A2C3439}"/>
              </a:ext>
            </a:extLst>
          </p:cNvPr>
          <p:cNvSpPr txBox="1"/>
          <p:nvPr/>
        </p:nvSpPr>
        <p:spPr>
          <a:xfrm>
            <a:off x="392429" y="1532263"/>
            <a:ext cx="114071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e implementar un sistema que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brinde todas las herramientas que se requieren para la consolidación y análisis de la información de las labores realizadas por el encargado del proceso de inventario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 además de un sistema que permita la organización de los horarios que maneja el supermercado para los empleados. </a:t>
            </a:r>
          </a:p>
          <a:p>
            <a:pPr algn="just"/>
            <a:r>
              <a:rPr lang="es-CO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permitirá que el dueño del supermercado pueda evidenciar que pedir a los proveedores a la hora de hacer inventario ¿Cuántos productos desea adquirir? ¿Cuáles productos son más solicitados por los clientes? ¿Sera más el presupuesto o menos, para adquirir los productos a vender?, entre otros. Por parte del cliente estará satisfecho de que encontrara los productos necesarios en el supermercado Terrazas Express para sus respectivas necesidades. Y concluyendo por parte de los empleados, ellos tendrán una mejor metodología de saber su horario de trabajo, sin enredos  o problemas que se hayan encontrado anteriormente. </a:t>
            </a: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2" y="568575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 GENERAL</a:t>
            </a:r>
          </a:p>
        </p:txBody>
      </p:sp>
    </p:spTree>
    <p:extLst>
      <p:ext uri="{BB962C8B-B14F-4D97-AF65-F5344CB8AC3E}">
        <p14:creationId xmlns:p14="http://schemas.microsoft.com/office/powerpoint/2010/main" val="311897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0C49CD-CD05-49EC-BBAC-F3AE1A2C3439}"/>
              </a:ext>
            </a:extLst>
          </p:cNvPr>
          <p:cNvSpPr txBox="1"/>
          <p:nvPr/>
        </p:nvSpPr>
        <p:spPr>
          <a:xfrm>
            <a:off x="1230922" y="2274838"/>
            <a:ext cx="9730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Diseñar un software para la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consolidación de la información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Permitir la trazabilidad del manejo de inventario y de los horarios de los empleados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Seguridad de la información dada por el sistema para calcular el pago respectivo a </a:t>
            </a:r>
            <a:r>
              <a:rPr lang="es-CO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hora de renovar o agregar productos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al inventario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Control de los horarios de trabajo </a:t>
            </a:r>
          </a:p>
        </p:txBody>
      </p:sp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980699"/>
            <a:ext cx="9730153" cy="67777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154225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76E31-F35A-449E-A72D-FFF4AC584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2443765"/>
            <a:ext cx="10138893" cy="4023360"/>
          </a:xfrm>
        </p:spPr>
        <p:txBody>
          <a:bodyPr/>
          <a:lstStyle/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CO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definirán fechas limites para 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entregar el proyecto a tiempo y que funcione.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Gestionar de </a:t>
            </a:r>
            <a:r>
              <a:rPr lang="es-CO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 correcta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información de la empresa.</a:t>
            </a:r>
          </a:p>
          <a:p>
            <a:pPr algn="just"/>
            <a:r>
              <a:rPr lang="es-CO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verificaran viabilidad del proyecto, su eficacia y sus ventajas.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 los empleados la organización de su horario.</a:t>
            </a:r>
          </a:p>
          <a:p>
            <a:pPr algn="just"/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proporcionar este software a la empresa, lograr </a:t>
            </a:r>
            <a:r>
              <a:rPr lang="es-CO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añadir mas servicios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mejorar la calidad de este.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CO" dirty="0">
              <a:solidFill>
                <a:schemeClr val="tx1"/>
              </a:solidFill>
            </a:endParaRPr>
          </a:p>
          <a:p>
            <a:pPr algn="just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20B7AE-9DE3-4BDE-A834-A686FD393D96}"/>
              </a:ext>
            </a:extLst>
          </p:cNvPr>
          <p:cNvSpPr txBox="1"/>
          <p:nvPr/>
        </p:nvSpPr>
        <p:spPr>
          <a:xfrm>
            <a:off x="1142999" y="1034819"/>
            <a:ext cx="9872871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latin typeface="Arial Black" panose="020B0A04020102020204" pitchFamily="34" charset="0"/>
              </a:rPr>
              <a:t>ALCANCES Y LIMITES</a:t>
            </a:r>
            <a:endParaRPr lang="es-E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0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>
            <a:extLst>
              <a:ext uri="{FF2B5EF4-FFF2-40B4-BE49-F238E27FC236}">
                <a16:creationId xmlns:a16="http://schemas.microsoft.com/office/drawing/2014/main" id="{D61B7B2A-99F8-442D-A577-FC80E4808866}"/>
              </a:ext>
            </a:extLst>
          </p:cNvPr>
          <p:cNvSpPr txBox="1">
            <a:spLocks/>
          </p:cNvSpPr>
          <p:nvPr/>
        </p:nvSpPr>
        <p:spPr>
          <a:xfrm>
            <a:off x="1230923" y="259481"/>
            <a:ext cx="973015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4000" dirty="0">
                <a:latin typeface="Arial Black" panose="020B0A04020102020204" pitchFamily="34" charset="0"/>
              </a:rPr>
              <a:t>INSTRUMENTOS DE RECOLECCION DE DATOS</a:t>
            </a:r>
          </a:p>
        </p:txBody>
      </p:sp>
      <p:pic>
        <p:nvPicPr>
          <p:cNvPr id="3" name="Imagen 2" descr="Imagen que contiene interior&#10;&#10;Descripción generada automáticamente">
            <a:extLst>
              <a:ext uri="{FF2B5EF4-FFF2-40B4-BE49-F238E27FC236}">
                <a16:creationId xmlns:a16="http://schemas.microsoft.com/office/drawing/2014/main" id="{8228BBA4-BB22-433C-A749-13ACE1EA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" y="3259339"/>
            <a:ext cx="4454770" cy="3339179"/>
          </a:xfrm>
          <a:prstGeom prst="rect">
            <a:avLst/>
          </a:prstGeom>
        </p:spPr>
      </p:pic>
      <p:pic>
        <p:nvPicPr>
          <p:cNvPr id="5" name="Imagen 4" descr="Imagen que contiene escena, interior, mercado&#10;&#10;Descripción generada automáticamente">
            <a:extLst>
              <a:ext uri="{FF2B5EF4-FFF2-40B4-BE49-F238E27FC236}">
                <a16:creationId xmlns:a16="http://schemas.microsoft.com/office/drawing/2014/main" id="{314B303B-2786-432A-A5D2-0DC98EA5A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63" y="1610636"/>
            <a:ext cx="3161109" cy="14373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6E0123-F66D-47B4-906F-0170439EE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35" y="3048000"/>
            <a:ext cx="3161109" cy="3550519"/>
          </a:xfrm>
          <a:prstGeom prst="rect">
            <a:avLst/>
          </a:prstGeom>
        </p:spPr>
      </p:pic>
      <p:pic>
        <p:nvPicPr>
          <p:cNvPr id="7" name="Imagen 6" descr="Imagen que contiene interior, techo, mesa, pared&#10;&#10;Descripción generada automáticamente">
            <a:extLst>
              <a:ext uri="{FF2B5EF4-FFF2-40B4-BE49-F238E27FC236}">
                <a16:creationId xmlns:a16="http://schemas.microsoft.com/office/drawing/2014/main" id="{6ED7ECE1-897B-4D37-B6FA-EF2081A8B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61" y="3245681"/>
            <a:ext cx="3689045" cy="33528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1048925-1F06-4C1A-81B7-B79E3B0554AF}"/>
              </a:ext>
            </a:extLst>
          </p:cNvPr>
          <p:cNvSpPr txBox="1"/>
          <p:nvPr/>
        </p:nvSpPr>
        <p:spPr>
          <a:xfrm>
            <a:off x="656491" y="1875692"/>
            <a:ext cx="797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Fotografías a la microempresa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Entrevista los dueños del negocio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6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BB1E-761F-4B79-BAD6-DBE074FE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2871" cy="781318"/>
          </a:xfrm>
          <a:solidFill>
            <a:schemeClr val="accent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 Black" panose="020B0A04020102020204" pitchFamily="34" charset="0"/>
              </a:rPr>
              <a:t>Cuestionario Entrevista</a:t>
            </a:r>
            <a:endParaRPr lang="es-ES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6AF1E-7D6C-4DEA-8D8F-5A948243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35617"/>
            <a:ext cx="9872871" cy="4460383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procesos se realizan los supermercados?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La contabilidad ya que esta nos ayuda para tener un mayor control sobre nuestros pedidos y las necesidades de nuestros clientes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¿manejan algún inventario? ¿cómo lo están haciendo?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nuestro inventario es muy poco ya que nuestros productos se venden en poco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tiempo, por lo cual hacemos pedidos muy seguidos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realizan el pago a los empleados?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El pago a nuestros empleados es por horas basándose en el salario mínimo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¿Tienen necesidades para llevar a cabo alguna labor en la empresa? ¿cuales?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Necesitamos una página web para poder mostrar nuestros productos para ser un supermercado mas reconocido</a:t>
            </a:r>
          </a:p>
          <a:p>
            <a:pPr lvl="0"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funcionan los domicilios?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Rta: Realizamos las llamadas tomamos el pedido tomamos lo que se necesita el cliente tomamos la dirección y  se envía y al domiciliario se le paga 1000 mil pesos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O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62954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208</TotalTime>
  <Words>998</Words>
  <Application>Microsoft Office PowerPoint</Application>
  <PresentationFormat>Panorámica</PresentationFormat>
  <Paragraphs>79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Corbel</vt:lpstr>
      <vt:lpstr>Times New Roman</vt:lpstr>
      <vt:lpstr>Wingdings 2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Cuestionario Entrevista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APRENDIZ</cp:lastModifiedBy>
  <cp:revision>29</cp:revision>
  <dcterms:created xsi:type="dcterms:W3CDTF">2019-06-13T22:24:08Z</dcterms:created>
  <dcterms:modified xsi:type="dcterms:W3CDTF">2019-06-18T16:36:54Z</dcterms:modified>
</cp:coreProperties>
</file>