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970-E358-483A-8326-03A41FBA4462}" type="datetimeFigureOut">
              <a:rPr lang="es-CO" smtClean="0"/>
              <a:t>05/06/2019</a:t>
            </a:fld>
            <a:endParaRPr lang="es-C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9C02-228F-4805-B3C9-CCEA8F8547DF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970-E358-483A-8326-03A41FBA4462}" type="datetimeFigureOut">
              <a:rPr lang="es-CO" smtClean="0"/>
              <a:t>05/06/2019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9C02-228F-4805-B3C9-CCEA8F8547D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970-E358-483A-8326-03A41FBA4462}" type="datetimeFigureOut">
              <a:rPr lang="es-CO" smtClean="0"/>
              <a:t>05/06/2019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9C02-228F-4805-B3C9-CCEA8F8547D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970-E358-483A-8326-03A41FBA4462}" type="datetimeFigureOut">
              <a:rPr lang="es-CO" smtClean="0"/>
              <a:t>05/06/2019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9C02-228F-4805-B3C9-CCEA8F8547D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970-E358-483A-8326-03A41FBA4462}" type="datetimeFigureOut">
              <a:rPr lang="es-CO" smtClean="0"/>
              <a:t>05/06/2019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9C02-228F-4805-B3C9-CCEA8F8547DF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970-E358-483A-8326-03A41FBA4462}" type="datetimeFigureOut">
              <a:rPr lang="es-CO" smtClean="0"/>
              <a:t>05/06/2019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9C02-228F-4805-B3C9-CCEA8F8547D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970-E358-483A-8326-03A41FBA4462}" type="datetimeFigureOut">
              <a:rPr lang="es-CO" smtClean="0"/>
              <a:t>05/06/2019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9C02-228F-4805-B3C9-CCEA8F8547D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970-E358-483A-8326-03A41FBA4462}" type="datetimeFigureOut">
              <a:rPr lang="es-CO" smtClean="0"/>
              <a:t>05/06/2019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9C02-228F-4805-B3C9-CCEA8F8547D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970-E358-483A-8326-03A41FBA4462}" type="datetimeFigureOut">
              <a:rPr lang="es-CO" smtClean="0"/>
              <a:t>05/06/2019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9C02-228F-4805-B3C9-CCEA8F8547D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970-E358-483A-8326-03A41FBA4462}" type="datetimeFigureOut">
              <a:rPr lang="es-CO" smtClean="0"/>
              <a:t>05/06/2019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9C02-228F-4805-B3C9-CCEA8F8547D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970-E358-483A-8326-03A41FBA4462}" type="datetimeFigureOut">
              <a:rPr lang="es-CO" smtClean="0"/>
              <a:t>05/06/2019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3559C02-228F-4805-B3C9-CCEA8F8547DF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C32970-E358-483A-8326-03A41FBA4462}" type="datetimeFigureOut">
              <a:rPr lang="es-CO" smtClean="0"/>
              <a:t>05/06/2019</a:t>
            </a:fld>
            <a:endParaRPr lang="es-C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559C02-228F-4805-B3C9-CCEA8F8547DF}" type="slidenum">
              <a:rPr lang="es-CO" smtClean="0"/>
              <a:t>‹Nº›</a:t>
            </a:fld>
            <a:endParaRPr lang="es-CO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23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 smtClean="0"/>
              <a:t>Terrazasexpress.com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CO" dirty="0" smtClean="0"/>
              <a:t>Microempresa : Terrazas Express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564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Planteamiento de problema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sz="2400" dirty="0" smtClean="0">
                <a:latin typeface="Calibri Light" pitchFamily="34" charset="0"/>
              </a:rPr>
              <a:t>Actualmente los mercados está siendo  </a:t>
            </a:r>
            <a:r>
              <a:rPr lang="es-CO" sz="2400" dirty="0">
                <a:latin typeface="Calibri Light" pitchFamily="34" charset="0"/>
              </a:rPr>
              <a:t>orientada al uso de internet para informar, promocionar, vender </a:t>
            </a:r>
            <a:r>
              <a:rPr lang="es-CO" sz="2400" dirty="0" smtClean="0">
                <a:latin typeface="Calibri Light" pitchFamily="34" charset="0"/>
              </a:rPr>
              <a:t> servicios </a:t>
            </a:r>
            <a:r>
              <a:rPr lang="es-CO" sz="2400" dirty="0">
                <a:latin typeface="Calibri Light" pitchFamily="34" charset="0"/>
              </a:rPr>
              <a:t>y </a:t>
            </a:r>
            <a:r>
              <a:rPr lang="es-CO" sz="2400" dirty="0" smtClean="0">
                <a:latin typeface="Calibri Light" pitchFamily="34" charset="0"/>
              </a:rPr>
              <a:t>bienes. </a:t>
            </a:r>
            <a:r>
              <a:rPr lang="es-CO" sz="2400" dirty="0">
                <a:latin typeface="Calibri Light" pitchFamily="34" charset="0"/>
              </a:rPr>
              <a:t>De igual manera incremento </a:t>
            </a:r>
            <a:r>
              <a:rPr lang="es-CO" sz="2400" dirty="0" smtClean="0">
                <a:latin typeface="Calibri Light" pitchFamily="34" charset="0"/>
              </a:rPr>
              <a:t>el </a:t>
            </a:r>
            <a:r>
              <a:rPr lang="es-CO" sz="2400" dirty="0">
                <a:latin typeface="Calibri Light" pitchFamily="34" charset="0"/>
              </a:rPr>
              <a:t>uso de nuevas tecnologías </a:t>
            </a:r>
            <a:r>
              <a:rPr lang="es-CO" sz="2400" dirty="0">
                <a:latin typeface="Calibri Light" pitchFamily="34" charset="0"/>
              </a:rPr>
              <a:t> </a:t>
            </a:r>
            <a:r>
              <a:rPr lang="es-CO" sz="2400" dirty="0" smtClean="0">
                <a:latin typeface="Calibri Light" pitchFamily="34" charset="0"/>
              </a:rPr>
              <a:t>como celulares con </a:t>
            </a:r>
            <a:r>
              <a:rPr lang="es-CO" sz="2400" dirty="0">
                <a:latin typeface="Calibri Light" pitchFamily="34" charset="0"/>
              </a:rPr>
              <a:t>acceso a internet, </a:t>
            </a:r>
            <a:r>
              <a:rPr lang="es-CO" sz="2400" dirty="0" smtClean="0">
                <a:latin typeface="Calibri Light" pitchFamily="34" charset="0"/>
              </a:rPr>
              <a:t>por lo visto ha generado el aumento de que las personas acedan a la red. Pero la </a:t>
            </a:r>
            <a:r>
              <a:rPr lang="es-CO" sz="2400" dirty="0">
                <a:latin typeface="Calibri Light" pitchFamily="34" charset="0"/>
              </a:rPr>
              <a:t>tienda </a:t>
            </a:r>
            <a:r>
              <a:rPr lang="es-CO" sz="2400" dirty="0" smtClean="0">
                <a:latin typeface="Calibri Light" pitchFamily="34" charset="0"/>
              </a:rPr>
              <a:t>terrazas  no cuenta con un sitio web que proporcione </a:t>
            </a:r>
            <a:r>
              <a:rPr lang="es-CO" sz="2400" dirty="0">
                <a:latin typeface="Calibri Light" pitchFamily="34" charset="0"/>
              </a:rPr>
              <a:t>a sus clientes </a:t>
            </a:r>
            <a:r>
              <a:rPr lang="es-CO" sz="2400" dirty="0" smtClean="0">
                <a:latin typeface="Calibri Light" pitchFamily="34" charset="0"/>
              </a:rPr>
              <a:t>la obtención de  </a:t>
            </a:r>
            <a:r>
              <a:rPr lang="es-CO" sz="2400" dirty="0">
                <a:latin typeface="Calibri Light" pitchFamily="34" charset="0"/>
              </a:rPr>
              <a:t>información de los productos, servicios y promociones; de igual manera no es posible para los clientes realizar trámites online que eviten el desplazamiento hasta el punto </a:t>
            </a:r>
            <a:r>
              <a:rPr lang="es-CO" sz="2400" dirty="0" smtClean="0">
                <a:latin typeface="Calibri Light" pitchFamily="34" charset="0"/>
              </a:rPr>
              <a:t>de venta. Además quieren tener un orden con el almacenamiento de sus productos que sea de manera rápida y eficaz con el uso de la tecnología.</a:t>
            </a:r>
            <a:r>
              <a:rPr lang="es-CO" sz="2400" dirty="0">
                <a:latin typeface="Calibri Light" pitchFamily="34" charset="0"/>
              </a:rPr>
              <a:t/>
            </a:r>
            <a:br>
              <a:rPr lang="es-CO" sz="2400" dirty="0">
                <a:latin typeface="Calibri Light" pitchFamily="34" charset="0"/>
              </a:rPr>
            </a:br>
            <a:endParaRPr lang="es-CO" sz="2400" dirty="0">
              <a:latin typeface="Calibri Light" pitchFamily="34" charset="0"/>
            </a:endParaRPr>
          </a:p>
          <a:p>
            <a:endParaRPr lang="es-CO" sz="2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Justificación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CO" sz="2800" dirty="0"/>
              <a:t> </a:t>
            </a:r>
            <a:r>
              <a:rPr lang="es-CO" sz="2800" dirty="0">
                <a:latin typeface="Calibri Light" pitchFamily="34" charset="0"/>
              </a:rPr>
              <a:t>La tienda </a:t>
            </a:r>
            <a:r>
              <a:rPr lang="es-CO" sz="2800" dirty="0" smtClean="0">
                <a:latin typeface="Calibri Light" pitchFamily="34" charset="0"/>
              </a:rPr>
              <a:t>terrazas </a:t>
            </a:r>
            <a:r>
              <a:rPr lang="es-CO" sz="2800" dirty="0" err="1" smtClean="0">
                <a:latin typeface="Calibri Light" pitchFamily="34" charset="0"/>
              </a:rPr>
              <a:t>express</a:t>
            </a:r>
            <a:r>
              <a:rPr lang="es-CO" sz="2800" dirty="0" smtClean="0">
                <a:latin typeface="Calibri Light" pitchFamily="34" charset="0"/>
              </a:rPr>
              <a:t> </a:t>
            </a:r>
            <a:r>
              <a:rPr lang="es-CO" sz="2800" dirty="0">
                <a:latin typeface="Calibri Light" pitchFamily="34" charset="0"/>
              </a:rPr>
              <a:t>requiere ampliar sus actividades comerciales y de promoción de productos y servicios haciendo uso de internet, proporcionado a sus clientes actuales y </a:t>
            </a:r>
            <a:r>
              <a:rPr lang="es-CO" sz="2800" dirty="0">
                <a:latin typeface="Calibri Light" pitchFamily="34" charset="0"/>
              </a:rPr>
              <a:t> </a:t>
            </a:r>
            <a:r>
              <a:rPr lang="es-CO" sz="2800" dirty="0" smtClean="0">
                <a:latin typeface="Calibri Light" pitchFamily="34" charset="0"/>
              </a:rPr>
              <a:t>a futuros potenciales </a:t>
            </a:r>
            <a:r>
              <a:rPr lang="es-CO" sz="2800" dirty="0">
                <a:latin typeface="Calibri Light" pitchFamily="34" charset="0"/>
              </a:rPr>
              <a:t>las herramientas que permitan la interacción de manera virtual con todas las actividades de </a:t>
            </a:r>
            <a:r>
              <a:rPr lang="es-CO" sz="2800" dirty="0" smtClean="0">
                <a:latin typeface="Calibri Light" pitchFamily="34" charset="0"/>
              </a:rPr>
              <a:t>su </a:t>
            </a:r>
            <a:r>
              <a:rPr lang="es-CO" sz="2800" dirty="0">
                <a:latin typeface="Calibri Light" pitchFamily="34" charset="0"/>
              </a:rPr>
              <a:t>empresa.</a:t>
            </a:r>
          </a:p>
          <a:p>
            <a:pPr marL="0" indent="0" algn="just">
              <a:buNone/>
            </a:pPr>
            <a:endParaRPr lang="es-CO" sz="2800" dirty="0">
              <a:latin typeface="Calibri Light" pitchFamily="34" charset="0"/>
            </a:endParaRPr>
          </a:p>
          <a:p>
            <a:pPr algn="just"/>
            <a:r>
              <a:rPr lang="es-CO" sz="2800" dirty="0">
                <a:latin typeface="Calibri Light" pitchFamily="34" charset="0"/>
              </a:rPr>
              <a:t>Por </a:t>
            </a:r>
            <a:r>
              <a:rPr lang="es-CO" sz="2800" dirty="0" smtClean="0">
                <a:latin typeface="Calibri Light" pitchFamily="34" charset="0"/>
              </a:rPr>
              <a:t>ende el </a:t>
            </a:r>
            <a:r>
              <a:rPr lang="es-CO" sz="2800" dirty="0">
                <a:latin typeface="Calibri Light" pitchFamily="34" charset="0"/>
              </a:rPr>
              <a:t>presente proyecto </a:t>
            </a:r>
            <a:r>
              <a:rPr lang="es-CO" sz="2800" dirty="0" smtClean="0">
                <a:latin typeface="Calibri Light" pitchFamily="34" charset="0"/>
              </a:rPr>
              <a:t>es la </a:t>
            </a:r>
            <a:r>
              <a:rPr lang="es-CO" sz="2800" dirty="0">
                <a:latin typeface="Calibri Light" pitchFamily="34" charset="0"/>
              </a:rPr>
              <a:t>creación de un sitio web para la </a:t>
            </a:r>
            <a:r>
              <a:rPr lang="es-CO" sz="2800" dirty="0" smtClean="0">
                <a:latin typeface="Calibri Light" pitchFamily="34" charset="0"/>
              </a:rPr>
              <a:t>tienda terrazas </a:t>
            </a:r>
            <a:r>
              <a:rPr lang="es-CO" sz="2800" dirty="0" err="1" smtClean="0">
                <a:latin typeface="Calibri Light" pitchFamily="34" charset="0"/>
              </a:rPr>
              <a:t>express</a:t>
            </a:r>
            <a:r>
              <a:rPr lang="es-CO" sz="2800" dirty="0" smtClean="0">
                <a:latin typeface="Calibri Light" pitchFamily="34" charset="0"/>
              </a:rPr>
              <a:t> con </a:t>
            </a:r>
            <a:r>
              <a:rPr lang="es-CO" sz="2800" dirty="0">
                <a:latin typeface="Calibri Light" pitchFamily="34" charset="0"/>
              </a:rPr>
              <a:t>el fin de brindar las herramientas que den acceso en línea a la información, bienes y servicios proporcionados por la </a:t>
            </a:r>
            <a:r>
              <a:rPr lang="es-CO" sz="2800" dirty="0" smtClean="0">
                <a:latin typeface="Calibri Light" pitchFamily="34" charset="0"/>
              </a:rPr>
              <a:t>micro-empresa</a:t>
            </a:r>
            <a:r>
              <a:rPr lang="es-CO" sz="2800" dirty="0">
                <a:latin typeface="Calibri Light" pitchFamily="34" charset="0"/>
              </a:rPr>
              <a:t>.</a:t>
            </a:r>
          </a:p>
          <a:p>
            <a:endParaRPr lang="es-CO" sz="28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1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Objetivo general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>
                <a:latin typeface="Calibri Light" pitchFamily="34" charset="0"/>
              </a:rPr>
              <a:t>Tal como ya lo habíamos planteado es crear un plataforma web que permita a la tienda terrazas </a:t>
            </a:r>
            <a:r>
              <a:rPr lang="es-CO" dirty="0" err="1" smtClean="0">
                <a:latin typeface="Calibri Light" pitchFamily="34" charset="0"/>
              </a:rPr>
              <a:t>express</a:t>
            </a:r>
            <a:r>
              <a:rPr lang="es-CO" dirty="0" smtClean="0">
                <a:latin typeface="Calibri Light" pitchFamily="34" charset="0"/>
              </a:rPr>
              <a:t>  proporcionar a sus clientes información sobre sus productos  y promociones  y así beneficiar a la empresa económicamente </a:t>
            </a:r>
            <a:endParaRPr lang="es-CO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143000"/>
          </a:xfrm>
        </p:spPr>
        <p:txBody>
          <a:bodyPr/>
          <a:lstStyle/>
          <a:p>
            <a:pPr algn="ctr"/>
            <a:r>
              <a:rPr lang="es-CO" dirty="0"/>
              <a:t>Objetivo </a:t>
            </a:r>
            <a:r>
              <a:rPr lang="es-CO" dirty="0" smtClean="0"/>
              <a:t>específicos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 smtClean="0"/>
          </a:p>
          <a:p>
            <a:r>
              <a:rPr lang="es-CO" dirty="0" smtClean="0">
                <a:latin typeface="Calibri Light" pitchFamily="34" charset="0"/>
              </a:rPr>
              <a:t>Realizar el análisis de la empresa </a:t>
            </a:r>
          </a:p>
          <a:p>
            <a:r>
              <a:rPr lang="es-CO" dirty="0" smtClean="0">
                <a:latin typeface="Calibri Light" pitchFamily="34" charset="0"/>
              </a:rPr>
              <a:t>Presentar análisis a la empresa y distintas opciones</a:t>
            </a:r>
          </a:p>
          <a:p>
            <a:r>
              <a:rPr lang="es-CO" dirty="0" smtClean="0">
                <a:latin typeface="Calibri Light" pitchFamily="34" charset="0"/>
              </a:rPr>
              <a:t>Diseñar el sitio web</a:t>
            </a:r>
          </a:p>
          <a:p>
            <a:r>
              <a:rPr lang="es-CO" dirty="0" smtClean="0">
                <a:latin typeface="Calibri Light" pitchFamily="34" charset="0"/>
              </a:rPr>
              <a:t>Verificar el diseño por parte de la empresa </a:t>
            </a:r>
          </a:p>
          <a:p>
            <a:r>
              <a:rPr lang="es-CO" dirty="0" smtClean="0">
                <a:latin typeface="Calibri Light" pitchFamily="34" charset="0"/>
              </a:rPr>
              <a:t>Desarrollar el sitio web</a:t>
            </a:r>
          </a:p>
          <a:p>
            <a:r>
              <a:rPr lang="es-CO" dirty="0" smtClean="0">
                <a:latin typeface="Calibri Light" pitchFamily="34" charset="0"/>
              </a:rPr>
              <a:t>Pruebas del sitio web</a:t>
            </a:r>
          </a:p>
          <a:p>
            <a:r>
              <a:rPr lang="es-CO" dirty="0" smtClean="0">
                <a:latin typeface="Calibri Light" pitchFamily="34" charset="0"/>
              </a:rPr>
              <a:t>Programar  mantenimiento al sitio web de  la empresa para mejor uso y optimización de esta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364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Alcances y limites del proyecto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Alcances </a:t>
            </a:r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CO" dirty="0" smtClean="0"/>
              <a:t>Limites </a:t>
            </a:r>
            <a:endParaRPr lang="es-CO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CO" dirty="0" smtClean="0">
                <a:latin typeface="Calibri Light" pitchFamily="34" charset="0"/>
              </a:rPr>
              <a:t>Proporcionar suficiente información al cliente sobre la mico-empresa </a:t>
            </a:r>
          </a:p>
          <a:p>
            <a:r>
              <a:rPr lang="es-CO" dirty="0" smtClean="0">
                <a:latin typeface="Calibri Light" pitchFamily="34" charset="0"/>
              </a:rPr>
              <a:t>Mostrar  al cliente un catalogo de productos</a:t>
            </a:r>
          </a:p>
          <a:p>
            <a:r>
              <a:rPr lang="es-CO" dirty="0" smtClean="0">
                <a:latin typeface="Calibri Light" pitchFamily="34" charset="0"/>
              </a:rPr>
              <a:t>Realizar ventas online</a:t>
            </a:r>
            <a:endParaRPr lang="es-CO" dirty="0">
              <a:latin typeface="Calibri Light" pitchFamily="34" charset="0"/>
            </a:endParaRPr>
          </a:p>
          <a:p>
            <a:r>
              <a:rPr lang="es-CO" dirty="0" smtClean="0">
                <a:latin typeface="Calibri Light" pitchFamily="34" charset="0"/>
              </a:rPr>
              <a:t>Realizar pagos online</a:t>
            </a:r>
          </a:p>
          <a:p>
            <a:endParaRPr lang="es-CO" dirty="0" smtClean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CO" dirty="0" smtClean="0">
                <a:latin typeface="Calibri Light" pitchFamily="34" charset="0"/>
              </a:rPr>
              <a:t>Poder distribuir productos nacionalmente </a:t>
            </a:r>
            <a:endParaRPr lang="es-CO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 smtClean="0"/>
              <a:t>Instrumentos de recolección de datos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>
                <a:latin typeface="Calibri Light" pitchFamily="34" charset="0"/>
              </a:rPr>
              <a:t>Entrevista:</a:t>
            </a:r>
            <a:endParaRPr lang="es-CO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Requisitos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F</a:t>
            </a:r>
            <a:r>
              <a:rPr lang="es-CO" dirty="0" smtClean="0"/>
              <a:t>uncionales</a:t>
            </a:r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s-CO" dirty="0"/>
              <a:t>N</a:t>
            </a:r>
            <a:r>
              <a:rPr lang="es-CO" dirty="0" smtClean="0"/>
              <a:t>o funcionales</a:t>
            </a:r>
            <a:endParaRPr lang="es-CO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CO" dirty="0" smtClean="0">
                <a:latin typeface="Calibri Light" pitchFamily="34" charset="0"/>
              </a:rPr>
              <a:t>Se debe realizar mantenimiento por parte del encargado para mantener la pagina bien</a:t>
            </a:r>
          </a:p>
          <a:p>
            <a:r>
              <a:rPr lang="es-CO" dirty="0" smtClean="0">
                <a:latin typeface="Calibri Light" pitchFamily="34" charset="0"/>
              </a:rPr>
              <a:t>El jefe o el respectivo encargado debe monitorear  las ganancias</a:t>
            </a:r>
          </a:p>
          <a:p>
            <a:r>
              <a:rPr lang="es-CO" dirty="0" smtClean="0">
                <a:latin typeface="Calibri Light" pitchFamily="34" charset="0"/>
              </a:rPr>
              <a:t>Los empleados pueden acceder a la plataforma para brindar servicio al cliente.</a:t>
            </a:r>
            <a:endParaRPr lang="es-CO" dirty="0">
              <a:latin typeface="Calibri Light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427984" y="2636912"/>
            <a:ext cx="4247455" cy="3845720"/>
          </a:xfrm>
        </p:spPr>
        <p:txBody>
          <a:bodyPr>
            <a:normAutofit/>
          </a:bodyPr>
          <a:lstStyle/>
          <a:p>
            <a:r>
              <a:rPr lang="es-CO" dirty="0" smtClean="0">
                <a:latin typeface="Calibri Light" pitchFamily="34" charset="0"/>
              </a:rPr>
              <a:t>Deben introducir datos verídicos que se soliciten a la hora de hacer una compra online.</a:t>
            </a:r>
          </a:p>
          <a:p>
            <a:r>
              <a:rPr lang="es-CO" dirty="0" smtClean="0">
                <a:latin typeface="Calibri Light" pitchFamily="34" charset="0"/>
              </a:rPr>
              <a:t>Debe decir datos correctos a la hora de hacer un domicilio</a:t>
            </a:r>
          </a:p>
          <a:p>
            <a:r>
              <a:rPr lang="es-CO" dirty="0" smtClean="0">
                <a:latin typeface="Calibri Light" pitchFamily="34" charset="0"/>
              </a:rPr>
              <a:t>El cliente debe meterse a la pagina para estar actualizado de nuevos productos, ofertas, etc.</a:t>
            </a:r>
            <a:endParaRPr lang="es-CO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356</TotalTime>
  <Words>347</Words>
  <Application>Microsoft Office PowerPoint</Application>
  <PresentationFormat>Presentación en pantalla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Flujo</vt:lpstr>
      <vt:lpstr>Presentación de PowerPoint</vt:lpstr>
      <vt:lpstr>Terrazasexpress.com</vt:lpstr>
      <vt:lpstr>Planteamiento de problema</vt:lpstr>
      <vt:lpstr>Justificación</vt:lpstr>
      <vt:lpstr>Objetivo general</vt:lpstr>
      <vt:lpstr>Objetivo específicos </vt:lpstr>
      <vt:lpstr>Alcances y limites del proyecto</vt:lpstr>
      <vt:lpstr>Instrumentos de recolección de datos</vt:lpstr>
      <vt:lpstr>Requisitos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valentina</dc:creator>
  <cp:lastModifiedBy>valentina</cp:lastModifiedBy>
  <cp:revision>10</cp:revision>
  <dcterms:created xsi:type="dcterms:W3CDTF">2019-06-05T18:39:16Z</dcterms:created>
  <dcterms:modified xsi:type="dcterms:W3CDTF">2019-06-06T00:36:02Z</dcterms:modified>
</cp:coreProperties>
</file>