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9" r:id="rId20"/>
    <p:sldId id="293" r:id="rId21"/>
    <p:sldId id="294" r:id="rId22"/>
    <p:sldId id="295" r:id="rId23"/>
    <p:sldId id="296" r:id="rId24"/>
    <p:sldId id="297" r:id="rId25"/>
    <p:sldId id="29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:Entrevista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</a:p>
          <a:p>
            <a:pPr marL="45720" indent="0" algn="just">
              <a:buFont typeface="Corbel" pitchFamily="34" charset="0"/>
              <a:buNone/>
            </a:pP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CFA4F0-B5D6-49FD-906B-419DFFC218F5}"/>
              </a:ext>
            </a:extLst>
          </p:cNvPr>
          <p:cNvSpPr/>
          <p:nvPr/>
        </p:nvSpPr>
        <p:spPr>
          <a:xfrm>
            <a:off x="6283571" y="1853604"/>
            <a:ext cx="5486400" cy="4572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:a16="http://schemas.microsoft.com/office/drawing/2014/main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:a16="http://schemas.microsoft.com/office/drawing/2014/main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EA1A06-9144-4597-B958-2182AEBFFB61}"/>
              </a:ext>
            </a:extLst>
          </p:cNvPr>
          <p:cNvSpPr/>
          <p:nvPr/>
        </p:nvSpPr>
        <p:spPr>
          <a:xfrm>
            <a:off x="422029" y="1853603"/>
            <a:ext cx="5486400" cy="457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acceso solo a usuarios autorizados.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gestionar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generara reportes periódicos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reportara ingresos y gastos.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gestionara información de proveedores.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permite gestionar el horario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 novedades de empleados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9AABA0-9562-4C43-AB70-E5BFFC26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0" y="471388"/>
            <a:ext cx="7134540" cy="5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41D452-EE25-45E6-9495-75C82D36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2" y="623613"/>
            <a:ext cx="7486976" cy="52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tina\Desktop\Casos de us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672501"/>
            <a:ext cx="9061938" cy="46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2" y="705185"/>
            <a:ext cx="9730153" cy="6001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11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LA GESTION DE 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871180"/>
            <a:ext cx="5068008" cy="5115639"/>
          </a:xfrm>
          <a:prstGeom prst="rect">
            <a:avLst/>
          </a:prstGeom>
        </p:spPr>
      </p:pic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6" y="494352"/>
            <a:ext cx="5441327" cy="54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50" y="806655"/>
            <a:ext cx="5664066" cy="5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6" y="918414"/>
            <a:ext cx="5692275" cy="49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3" y="1022992"/>
            <a:ext cx="5558558" cy="2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990259"/>
            <a:ext cx="490606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233181"/>
            <a:ext cx="488700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6330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MAPA DE PROCESOS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7" y="1457571"/>
            <a:ext cx="8554461" cy="48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6D667C-CD6D-4796-BB9B-9311D544D5CF}"/>
              </a:ext>
            </a:extLst>
          </p:cNvPr>
          <p:cNvSpPr/>
          <p:nvPr/>
        </p:nvSpPr>
        <p:spPr>
          <a:xfrm>
            <a:off x="767861" y="2576254"/>
            <a:ext cx="10656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,el cual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en cada día de trabajo y de horario de los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el dueño jefe del supermercado pueda evidenciar a los momento de hacer inventario que pedir a los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sistema. 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sistema a la empresa, lograr mejorar la calidad de este.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los dueños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485</TotalTime>
  <Words>937</Words>
  <Application>Microsoft Office PowerPoint</Application>
  <PresentationFormat>Panorámica</PresentationFormat>
  <Paragraphs>90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Times New Roman</vt:lpstr>
      <vt:lpstr>Wingdings 2</vt:lpstr>
      <vt:lpstr>Base</vt:lpstr>
      <vt:lpstr>Presentación de PowerPoint</vt:lpstr>
      <vt:lpstr>Presentación de PowerPoint</vt:lpstr>
      <vt:lpstr>MAPA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APRENDIZ</cp:lastModifiedBy>
  <cp:revision>43</cp:revision>
  <dcterms:created xsi:type="dcterms:W3CDTF">2019-06-13T22:24:08Z</dcterms:created>
  <dcterms:modified xsi:type="dcterms:W3CDTF">2019-07-02T11:15:58Z</dcterms:modified>
</cp:coreProperties>
</file>