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9" r:id="rId20"/>
    <p:sldId id="293" r:id="rId21"/>
    <p:sldId id="294" r:id="rId22"/>
    <p:sldId id="295" r:id="rId23"/>
    <p:sldId id="296" r:id="rId24"/>
    <p:sldId id="297" r:id="rId25"/>
    <p:sldId id="29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:Entrevista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83571" y="1853604"/>
            <a:ext cx="5486400" cy="4572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2029" y="1853603"/>
            <a:ext cx="5486400" cy="457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acceso solo a usuarios autorizados.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gestionar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generara reportes periódicos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reportara ingresos y gastos.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gestionara información de proveedores.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permite gestionar 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 novedades de empleados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9AABA0-9562-4C43-AB70-E5BFFC26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0" y="471388"/>
            <a:ext cx="7134540" cy="5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41D452-EE25-45E6-9495-75C82D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2" y="623613"/>
            <a:ext cx="7486976" cy="5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Desktop\Casos de us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72501"/>
            <a:ext cx="9061938" cy="46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2" y="705185"/>
            <a:ext cx="9730153" cy="6001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11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LA GESTION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871180"/>
            <a:ext cx="5068008" cy="5115639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6" y="494352"/>
            <a:ext cx="5441327" cy="54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0" y="806655"/>
            <a:ext cx="5664066" cy="5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6" y="918414"/>
            <a:ext cx="5692275" cy="49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3" y="1022992"/>
            <a:ext cx="5558558" cy="2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990259"/>
            <a:ext cx="490606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3181"/>
            <a:ext cx="48870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6330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MAPA DE PROCESOS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7" y="1457571"/>
            <a:ext cx="8554461" cy="4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576254"/>
            <a:ext cx="10656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,el cual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en cada día de trabajo y de horario de los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dueño/jefe del supermercado pueda evidenciar a los momento de hacer inventario que pedir a los proveedores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sistema. 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sistema a la empresa, lograr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al dueño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492</TotalTime>
  <Words>939</Words>
  <Application>Microsoft Office PowerPoint</Application>
  <PresentationFormat>Panorámica</PresentationFormat>
  <Paragraphs>90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MAPA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APRENDIZ</cp:lastModifiedBy>
  <cp:revision>45</cp:revision>
  <dcterms:created xsi:type="dcterms:W3CDTF">2019-06-13T22:24:08Z</dcterms:created>
  <dcterms:modified xsi:type="dcterms:W3CDTF">2019-07-02T11:26:45Z</dcterms:modified>
</cp:coreProperties>
</file>