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58" r:id="rId10"/>
    <p:sldId id="284" r:id="rId11"/>
    <p:sldId id="285" r:id="rId12"/>
    <p:sldId id="286" r:id="rId13"/>
    <p:sldId id="287" r:id="rId14"/>
    <p:sldId id="288" r:id="rId15"/>
    <p:sldId id="28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ENDIZ" initials="A" lastIdx="23" clrIdx="0">
    <p:extLst>
      <p:ext uri="{19B8F6BF-5375-455C-9EA6-DF929625EA0E}">
        <p15:presenceInfo xmlns:p15="http://schemas.microsoft.com/office/powerpoint/2012/main" userId="APREND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0722-4485-4617-AED8-F176FCC4846B}" type="datetimeFigureOut">
              <a:rPr lang="es-CO" smtClean="0"/>
              <a:t>19/06/2019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ED230-EECC-409A-BADE-DC6840E3BF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98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77f3c3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77f3c3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377f3c3c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70dfaf2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70dfaf2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570dfaf2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6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95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2632" y="1"/>
            <a:ext cx="12359443" cy="6875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88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22621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3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9738" y="0"/>
            <a:ext cx="123423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0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3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85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21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18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40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4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id="{220BA8F9-0AA5-4BE3-B306-A2C979B050D5}"/>
              </a:ext>
            </a:extLst>
          </p:cNvPr>
          <p:cNvSpPr txBox="1">
            <a:spLocks/>
          </p:cNvSpPr>
          <p:nvPr/>
        </p:nvSpPr>
        <p:spPr>
          <a:xfrm>
            <a:off x="304800" y="2327223"/>
            <a:ext cx="7726017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800" dirty="0">
                <a:latin typeface="Arial Black" panose="020B0A04020102020204" pitchFamily="34" charset="0"/>
              </a:rPr>
              <a:t>Microempresa : Terrazas Express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B7B1D-E4CB-4FA9-9290-757284D6DA48}"/>
              </a:ext>
            </a:extLst>
          </p:cNvPr>
          <p:cNvSpPr txBox="1"/>
          <p:nvPr/>
        </p:nvSpPr>
        <p:spPr>
          <a:xfrm>
            <a:off x="3270229" y="4286669"/>
            <a:ext cx="2673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proyecto: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Andrés Torres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Camilo Pérez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Eimar Rosero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Diego Rivas</a:t>
            </a:r>
            <a:endParaRPr lang="es-CO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2242A93-37FE-4C4B-AF61-5E5913ADC9EB}"/>
              </a:ext>
            </a:extLst>
          </p:cNvPr>
          <p:cNvSpPr txBox="1">
            <a:spLocks/>
          </p:cNvSpPr>
          <p:nvPr/>
        </p:nvSpPr>
        <p:spPr>
          <a:xfrm>
            <a:off x="1159564" y="1431655"/>
            <a:ext cx="9872871" cy="574397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manejan los horarios de trabajo?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maneja de 16 horas diaria mente se cambia el horario de los empleados cada 8   horas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 realizan las ventas?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realizan las ventas por medio de exhibiciones y publicidad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pasa cuando un producto está por vencerse?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hace promoción y si el producto esta vencido se le comunica al proveedor los cuales ellos lo tendrán que cambiarla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hacen cuando un cliente hace un cambio de producto?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le pregunta porque el cambio del producto y se realiza el cambio y les decimos a nuestros proveedores las inconformidades del cliente para que ellos tomen medidas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hacen para solicitar productos a los proveedores?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Rta. La empresa tiene vendedores los cuales nos visitan en el negocio y toman los productos de la mercancía que nos falta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¿De qué otra forma obtiene los productos?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acudimos a Corabastos la cual tiene una gran variedad de productos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¿que hace cuando un cliente está inconforme?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trata de hablar con el para buscar una solución con respecto a su conformidad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40919DC-A085-4DCE-B55A-AD1822E86789}"/>
              </a:ext>
            </a:extLst>
          </p:cNvPr>
          <p:cNvSpPr txBox="1">
            <a:spLocks/>
          </p:cNvSpPr>
          <p:nvPr/>
        </p:nvSpPr>
        <p:spPr>
          <a:xfrm>
            <a:off x="1228763" y="142699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D7CC3F31-DFF1-42C6-ACE8-835F44CEA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/>
          <a:stretch/>
        </p:blipFill>
        <p:spPr>
          <a:xfrm>
            <a:off x="1230923" y="1860571"/>
            <a:ext cx="4105471" cy="4254564"/>
          </a:xfrm>
          <a:prstGeom prst="rect">
            <a:avLst/>
          </a:prstGeom>
        </p:spPr>
      </p:pic>
      <p:pic>
        <p:nvPicPr>
          <p:cNvPr id="4" name="Imagen 3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99640D62-2DEE-48D0-BC72-723C18E95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40" y="1860571"/>
            <a:ext cx="5360979" cy="42545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D7FB8EA6-23C5-4F6B-8ADA-9BFD0A1A344D}"/>
              </a:ext>
            </a:extLst>
          </p:cNvPr>
          <p:cNvSpPr txBox="1">
            <a:spLocks/>
          </p:cNvSpPr>
          <p:nvPr/>
        </p:nvSpPr>
        <p:spPr>
          <a:xfrm>
            <a:off x="1230923" y="140211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suelo&#10;&#10;Descripción generada automáticamente">
            <a:extLst>
              <a:ext uri="{FF2B5EF4-FFF2-40B4-BE49-F238E27FC236}">
                <a16:creationId xmlns:a16="http://schemas.microsoft.com/office/drawing/2014/main" id="{89FB6DC5-6663-4740-B8C5-C6FBEC03B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15" y="1690162"/>
            <a:ext cx="2863910" cy="4304977"/>
          </a:xfrm>
          <a:prstGeom prst="rect">
            <a:avLst/>
          </a:prstGeom>
        </p:spPr>
      </p:pic>
      <p:pic>
        <p:nvPicPr>
          <p:cNvPr id="4" name="Imagen 3" descr="Imagen que contiene interior, suelo&#10;&#10;Descripción generada automáticamente">
            <a:extLst>
              <a:ext uri="{FF2B5EF4-FFF2-40B4-BE49-F238E27FC236}">
                <a16:creationId xmlns:a16="http://schemas.microsoft.com/office/drawing/2014/main" id="{A49788BE-00D2-434F-AAA6-9D0D68596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7" y="1690162"/>
            <a:ext cx="7092473" cy="44096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7B669C91-4C07-41A1-8E7E-6ABC9ED91676}"/>
              </a:ext>
            </a:extLst>
          </p:cNvPr>
          <p:cNvSpPr txBox="1">
            <a:spLocks/>
          </p:cNvSpPr>
          <p:nvPr/>
        </p:nvSpPr>
        <p:spPr>
          <a:xfrm>
            <a:off x="1230923" y="0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techo, suelo, pared&#10;&#10;Descripción generada automáticamente">
            <a:extLst>
              <a:ext uri="{FF2B5EF4-FFF2-40B4-BE49-F238E27FC236}">
                <a16:creationId xmlns:a16="http://schemas.microsoft.com/office/drawing/2014/main" id="{9E94F008-721D-4183-95E7-7359AE69D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1" y="1761191"/>
            <a:ext cx="6988121" cy="4592715"/>
          </a:xfrm>
          <a:prstGeom prst="rect">
            <a:avLst/>
          </a:prstGeom>
        </p:spPr>
      </p:pic>
      <p:pic>
        <p:nvPicPr>
          <p:cNvPr id="4" name="Imagen 3" descr="Imagen que contiene interior, suelo, mercado&#10;&#10;Descripción generada automáticamente">
            <a:extLst>
              <a:ext uri="{FF2B5EF4-FFF2-40B4-BE49-F238E27FC236}">
                <a16:creationId xmlns:a16="http://schemas.microsoft.com/office/drawing/2014/main" id="{72CBFEFB-1C31-4B02-89D0-518D8633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7" y="1761191"/>
            <a:ext cx="4433108" cy="45927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4CEE1A91-B24D-4A16-843B-E394729B1CEC}"/>
              </a:ext>
            </a:extLst>
          </p:cNvPr>
          <p:cNvSpPr txBox="1">
            <a:spLocks/>
          </p:cNvSpPr>
          <p:nvPr/>
        </p:nvSpPr>
        <p:spPr>
          <a:xfrm>
            <a:off x="1230923" y="105020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escena&#10;&#10;Descripción generada automáticamente">
            <a:extLst>
              <a:ext uri="{FF2B5EF4-FFF2-40B4-BE49-F238E27FC236}">
                <a16:creationId xmlns:a16="http://schemas.microsoft.com/office/drawing/2014/main" id="{F1138C06-A6C9-4A54-AD54-8CA03B25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509" y="3610708"/>
            <a:ext cx="2032115" cy="2849292"/>
          </a:xfrm>
          <a:prstGeom prst="rect">
            <a:avLst/>
          </a:prstGeom>
        </p:spPr>
      </p:pic>
      <p:pic>
        <p:nvPicPr>
          <p:cNvPr id="4" name="Imagen 3" descr="Imagen que contiene objeto, estante, comida, refrigerador&#10;&#10;Descripción generada automáticamente">
            <a:extLst>
              <a:ext uri="{FF2B5EF4-FFF2-40B4-BE49-F238E27FC236}">
                <a16:creationId xmlns:a16="http://schemas.microsoft.com/office/drawing/2014/main" id="{B83E5CA5-8837-4A88-B2E2-7839C94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6" y="1575952"/>
            <a:ext cx="6881762" cy="2229530"/>
          </a:xfrm>
          <a:prstGeom prst="rect">
            <a:avLst/>
          </a:prstGeom>
        </p:spPr>
      </p:pic>
      <p:pic>
        <p:nvPicPr>
          <p:cNvPr id="5" name="Imagen 4" descr="Imagen que contiene interior, comida&#10;&#10;Descripción generada automáticamente">
            <a:extLst>
              <a:ext uri="{FF2B5EF4-FFF2-40B4-BE49-F238E27FC236}">
                <a16:creationId xmlns:a16="http://schemas.microsoft.com/office/drawing/2014/main" id="{8D61E3C5-9C77-408F-A6DF-4BBE4F9770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6" y="3610145"/>
            <a:ext cx="4763497" cy="2849293"/>
          </a:xfrm>
          <a:prstGeom prst="rect">
            <a:avLst/>
          </a:prstGeom>
        </p:spPr>
      </p:pic>
      <p:pic>
        <p:nvPicPr>
          <p:cNvPr id="6" name="Imagen 5" descr="Imagen que contiene refrigerador, interior, suelo, comida&#10;&#10;Descripción generada automáticamente">
            <a:extLst>
              <a:ext uri="{FF2B5EF4-FFF2-40B4-BE49-F238E27FC236}">
                <a16:creationId xmlns:a16="http://schemas.microsoft.com/office/drawing/2014/main" id="{CA5AAF01-28DA-497D-A9EB-9A58F3FC4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8" y="3610146"/>
            <a:ext cx="4250087" cy="2850709"/>
          </a:xfrm>
          <a:prstGeom prst="rect">
            <a:avLst/>
          </a:prstGeom>
        </p:spPr>
      </p:pic>
      <p:pic>
        <p:nvPicPr>
          <p:cNvPr id="7" name="Imagen 6" descr="Imagen que contiene interior, comida&#10;&#10;Descripción generada automáticamente">
            <a:extLst>
              <a:ext uri="{FF2B5EF4-FFF2-40B4-BE49-F238E27FC236}">
                <a16:creationId xmlns:a16="http://schemas.microsoft.com/office/drawing/2014/main" id="{67BC4559-8F68-43CC-B7B3-EE3AEDB9C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84" y="1673692"/>
            <a:ext cx="4202340" cy="19370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DCFA4F0-B5D6-49FD-906B-419DFFC218F5}"/>
              </a:ext>
            </a:extLst>
          </p:cNvPr>
          <p:cNvSpPr/>
          <p:nvPr/>
        </p:nvSpPr>
        <p:spPr>
          <a:xfrm>
            <a:off x="6283571" y="1853604"/>
            <a:ext cx="5486400" cy="45729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usuario debe contar con un computador, que cumpla con las necesidades del sistema.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software debe correr sobre Windows.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software debe soportar una gran cantidad de datos.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Tener una idea clara de los productos que se encuentran en la empresa.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usuario del sistema, deberá tener conociendo básicos de computación.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Usabilidad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Eficiencia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Estabilidad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Funcionalidad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434BC342-010D-40F9-B74E-57C4EECB1088}"/>
              </a:ext>
            </a:extLst>
          </p:cNvPr>
          <p:cNvSpPr txBox="1">
            <a:spLocks/>
          </p:cNvSpPr>
          <p:nvPr/>
        </p:nvSpPr>
        <p:spPr>
          <a:xfrm>
            <a:off x="1230921" y="259482"/>
            <a:ext cx="9730153" cy="654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REQUISITOS</a:t>
            </a:r>
          </a:p>
        </p:txBody>
      </p:sp>
      <p:sp>
        <p:nvSpPr>
          <p:cNvPr id="4" name="2 Marcador de texto">
            <a:extLst>
              <a:ext uri="{FF2B5EF4-FFF2-40B4-BE49-F238E27FC236}">
                <a16:creationId xmlns:a16="http://schemas.microsoft.com/office/drawing/2014/main" id="{9E45369C-B064-4BFA-9EFA-1F55B7D4E5EB}"/>
              </a:ext>
            </a:extLst>
          </p:cNvPr>
          <p:cNvSpPr txBox="1">
            <a:spLocks/>
          </p:cNvSpPr>
          <p:nvPr/>
        </p:nvSpPr>
        <p:spPr>
          <a:xfrm>
            <a:off x="2215657" y="1198761"/>
            <a:ext cx="1910863" cy="659352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Funcionales </a:t>
            </a:r>
          </a:p>
        </p:txBody>
      </p:sp>
      <p:sp>
        <p:nvSpPr>
          <p:cNvPr id="5" name="3 Marcador de texto">
            <a:extLst>
              <a:ext uri="{FF2B5EF4-FFF2-40B4-BE49-F238E27FC236}">
                <a16:creationId xmlns:a16="http://schemas.microsoft.com/office/drawing/2014/main" id="{A65EC8C0-1467-497E-92E7-6E0139E057BD}"/>
              </a:ext>
            </a:extLst>
          </p:cNvPr>
          <p:cNvSpPr txBox="1">
            <a:spLocks/>
          </p:cNvSpPr>
          <p:nvPr/>
        </p:nvSpPr>
        <p:spPr>
          <a:xfrm>
            <a:off x="7842741" y="1201015"/>
            <a:ext cx="2133598" cy="654843"/>
          </a:xfrm>
          <a:prstGeom prst="rect">
            <a:avLst/>
          </a:prstGeom>
        </p:spPr>
        <p:txBody>
          <a:bodyPr vert="horz" lIns="45720" tIns="0" rIns="45720" bIns="0" anchor="ctr">
            <a:normAutofit fontScale="925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 funcionales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EA1A06-9144-4597-B958-2182AEBFFB61}"/>
              </a:ext>
            </a:extLst>
          </p:cNvPr>
          <p:cNvSpPr/>
          <p:nvPr/>
        </p:nvSpPr>
        <p:spPr>
          <a:xfrm>
            <a:off x="422029" y="1853603"/>
            <a:ext cx="5486400" cy="4572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notificará si hay que hacer pedido a proveedores antes de agotar por completo productos.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reporta si hay o no productos </a:t>
            </a:r>
            <a:r>
              <a:rPr lang="es-CO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suficientes para vender.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notificara el control de ganancias o perdidas.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mostrar el valor y cantidad de ventas diarias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almacenará información del horario de empleados.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notificara a los empleados su horario de trabajo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registra el ingreso de empleados.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no permitirá desorden de información de los diferentes proveedores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recuperar la contraseña del usuario.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0D7CA306-FAD7-427C-A545-76974BB16F50}"/>
              </a:ext>
            </a:extLst>
          </p:cNvPr>
          <p:cNvSpPr txBox="1">
            <a:spLocks/>
          </p:cNvSpPr>
          <p:nvPr/>
        </p:nvSpPr>
        <p:spPr>
          <a:xfrm>
            <a:off x="2659523" y="308572"/>
            <a:ext cx="6872954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dirty="0">
                <a:latin typeface="Arial Black" panose="020B0A04020102020204" pitchFamily="34" charset="0"/>
              </a:rPr>
              <a:t>TITULO DEL PROYECTO</a:t>
            </a:r>
            <a:endParaRPr lang="es-CO" sz="4000" dirty="0"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D563D3-8074-4017-95F8-8D188FE6F271}"/>
              </a:ext>
            </a:extLst>
          </p:cNvPr>
          <p:cNvSpPr txBox="1"/>
          <p:nvPr/>
        </p:nvSpPr>
        <p:spPr>
          <a:xfrm>
            <a:off x="1525976" y="3013501"/>
            <a:ext cx="914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SISTEMA PARA EL CONTROL DE LAS ACTIVIDADES DE INVENTARIO Y DE LOS HORARIO DE EMPLEADOS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9738556E-7919-4412-B967-9CE8C2F8BAF4}"/>
              </a:ext>
            </a:extLst>
          </p:cNvPr>
          <p:cNvSpPr txBox="1">
            <a:spLocks/>
          </p:cNvSpPr>
          <p:nvPr/>
        </p:nvSpPr>
        <p:spPr>
          <a:xfrm>
            <a:off x="1230923" y="322571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PLANTEAMIENTO DEL PROBLEMA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16D667C-CD6D-4796-BB9B-9311D544D5CF}"/>
              </a:ext>
            </a:extLst>
          </p:cNvPr>
          <p:cNvSpPr/>
          <p:nvPr/>
        </p:nvSpPr>
        <p:spPr>
          <a:xfrm>
            <a:off x="767861" y="2576254"/>
            <a:ext cx="10656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En el supermercado Terrazas Express presenta el problema de acuerdo al manejo de inventario ,lo realizan por medio de planillas  donde se pueden evidenciar el proceso que hacen a la hora de adquirir nuevos productos para vender a sus clientes y el valor de ventas diarias , en estos procesos a veces se puede tardar o simplemente perder cierta información que es importante para el supermercado, ¿cómo  saber si el negocio está ganando o perdiendo?, o ¿tendrá algún modo rápido y eficaz que dé solución a esto?. Además ,de que no es su único problema ya que no cuentan con una planilla que permita ver el horario de trabajo de sus empleados y esto puede ocasionar talvez confusiones entre ellos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3F0611F-E378-46E9-8334-D431F53CDC03}"/>
              </a:ext>
            </a:extLst>
          </p:cNvPr>
          <p:cNvSpPr txBox="1">
            <a:spLocks/>
          </p:cNvSpPr>
          <p:nvPr/>
        </p:nvSpPr>
        <p:spPr>
          <a:xfrm>
            <a:off x="1230923" y="308945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JUSTIFICACIÓN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CF1BD00-B37D-48AD-A4E1-DD7522CE3132}"/>
              </a:ext>
            </a:extLst>
          </p:cNvPr>
          <p:cNvSpPr txBox="1"/>
          <p:nvPr/>
        </p:nvSpPr>
        <p:spPr>
          <a:xfrm>
            <a:off x="392429" y="2274838"/>
            <a:ext cx="11407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Este proyecto pretende brindar al supermercado una adecuada organización de la información que se lleva en las actividades de inventario que se realiza cada día de trabajo y horario de empleados. Teniendo en cuenta que actualmente esta información es consolidada manualmente y que requiere no mucho tiempo pero si demora para realizarla. Además de brindarle  un sistema que permita manejar correctamente y eficaz el horario de los empleados ya que son 10  empleados y estos trabajan de 8 horas por dos turnos al día.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47DF621F-D7D2-412A-BA22-7473B50F1528}"/>
              </a:ext>
            </a:extLst>
          </p:cNvPr>
          <p:cNvSpPr txBox="1">
            <a:spLocks/>
          </p:cNvSpPr>
          <p:nvPr/>
        </p:nvSpPr>
        <p:spPr>
          <a:xfrm>
            <a:off x="1230923" y="290280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 GENERAL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39E84FE-31D5-4E49-A29E-432F8588A40C}"/>
              </a:ext>
            </a:extLst>
          </p:cNvPr>
          <p:cNvSpPr txBox="1"/>
          <p:nvPr/>
        </p:nvSpPr>
        <p:spPr>
          <a:xfrm>
            <a:off x="392429" y="1999136"/>
            <a:ext cx="114071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que el dueño jefe del supermercado pueda evidenciar a los momento de hacer inventario que pedir a los ¿Cuántos productos desea adquirir? ¿Cuáles productos son más solicitados por los clientes? ¿Sera más el presupuesto o menos, para adquirir los productos a vender?, entre otros. Por parte del cliente estará satisfecho de que encontrara los productos necesarios en el supermercado Terrazas Express para sus respectivas necesidades. Y concluyendo por parte de los empleados, ellos tendrán una mejor metodología de saber su horario de trabajo, sin enredos  o problemas que se hayan encontrado anteriormente.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E5C03F2-26FB-4844-824E-C39AB910AFAC}"/>
              </a:ext>
            </a:extLst>
          </p:cNvPr>
          <p:cNvSpPr txBox="1">
            <a:spLocks/>
          </p:cNvSpPr>
          <p:nvPr/>
        </p:nvSpPr>
        <p:spPr>
          <a:xfrm>
            <a:off x="1230923" y="278334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OBJETIVOS ESPECÍFICOS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37D949-2B29-44C2-8970-DF2CFFB9EC23}"/>
              </a:ext>
            </a:extLst>
          </p:cNvPr>
          <p:cNvSpPr txBox="1"/>
          <p:nvPr/>
        </p:nvSpPr>
        <p:spPr>
          <a:xfrm>
            <a:off x="1230922" y="2274838"/>
            <a:ext cx="9730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Diseñar un software para la consolidación de la información de inventario y horario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la trazabilidad del manejo de inventario y de los horarios de los empleados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Seguridad de la información dada por el sistema para calcular el pago respectivo </a:t>
            </a:r>
            <a:r>
              <a:rPr lang="es-CO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al inventario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Control de los horarios de trabajo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2578F53-ED4F-4D21-B69F-E4725F0453EB}"/>
              </a:ext>
            </a:extLst>
          </p:cNvPr>
          <p:cNvSpPr txBox="1"/>
          <p:nvPr/>
        </p:nvSpPr>
        <p:spPr>
          <a:xfrm>
            <a:off x="1159564" y="266193"/>
            <a:ext cx="9872871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latin typeface="Arial Black" panose="020B0A04020102020204" pitchFamily="34" charset="0"/>
              </a:rPr>
              <a:t>ALCANCES Y LIMITES</a:t>
            </a:r>
            <a:endParaRPr lang="es-ES" sz="4000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3A6329-F915-40E6-8979-075BAD323E16}"/>
              </a:ext>
            </a:extLst>
          </p:cNvPr>
          <p:cNvSpPr txBox="1">
            <a:spLocks/>
          </p:cNvSpPr>
          <p:nvPr/>
        </p:nvSpPr>
        <p:spPr>
          <a:xfrm>
            <a:off x="1026552" y="1966687"/>
            <a:ext cx="10138893" cy="40233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definirá fechas limites para entregar el proyecto a tiempo y que funcione.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del </a:t>
            </a:r>
            <a:r>
              <a:rPr lang="es-CO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de manera correcta la información de inventario</a:t>
            </a:r>
            <a:endParaRPr lang="es-CO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al jefe-administrador un sistema para el inventario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 los empleados la organización de su horario.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proporcionar este software a la empresa, logra mejorar la calidad de este.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808C6EC2-0010-4F66-9DCB-83B775A00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" y="3259339"/>
            <a:ext cx="4454770" cy="3339179"/>
          </a:xfrm>
          <a:prstGeom prst="rect">
            <a:avLst/>
          </a:prstGeom>
        </p:spPr>
      </p:pic>
      <p:pic>
        <p:nvPicPr>
          <p:cNvPr id="3" name="Imagen 2" descr="Imagen que contiene escena, interior, mercado&#10;&#10;Descripción generada automáticamente">
            <a:extLst>
              <a:ext uri="{FF2B5EF4-FFF2-40B4-BE49-F238E27FC236}">
                <a16:creationId xmlns:a16="http://schemas.microsoft.com/office/drawing/2014/main" id="{814E3ECB-22F7-4EF2-A44B-AFA3A87B6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763" y="1610636"/>
            <a:ext cx="3161109" cy="143736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A1930E3-2578-46E9-B8F5-CCEF252AA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35" y="3048000"/>
            <a:ext cx="3161109" cy="3550519"/>
          </a:xfrm>
          <a:prstGeom prst="rect">
            <a:avLst/>
          </a:prstGeom>
        </p:spPr>
      </p:pic>
      <p:pic>
        <p:nvPicPr>
          <p:cNvPr id="5" name="Imagen 4" descr="Imagen que contiene interior, techo, mesa, pared&#10;&#10;Descripción generada automáticamente">
            <a:extLst>
              <a:ext uri="{FF2B5EF4-FFF2-40B4-BE49-F238E27FC236}">
                <a16:creationId xmlns:a16="http://schemas.microsoft.com/office/drawing/2014/main" id="{2FABACD3-BDCD-45C0-B0B0-177EF75CD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1" y="3245681"/>
            <a:ext cx="3689045" cy="3352837"/>
          </a:xfrm>
          <a:prstGeom prst="rect">
            <a:avLst/>
          </a:prstGeom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B72EA132-2953-41DB-9B8C-1611EE7B5D8E}"/>
              </a:ext>
            </a:extLst>
          </p:cNvPr>
          <p:cNvSpPr txBox="1">
            <a:spLocks/>
          </p:cNvSpPr>
          <p:nvPr/>
        </p:nvSpPr>
        <p:spPr>
          <a:xfrm>
            <a:off x="1230923" y="106017"/>
            <a:ext cx="9730153" cy="1168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6C50C7-55F3-4778-9D89-92028D6E6771}"/>
              </a:ext>
            </a:extLst>
          </p:cNvPr>
          <p:cNvSpPr txBox="1"/>
          <p:nvPr/>
        </p:nvSpPr>
        <p:spPr>
          <a:xfrm>
            <a:off x="656491" y="1875692"/>
            <a:ext cx="797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Fotografías a la microempresa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Entrevista los dueños del negocio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8184C-FBD7-473C-B2AA-A16D6CEC5263}"/>
              </a:ext>
            </a:extLst>
          </p:cNvPr>
          <p:cNvSpPr txBox="1">
            <a:spLocks/>
          </p:cNvSpPr>
          <p:nvPr/>
        </p:nvSpPr>
        <p:spPr>
          <a:xfrm>
            <a:off x="1159564" y="265044"/>
            <a:ext cx="9872871" cy="7813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>
                <a:solidFill>
                  <a:schemeClr val="tx1"/>
                </a:solidFill>
                <a:latin typeface="Arial Black" panose="020B0A04020102020204" pitchFamily="34" charset="0"/>
              </a:rPr>
              <a:t>Cuestionario Entrevista</a:t>
            </a:r>
            <a:endParaRPr lang="es-E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94B48-15B0-4148-A2D3-D29E3A9AB0E7}"/>
              </a:ext>
            </a:extLst>
          </p:cNvPr>
          <p:cNvSpPr txBox="1">
            <a:spLocks/>
          </p:cNvSpPr>
          <p:nvPr/>
        </p:nvSpPr>
        <p:spPr>
          <a:xfrm>
            <a:off x="1143000" y="1635617"/>
            <a:ext cx="9872871" cy="446038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procesos se realizan los supermercados?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La contabilidad ya que esta nos ayuda para tener un mayor control sobre nuestros pedidos y las necesidades de nuestros clientes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¿manejan algún inventario? ¿cómo lo están haciendo?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nuestro inventario es muy poco ya que nuestros productos se venden en poco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tiempo, por lo cual hacemos pedidos muy seguidos y a veces tenemos algún inconvenientes con este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realizan el pago a los empleados?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El pago a nuestros empleados es por horas basándose en el salario mínimo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¿Tienen necesidades para llevar a cabo alguna labor en la empresa? ¿cuales?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Un mejor control del inventario además de la implementación de una página web para poder mostrar nuestros productos para ser un supermercado mas reconocido </a:t>
            </a:r>
          </a:p>
          <a:p>
            <a:pPr marL="45720" indent="0" algn="just">
              <a:buFont typeface="Corbel" pitchFamily="34" charset="0"/>
              <a:buNone/>
            </a:pP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463</TotalTime>
  <Words>1028</Words>
  <Application>Microsoft Office PowerPoint</Application>
  <PresentationFormat>Panorámica</PresentationFormat>
  <Paragraphs>97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Corbel</vt:lpstr>
      <vt:lpstr>Times New Roman</vt:lpstr>
      <vt:lpstr>Wingdings 2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39</cp:revision>
  <dcterms:created xsi:type="dcterms:W3CDTF">2019-06-13T22:24:08Z</dcterms:created>
  <dcterms:modified xsi:type="dcterms:W3CDTF">2019-06-19T20:35:21Z</dcterms:modified>
</cp:coreProperties>
</file>