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9" r:id="rId20"/>
    <p:sldId id="293" r:id="rId21"/>
    <p:sldId id="294" r:id="rId22"/>
    <p:sldId id="295" r:id="rId23"/>
    <p:sldId id="296" r:id="rId24"/>
    <p:sldId id="297" r:id="rId25"/>
    <p:sldId id="29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=""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1" autoAdjust="0"/>
    <p:restoredTop sz="94660"/>
  </p:normalViewPr>
  <p:slideViewPr>
    <p:cSldViewPr snapToGrid="0">
      <p:cViewPr>
        <p:scale>
          <a:sx n="81" d="100"/>
          <a:sy n="81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30/06/2019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=""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</a:t>
            </a:r>
            <a:r>
              <a:rPr lang="es-CO" b="1" smtClean="0">
                <a:solidFill>
                  <a:schemeClr val="tx1"/>
                </a:solidFill>
                <a:latin typeface="Arial Black" panose="020B0A04020102020204" pitchFamily="34" charset="0"/>
              </a:rPr>
              <a:t>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=""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=""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=""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=""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=""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=""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=""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=""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=""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=""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=""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=""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>
            <a:extLst>
              <a:ext uri="{FF2B5EF4-FFF2-40B4-BE49-F238E27FC236}">
                <a16:creationId xmlns=""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=""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=""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2029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autorizados. 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gastos.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proveedores.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empleados.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=""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 smtClean="0">
                <a:latin typeface="Arial Black" panose="020B0A04020102020204" pitchFamily="34" charset="0"/>
              </a:rPr>
              <a:t>DIAGRAMA CASOS DE USO</a:t>
            </a:r>
            <a:endParaRPr lang="es-C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GESTION DE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="" xmlns:a16="http://schemas.microsoft.com/office/drawing/2014/main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 smtClean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,lo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cada día de trabajo y horario de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 jefe del supermercado pueda evidenciar a los momento de hacer inventario que pedir a los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=""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software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</a:t>
            </a:r>
            <a:r>
              <a: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software a la empresa, logra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=""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=""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=""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=""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483</TotalTime>
  <Words>931</Words>
  <Application>Microsoft Office PowerPoint</Application>
  <PresentationFormat>Personalizado</PresentationFormat>
  <Paragraphs>90</Paragraphs>
  <Slides>26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valentina</cp:lastModifiedBy>
  <cp:revision>42</cp:revision>
  <dcterms:created xsi:type="dcterms:W3CDTF">2019-06-13T22:24:08Z</dcterms:created>
  <dcterms:modified xsi:type="dcterms:W3CDTF">2019-07-01T02:29:40Z</dcterms:modified>
</cp:coreProperties>
</file>