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31"/>
  </p:notesMasterIdLst>
  <p:handoutMasterIdLst>
    <p:handoutMasterId r:id="rId32"/>
  </p:handoutMasterIdLst>
  <p:sldIdLst>
    <p:sldId id="256" r:id="rId5"/>
    <p:sldId id="276" r:id="rId6"/>
    <p:sldId id="265" r:id="rId7"/>
    <p:sldId id="300" r:id="rId8"/>
    <p:sldId id="305" r:id="rId9"/>
    <p:sldId id="306" r:id="rId10"/>
    <p:sldId id="296" r:id="rId11"/>
    <p:sldId id="297" r:id="rId12"/>
    <p:sldId id="277" r:id="rId13"/>
    <p:sldId id="298" r:id="rId14"/>
    <p:sldId id="299" r:id="rId15"/>
    <p:sldId id="308" r:id="rId16"/>
    <p:sldId id="309" r:id="rId17"/>
    <p:sldId id="310" r:id="rId18"/>
    <p:sldId id="311" r:id="rId19"/>
    <p:sldId id="315" r:id="rId20"/>
    <p:sldId id="313" r:id="rId21"/>
    <p:sldId id="304" r:id="rId22"/>
    <p:sldId id="317" r:id="rId23"/>
    <p:sldId id="301" r:id="rId24"/>
    <p:sldId id="292" r:id="rId25"/>
    <p:sldId id="293" r:id="rId26"/>
    <p:sldId id="307" r:id="rId27"/>
    <p:sldId id="294" r:id="rId28"/>
    <p:sldId id="295" r:id="rId29"/>
    <p:sldId id="302" r:id="rId30"/>
  </p:sldIdLst>
  <p:sldSz cx="12188825" cy="6858000"/>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8" pos="383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than Steven Pascagaza Balcazar" initials="JSPB" lastIdx="1" clrIdx="0">
    <p:extLst>
      <p:ext uri="{19B8F6BF-5375-455C-9EA6-DF929625EA0E}">
        <p15:presenceInfo xmlns:p15="http://schemas.microsoft.com/office/powerpoint/2012/main" userId="Jonathan Steven Pascagaza Balcaz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092"/>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71" autoAdjust="0"/>
    <p:restoredTop sz="90631" autoAdjust="0"/>
  </p:normalViewPr>
  <p:slideViewPr>
    <p:cSldViewPr showGuides="1">
      <p:cViewPr>
        <p:scale>
          <a:sx n="66" d="100"/>
          <a:sy n="66" d="100"/>
        </p:scale>
        <p:origin x="936" y="456"/>
      </p:cViewPr>
      <p:guideLst>
        <p:guide orient="horz" pos="2160"/>
        <p:guide pos="3839"/>
      </p:guideLst>
    </p:cSldViewPr>
  </p:slideViewPr>
  <p:notesTextViewPr>
    <p:cViewPr>
      <p:scale>
        <a:sx n="1" d="1"/>
        <a:sy n="1" d="1"/>
      </p:scale>
      <p:origin x="0" y="0"/>
    </p:cViewPr>
  </p:notesTextViewPr>
  <p:notesViewPr>
    <p:cSldViewPr showGuides="1">
      <p:cViewPr varScale="1">
        <p:scale>
          <a:sx n="46" d="100"/>
          <a:sy n="46" d="100"/>
        </p:scale>
        <p:origin x="660"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arlos%20Andres\Desktop\PRESUPUESTO%20DE%20ARRANQUE.xls"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Hoja_de_c_lculo_de_Microsoft_Excel.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Hoja_de_c_lculo_de_Microsoft_Excel2.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Hoja_de_c_lculo_de_Microsoft_Excel3.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CO" sz="3200" dirty="0"/>
              <a:t>Sostenibilidad</a:t>
            </a:r>
          </a:p>
        </c:rich>
      </c:tx>
      <c:layout>
        <c:manualLayout>
          <c:xMode val="edge"/>
          <c:yMode val="edge"/>
          <c:x val="0.37719471499051543"/>
          <c:y val="4.018077814106114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CO"/>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4913212226424452"/>
          <c:y val="0.14049242424242425"/>
          <c:w val="0.83616971500609671"/>
          <c:h val="0.68498717489859218"/>
        </c:manualLayout>
      </c:layout>
      <c:bar3DChart>
        <c:barDir val="col"/>
        <c:grouping val="clustered"/>
        <c:varyColors val="0"/>
        <c:ser>
          <c:idx val="0"/>
          <c:order val="0"/>
          <c:tx>
            <c:strRef>
              <c:f>'[PRESUPUESTO DE ARRANQUE.xls]PRESUPUESTO'!$A$5</c:f>
              <c:strCache>
                <c:ptCount val="1"/>
                <c:pt idx="0">
                  <c:v>VENTAS UNDS</c:v>
                </c:pt>
              </c:strCache>
            </c:strRef>
          </c:tx>
          <c:spPr>
            <a:solidFill>
              <a:schemeClr val="accent1"/>
            </a:solidFill>
            <a:ln>
              <a:noFill/>
            </a:ln>
            <a:effectLst/>
            <a:sp3d/>
          </c:spPr>
          <c:invertIfNegative val="0"/>
          <c:cat>
            <c:strRef>
              <c:f>'[PRESUPUESTO DE ARRANQUE.xls]PRESUPUESTO'!$C$3:$O$3</c:f>
              <c:strCache>
                <c:ptCount val="6"/>
                <c:pt idx="0">
                  <c:v>BOGOTA</c:v>
                </c:pt>
                <c:pt idx="1">
                  <c:v>CARTAGENA</c:v>
                </c:pt>
                <c:pt idx="2">
                  <c:v>MEDELLIN </c:v>
                </c:pt>
                <c:pt idx="3">
                  <c:v>CALI </c:v>
                </c:pt>
                <c:pt idx="4">
                  <c:v>BARRANQUILA</c:v>
                </c:pt>
                <c:pt idx="5">
                  <c:v>TOTAL</c:v>
                </c:pt>
              </c:strCache>
            </c:strRef>
          </c:cat>
          <c:val>
            <c:numRef>
              <c:f>'[PRESUPUESTO DE ARRANQUE.xls]PRESUPUESTO'!$C$5:$O$5</c:f>
              <c:numCache>
                <c:formatCode>"$"\ #,##0</c:formatCode>
                <c:ptCount val="6"/>
                <c:pt idx="0">
                  <c:v>24731600</c:v>
                </c:pt>
                <c:pt idx="1">
                  <c:v>20899000</c:v>
                </c:pt>
                <c:pt idx="2">
                  <c:v>27094000</c:v>
                </c:pt>
                <c:pt idx="3">
                  <c:v>26680000</c:v>
                </c:pt>
                <c:pt idx="4">
                  <c:v>26680000</c:v>
                </c:pt>
                <c:pt idx="5">
                  <c:v>126084600</c:v>
                </c:pt>
              </c:numCache>
            </c:numRef>
          </c:val>
          <c:extLst>
            <c:ext xmlns:c16="http://schemas.microsoft.com/office/drawing/2014/chart" uri="{C3380CC4-5D6E-409C-BE32-E72D297353CC}">
              <c16:uniqueId val="{00000000-120B-4A65-981F-C78CF7B2F788}"/>
            </c:ext>
          </c:extLst>
        </c:ser>
        <c:ser>
          <c:idx val="1"/>
          <c:order val="1"/>
          <c:tx>
            <c:strRef>
              <c:f>'[PRESUPUESTO DE ARRANQUE.xls]PRESUPUESTO'!$A$6</c:f>
              <c:strCache>
                <c:ptCount val="1"/>
                <c:pt idx="0">
                  <c:v>APORTES O PRESTAMO</c:v>
                </c:pt>
              </c:strCache>
            </c:strRef>
          </c:tx>
          <c:spPr>
            <a:solidFill>
              <a:schemeClr val="accent2"/>
            </a:solidFill>
            <a:ln>
              <a:noFill/>
            </a:ln>
            <a:effectLst/>
            <a:sp3d/>
          </c:spPr>
          <c:invertIfNegative val="0"/>
          <c:cat>
            <c:strRef>
              <c:f>'[PRESUPUESTO DE ARRANQUE.xls]PRESUPUESTO'!$C$3:$O$3</c:f>
              <c:strCache>
                <c:ptCount val="6"/>
                <c:pt idx="0">
                  <c:v>BOGOTA</c:v>
                </c:pt>
                <c:pt idx="1">
                  <c:v>CARTAGENA</c:v>
                </c:pt>
                <c:pt idx="2">
                  <c:v>MEDELLIN </c:v>
                </c:pt>
                <c:pt idx="3">
                  <c:v>CALI </c:v>
                </c:pt>
                <c:pt idx="4">
                  <c:v>BARRANQUILA</c:v>
                </c:pt>
                <c:pt idx="5">
                  <c:v>TOTAL</c:v>
                </c:pt>
              </c:strCache>
            </c:strRef>
          </c:cat>
          <c:val>
            <c:numRef>
              <c:f>'[PRESUPUESTO DE ARRANQUE.xls]PRESUPUESTO'!$C$6:$O$6</c:f>
              <c:numCache>
                <c:formatCode>"$"\ #,##0</c:formatCode>
                <c:ptCount val="6"/>
                <c:pt idx="0">
                  <c:v>3833333.3333333335</c:v>
                </c:pt>
                <c:pt idx="1">
                  <c:v>3833333.3333333335</c:v>
                </c:pt>
                <c:pt idx="2">
                  <c:v>3833333.3333333335</c:v>
                </c:pt>
                <c:pt idx="3">
                  <c:v>3833333.3333333335</c:v>
                </c:pt>
                <c:pt idx="4">
                  <c:v>3833333.3333333335</c:v>
                </c:pt>
                <c:pt idx="5">
                  <c:v>19166666.666666668</c:v>
                </c:pt>
              </c:numCache>
            </c:numRef>
          </c:val>
          <c:extLst>
            <c:ext xmlns:c16="http://schemas.microsoft.com/office/drawing/2014/chart" uri="{C3380CC4-5D6E-409C-BE32-E72D297353CC}">
              <c16:uniqueId val="{00000001-120B-4A65-981F-C78CF7B2F788}"/>
            </c:ext>
          </c:extLst>
        </c:ser>
        <c:dLbls>
          <c:showLegendKey val="0"/>
          <c:showVal val="0"/>
          <c:showCatName val="0"/>
          <c:showSerName val="0"/>
          <c:showPercent val="0"/>
          <c:showBubbleSize val="0"/>
        </c:dLbls>
        <c:gapWidth val="150"/>
        <c:shape val="box"/>
        <c:axId val="172128128"/>
        <c:axId val="180935936"/>
        <c:axId val="0"/>
      </c:bar3DChart>
      <c:catAx>
        <c:axId val="17212812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80935936"/>
        <c:crosses val="autoZero"/>
        <c:auto val="1"/>
        <c:lblAlgn val="ctr"/>
        <c:lblOffset val="100"/>
        <c:noMultiLvlLbl val="0"/>
      </c:catAx>
      <c:valAx>
        <c:axId val="180935936"/>
        <c:scaling>
          <c:orientation val="minMax"/>
        </c:scaling>
        <c:delete val="0"/>
        <c:axPos val="l"/>
        <c:majorGridlines>
          <c:spPr>
            <a:ln w="9525" cap="flat" cmpd="sng" algn="ctr">
              <a:solidFill>
                <a:schemeClr val="tx1">
                  <a:lumMod val="15000"/>
                  <a:lumOff val="85000"/>
                </a:schemeClr>
              </a:solidFill>
              <a:round/>
            </a:ln>
            <a:effectLst/>
          </c:spPr>
        </c:majorGridlines>
        <c:numFmt formatCode="&quot;$&quot;\ #,##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7212812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s-CO"/>
          </a:p>
        </c:txPr>
      </c:dTable>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s-CO" sz="1862" b="0" i="0" u="none" strike="noStrike" baseline="0" dirty="0">
                <a:effectLst/>
              </a:rPr>
              <a:t>¿considera que es factible las ventas por la red?, sí o no y por qué?</a:t>
            </a:r>
            <a:endParaRPr lang="es-E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CO"/>
        </a:p>
      </c:txPr>
    </c:title>
    <c:autoTitleDeleted val="0"/>
    <c:plotArea>
      <c:layout/>
      <c:pieChart>
        <c:varyColors val="1"/>
        <c:ser>
          <c:idx val="0"/>
          <c:order val="0"/>
          <c:tx>
            <c:strRef>
              <c:f>Hoja1!$B$1</c:f>
              <c:strCache>
                <c:ptCount val="1"/>
                <c:pt idx="0">
                  <c:v>¿cree usted que hay una problemática en el proceso de entrega decertificados laborales?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384-4640-95E4-77F67F9F7DEF}"/>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2-1384-4640-95E4-77F67F9F7DEF}"/>
              </c:ext>
            </c:extLst>
          </c:dPt>
          <c:dLbls>
            <c:dLbl>
              <c:idx val="0"/>
              <c:layout/>
              <c:tx>
                <c:rich>
                  <a:bodyPr/>
                  <a:lstStyle/>
                  <a:p>
                    <a:fld id="{F66D5112-BD20-4997-B24D-2FF04604906B}" type="VALUE">
                      <a:rPr lang="en-US" smtClean="0"/>
                      <a:pPr/>
                      <a:t>[VALOR]</a:t>
                    </a:fld>
                    <a:endParaRPr lang="es-CO"/>
                  </a:p>
                </c:rich>
              </c:tx>
              <c:dLblPos val="ctr"/>
              <c:showLegendKey val="0"/>
              <c:showVal val="1"/>
              <c:showCatName val="0"/>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1-1384-4640-95E4-77F67F9F7DEF}"/>
                </c:ext>
              </c:extLst>
            </c:dLbl>
            <c:dLbl>
              <c:idx val="1"/>
              <c:layout/>
              <c:tx>
                <c:rich>
                  <a:bodyPr/>
                  <a:lstStyle/>
                  <a:p>
                    <a:fld id="{0A1DFB08-783F-4705-A3F3-F99DA1C9FAC4}" type="VALUE">
                      <a:rPr lang="en-US" smtClean="0"/>
                      <a:pPr/>
                      <a:t>[VALOR]</a:t>
                    </a:fld>
                    <a:endParaRPr lang="es-CO"/>
                  </a:p>
                </c:rich>
              </c:tx>
              <c:dLblPos val="ctr"/>
              <c:showLegendKey val="0"/>
              <c:showVal val="1"/>
              <c:showCatName val="0"/>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2-1384-4640-95E4-77F67F9F7DE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CO"/>
              </a:p>
            </c:txPr>
            <c:dLblPos val="ct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Hoja1!$A$2:$A$3</c:f>
              <c:strCache>
                <c:ptCount val="2"/>
                <c:pt idx="0">
                  <c:v>Sí</c:v>
                </c:pt>
                <c:pt idx="1">
                  <c:v>No</c:v>
                </c:pt>
              </c:strCache>
            </c:strRef>
          </c:cat>
          <c:val>
            <c:numRef>
              <c:f>Hoja1!$B$2:$B$3</c:f>
              <c:numCache>
                <c:formatCode>0%</c:formatCode>
                <c:ptCount val="2"/>
                <c:pt idx="0">
                  <c:v>0.7</c:v>
                </c:pt>
                <c:pt idx="1">
                  <c:v>0.3</c:v>
                </c:pt>
              </c:numCache>
            </c:numRef>
          </c:val>
          <c:extLst>
            <c:ext xmlns:c16="http://schemas.microsoft.com/office/drawing/2014/chart" uri="{C3380CC4-5D6E-409C-BE32-E72D297353CC}">
              <c16:uniqueId val="{00000000-1384-4640-95E4-77F67F9F7DEF}"/>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O"/>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s-CO" sz="1800" dirty="0">
                <a:effectLst/>
              </a:rPr>
              <a:t>. ¿le gustaría que nuestros productos se vendan por medio de la web?, sí o no y por qué?</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CO"/>
        </a:p>
      </c:txPr>
    </c:title>
    <c:autoTitleDeleted val="0"/>
    <c:plotArea>
      <c:layout/>
      <c:pieChart>
        <c:varyColors val="1"/>
        <c:ser>
          <c:idx val="0"/>
          <c:order val="0"/>
          <c:tx>
            <c:strRef>
              <c:f>Hoja1!$B$1</c:f>
              <c:strCache>
                <c:ptCount val="1"/>
                <c:pt idx="0">
                  <c:v>¿cree usted que hay una problemática en el proceso de entrega decertificados laborales?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F2D-451C-9E05-514F81B7B12C}"/>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BF2D-451C-9E05-514F81B7B12C}"/>
              </c:ext>
            </c:extLst>
          </c:dPt>
          <c:dLbls>
            <c:dLbl>
              <c:idx val="0"/>
              <c:layout/>
              <c:tx>
                <c:rich>
                  <a:bodyPr/>
                  <a:lstStyle/>
                  <a:p>
                    <a:fld id="{F66D5112-BD20-4997-B24D-2FF04604906B}" type="VALUE">
                      <a:rPr lang="en-US" smtClean="0"/>
                      <a:pPr/>
                      <a:t>[VALOR]</a:t>
                    </a:fld>
                    <a:endParaRPr lang="es-CO"/>
                  </a:p>
                </c:rich>
              </c:tx>
              <c:dLblPos val="ctr"/>
              <c:showLegendKey val="0"/>
              <c:showVal val="1"/>
              <c:showCatName val="0"/>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1-BF2D-451C-9E05-514F81B7B12C}"/>
                </c:ext>
              </c:extLst>
            </c:dLbl>
            <c:dLbl>
              <c:idx val="1"/>
              <c:layout/>
              <c:tx>
                <c:rich>
                  <a:bodyPr/>
                  <a:lstStyle/>
                  <a:p>
                    <a:fld id="{0A1DFB08-783F-4705-A3F3-F99DA1C9FAC4}" type="VALUE">
                      <a:rPr lang="en-US" smtClean="0"/>
                      <a:pPr/>
                      <a:t>[VALOR]</a:t>
                    </a:fld>
                    <a:endParaRPr lang="es-CO"/>
                  </a:p>
                </c:rich>
              </c:tx>
              <c:dLblPos val="ctr"/>
              <c:showLegendKey val="0"/>
              <c:showVal val="1"/>
              <c:showCatName val="0"/>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3-BF2D-451C-9E05-514F81B7B12C}"/>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CO"/>
              </a:p>
            </c:txPr>
            <c:dLblPos val="ct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Hoja1!$A$2:$A$3</c:f>
              <c:strCache>
                <c:ptCount val="2"/>
                <c:pt idx="0">
                  <c:v>Sí</c:v>
                </c:pt>
                <c:pt idx="1">
                  <c:v>No</c:v>
                </c:pt>
              </c:strCache>
            </c:strRef>
          </c:cat>
          <c:val>
            <c:numRef>
              <c:f>Hoja1!$B$2:$B$3</c:f>
              <c:numCache>
                <c:formatCode>0%</c:formatCode>
                <c:ptCount val="2"/>
                <c:pt idx="0">
                  <c:v>0.89</c:v>
                </c:pt>
                <c:pt idx="1">
                  <c:v>0.11</c:v>
                </c:pt>
              </c:numCache>
            </c:numRef>
          </c:val>
          <c:extLst>
            <c:ext xmlns:c16="http://schemas.microsoft.com/office/drawing/2014/chart" uri="{C3380CC4-5D6E-409C-BE32-E72D297353CC}">
              <c16:uniqueId val="{00000004-BF2D-451C-9E05-514F81B7B12C}"/>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O"/>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s-CO" sz="1800" dirty="0">
                <a:effectLst/>
              </a:rPr>
              <a:t>¿qué tipo de ropa le gusta más?</a:t>
            </a:r>
          </a:p>
        </c:rich>
      </c:tx>
      <c:layout>
        <c:manualLayout>
          <c:xMode val="edge"/>
          <c:yMode val="edge"/>
          <c:x val="0.23830407732474174"/>
          <c:y val="2.8048527233150454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CO"/>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5F3-41CA-A22F-711492651157}"/>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15F3-41CA-A22F-711492651157}"/>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4-C47C-47A1-85F2-0D6DD5FFF647}"/>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5-C47C-47A1-85F2-0D6DD5FFF647}"/>
              </c:ext>
            </c:extLst>
          </c:dPt>
          <c:dLbls>
            <c:dLbl>
              <c:idx val="0"/>
              <c:layout/>
              <c:tx>
                <c:rich>
                  <a:bodyPr/>
                  <a:lstStyle/>
                  <a:p>
                    <a:fld id="{F66D5112-BD20-4997-B24D-2FF04604906B}" type="VALUE">
                      <a:rPr lang="en-US" smtClean="0"/>
                      <a:pPr/>
                      <a:t>[VALOR]</a:t>
                    </a:fld>
                    <a:endParaRPr lang="es-CO"/>
                  </a:p>
                </c:rich>
              </c:tx>
              <c:dLblPos val="ctr"/>
              <c:showLegendKey val="0"/>
              <c:showVal val="1"/>
              <c:showCatName val="0"/>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1-15F3-41CA-A22F-711492651157}"/>
                </c:ext>
              </c:extLst>
            </c:dLbl>
            <c:dLbl>
              <c:idx val="1"/>
              <c:layout/>
              <c:tx>
                <c:rich>
                  <a:bodyPr/>
                  <a:lstStyle/>
                  <a:p>
                    <a:fld id="{0A1DFB08-783F-4705-A3F3-F99DA1C9FAC4}" type="VALUE">
                      <a:rPr lang="en-US" smtClean="0"/>
                      <a:pPr/>
                      <a:t>[VALOR]</a:t>
                    </a:fld>
                    <a:endParaRPr lang="es-CO"/>
                  </a:p>
                </c:rich>
              </c:tx>
              <c:dLblPos val="ctr"/>
              <c:showLegendKey val="0"/>
              <c:showVal val="1"/>
              <c:showCatName val="0"/>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3-15F3-41CA-A22F-711492651157}"/>
                </c:ext>
              </c:extLst>
            </c:dLbl>
            <c:dLbl>
              <c:idx val="2"/>
              <c:layout/>
              <c:tx>
                <c:rich>
                  <a:bodyPr/>
                  <a:lstStyle/>
                  <a:p>
                    <a:fld id="{039D99FA-E180-49B9-8374-251FCE83DFCD}" type="VALUE">
                      <a:rPr lang="en-US"/>
                      <a:pPr/>
                      <a:t>[VALOR]</a:t>
                    </a:fld>
                    <a:r>
                      <a:rPr lang="en-US" baseline="0"/>
                      <a:t>; </a:t>
                    </a:r>
                  </a:p>
                </c:rich>
              </c:tx>
              <c:dLblPos val="ctr"/>
              <c:showLegendKey val="0"/>
              <c:showVal val="1"/>
              <c:showCatName val="0"/>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4-C47C-47A1-85F2-0D6DD5FFF647}"/>
                </c:ext>
              </c:extLst>
            </c:dLbl>
            <c:dLbl>
              <c:idx val="3"/>
              <c:layout/>
              <c:tx>
                <c:rich>
                  <a:bodyPr/>
                  <a:lstStyle/>
                  <a:p>
                    <a:fld id="{A0D91164-45EA-45ED-8F9E-66F28455890B}" type="VALUE">
                      <a:rPr lang="en-US"/>
                      <a:pPr/>
                      <a:t>[VALOR]</a:t>
                    </a:fld>
                    <a:r>
                      <a:rPr lang="en-US" baseline="0"/>
                      <a:t>; </a:t>
                    </a:r>
                  </a:p>
                </c:rich>
              </c:tx>
              <c:dLblPos val="ctr"/>
              <c:showLegendKey val="0"/>
              <c:showVal val="1"/>
              <c:showCatName val="0"/>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5-C47C-47A1-85F2-0D6DD5FFF64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CO"/>
              </a:p>
            </c:txPr>
            <c:dLblPos val="ct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Deportiva</c:v>
                </c:pt>
                <c:pt idx="1">
                  <c:v>Casual</c:v>
                </c:pt>
                <c:pt idx="2">
                  <c:v>Elegante</c:v>
                </c:pt>
                <c:pt idx="3">
                  <c:v>Excentrica</c:v>
                </c:pt>
              </c:strCache>
            </c:strRef>
          </c:cat>
          <c:val>
            <c:numRef>
              <c:f>Hoja1!$B$2:$B$5</c:f>
              <c:numCache>
                <c:formatCode>0%</c:formatCode>
                <c:ptCount val="4"/>
                <c:pt idx="0">
                  <c:v>0.3</c:v>
                </c:pt>
                <c:pt idx="1">
                  <c:v>0.5</c:v>
                </c:pt>
                <c:pt idx="2">
                  <c:v>0.05</c:v>
                </c:pt>
                <c:pt idx="3">
                  <c:v>0.15</c:v>
                </c:pt>
              </c:numCache>
            </c:numRef>
          </c:val>
          <c:extLst>
            <c:ext xmlns:c16="http://schemas.microsoft.com/office/drawing/2014/chart" uri="{C3380CC4-5D6E-409C-BE32-E72D297353CC}">
              <c16:uniqueId val="{00000004-15F3-41CA-A22F-711492651157}"/>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O"/>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s-CO" sz="1800" dirty="0">
                <a:effectLst/>
              </a:rPr>
              <a:t>¿usted considera riesgoso comprar por internet?, sí o no y por qué?</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CO"/>
        </a:p>
      </c:txPr>
    </c:title>
    <c:autoTitleDeleted val="0"/>
    <c:plotArea>
      <c:layout/>
      <c:pieChart>
        <c:varyColors val="1"/>
        <c:ser>
          <c:idx val="0"/>
          <c:order val="0"/>
          <c:tx>
            <c:strRef>
              <c:f>Hoja1!$B$1</c:f>
              <c:strCache>
                <c:ptCount val="1"/>
                <c:pt idx="0">
                  <c:v>¿cree usted que hay una problemática en el proceso de entrega decertificados laborales?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262-4D1C-B2FA-DC7755352E4D}"/>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6262-4D1C-B2FA-DC7755352E4D}"/>
              </c:ext>
            </c:extLst>
          </c:dPt>
          <c:dLbls>
            <c:dLbl>
              <c:idx val="0"/>
              <c:layout/>
              <c:tx>
                <c:rich>
                  <a:bodyPr/>
                  <a:lstStyle/>
                  <a:p>
                    <a:fld id="{F66D5112-BD20-4997-B24D-2FF04604906B}" type="VALUE">
                      <a:rPr lang="en-US" smtClean="0"/>
                      <a:pPr/>
                      <a:t>[VALOR]</a:t>
                    </a:fld>
                    <a:endParaRPr lang="es-CO"/>
                  </a:p>
                </c:rich>
              </c:tx>
              <c:dLblPos val="ctr"/>
              <c:showLegendKey val="0"/>
              <c:showVal val="1"/>
              <c:showCatName val="0"/>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1-6262-4D1C-B2FA-DC7755352E4D}"/>
                </c:ext>
              </c:extLst>
            </c:dLbl>
            <c:dLbl>
              <c:idx val="1"/>
              <c:layout/>
              <c:tx>
                <c:rich>
                  <a:bodyPr/>
                  <a:lstStyle/>
                  <a:p>
                    <a:fld id="{0A1DFB08-783F-4705-A3F3-F99DA1C9FAC4}" type="VALUE">
                      <a:rPr lang="en-US" smtClean="0"/>
                      <a:pPr/>
                      <a:t>[VALOR]</a:t>
                    </a:fld>
                    <a:endParaRPr lang="es-CO"/>
                  </a:p>
                </c:rich>
              </c:tx>
              <c:dLblPos val="ctr"/>
              <c:showLegendKey val="0"/>
              <c:showVal val="1"/>
              <c:showCatName val="0"/>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3-6262-4D1C-B2FA-DC7755352E4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CO"/>
              </a:p>
            </c:txPr>
            <c:dLblPos val="ct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Hoja1!$A$2:$A$3</c:f>
              <c:strCache>
                <c:ptCount val="2"/>
                <c:pt idx="0">
                  <c:v>Sí</c:v>
                </c:pt>
                <c:pt idx="1">
                  <c:v>No</c:v>
                </c:pt>
              </c:strCache>
            </c:strRef>
          </c:cat>
          <c:val>
            <c:numRef>
              <c:f>Hoja1!$B$2:$B$3</c:f>
              <c:numCache>
                <c:formatCode>0%</c:formatCode>
                <c:ptCount val="2"/>
                <c:pt idx="0">
                  <c:v>0.56000000000000005</c:v>
                </c:pt>
                <c:pt idx="1">
                  <c:v>0.44</c:v>
                </c:pt>
              </c:numCache>
            </c:numRef>
          </c:val>
          <c:extLst>
            <c:ext xmlns:c16="http://schemas.microsoft.com/office/drawing/2014/chart" uri="{C3380CC4-5D6E-409C-BE32-E72D297353CC}">
              <c16:uniqueId val="{00000004-6262-4D1C-B2FA-DC7755352E4D}"/>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060F7B-9920-4F24-BE71-F0E4E3B7B934}" type="doc">
      <dgm:prSet loTypeId="urn:microsoft.com/office/officeart/2005/8/layout/radial6" loCatId="cycle" qsTypeId="urn:microsoft.com/office/officeart/2005/8/quickstyle/simple1" qsCatId="simple" csTypeId="urn:microsoft.com/office/officeart/2005/8/colors/colorful5" csCatId="colorful" phldr="1"/>
      <dgm:spPr/>
      <dgm:t>
        <a:bodyPr rtlCol="0"/>
        <a:lstStyle/>
        <a:p>
          <a:pPr rtl="0"/>
          <a:endParaRPr lang="en-US"/>
        </a:p>
      </dgm:t>
    </dgm:pt>
    <dgm:pt modelId="{50789F86-D3CE-4C0B-B830-60161BD38E85}">
      <dgm:prSet phldrT="[Text]" custT="1"/>
      <dgm:spPr>
        <a:solidFill>
          <a:schemeClr val="tx2">
            <a:lumMod val="60000"/>
            <a:lumOff val="40000"/>
          </a:schemeClr>
        </a:solidFill>
      </dgm:spPr>
      <dgm:t>
        <a:bodyPr rtlCol="0"/>
        <a:lstStyle/>
        <a:p>
          <a:pPr rtl="0"/>
          <a:r>
            <a:rPr lang="es-ES" sz="1800" noProof="0" dirty="0"/>
            <a:t>Recolección de datos por medio de encuestas</a:t>
          </a:r>
        </a:p>
      </dgm:t>
      <dgm:extLst>
        <a:ext uri="{E40237B7-FDA0-4F09-8148-C483321AD2D9}">
          <dgm14:cNvPr xmlns:dgm14="http://schemas.microsoft.com/office/drawing/2010/diagram" id="0" name="" title="Task 1"/>
        </a:ext>
      </dgm:extLst>
    </dgm:pt>
    <dgm:pt modelId="{6D6B568F-9C4B-44DB-A886-035491FEC9C2}" type="parTrans" cxnId="{1593062C-A63F-4042-94C9-FF0880BD82E8}">
      <dgm:prSet/>
      <dgm:spPr/>
      <dgm:t>
        <a:bodyPr rtlCol="0"/>
        <a:lstStyle/>
        <a:p>
          <a:pPr rtl="0"/>
          <a:endParaRPr lang="en-US"/>
        </a:p>
      </dgm:t>
    </dgm:pt>
    <dgm:pt modelId="{775D1C29-7B88-46A3-9FAD-95EFDC006E81}" type="sibTrans" cxnId="{1593062C-A63F-4042-94C9-FF0880BD82E8}">
      <dgm:prSet/>
      <dgm:spPr/>
      <dgm:t>
        <a:bodyPr rtlCol="0"/>
        <a:lstStyle/>
        <a:p>
          <a:pPr rtl="0"/>
          <a:endParaRPr lang="es-ES" noProof="0" dirty="0"/>
        </a:p>
      </dgm:t>
      <dgm:extLst>
        <a:ext uri="{E40237B7-FDA0-4F09-8148-C483321AD2D9}">
          <dgm14:cNvPr xmlns:dgm14="http://schemas.microsoft.com/office/drawing/2010/diagram" id="0" name="" title="Colored circle connected to tasks"/>
        </a:ext>
      </dgm:extLst>
    </dgm:pt>
    <dgm:pt modelId="{87E6D3C0-9C36-4C9B-9EE4-FCB2F172CF62}">
      <dgm:prSet phldrT="[Text]" custT="1"/>
      <dgm:spPr>
        <a:solidFill>
          <a:srgbClr val="00B050"/>
        </a:solidFill>
      </dgm:spPr>
      <dgm:t>
        <a:bodyPr rtlCol="0"/>
        <a:lstStyle/>
        <a:p>
          <a:pPr rtl="0"/>
          <a:r>
            <a:rPr lang="es-ES" sz="1800" noProof="0" dirty="0"/>
            <a:t>Análisis de Información obtenida</a:t>
          </a:r>
        </a:p>
      </dgm:t>
      <dgm:extLst>
        <a:ext uri="{E40237B7-FDA0-4F09-8148-C483321AD2D9}">
          <dgm14:cNvPr xmlns:dgm14="http://schemas.microsoft.com/office/drawing/2010/diagram" id="0" name="" title="Task 2"/>
        </a:ext>
      </dgm:extLst>
    </dgm:pt>
    <dgm:pt modelId="{1916856A-C084-48E2-AF18-70269AD79DF2}" type="parTrans" cxnId="{EB3E6C57-F560-450F-B619-F6F67905927D}">
      <dgm:prSet/>
      <dgm:spPr/>
      <dgm:t>
        <a:bodyPr rtlCol="0"/>
        <a:lstStyle/>
        <a:p>
          <a:pPr rtl="0"/>
          <a:endParaRPr lang="en-US"/>
        </a:p>
      </dgm:t>
    </dgm:pt>
    <dgm:pt modelId="{5C1F42F6-070E-4EBA-8EBC-C32D27C49363}" type="sibTrans" cxnId="{EB3E6C57-F560-450F-B619-F6F67905927D}">
      <dgm:prSet/>
      <dgm:spPr/>
      <dgm:t>
        <a:bodyPr rtlCol="0"/>
        <a:lstStyle/>
        <a:p>
          <a:pPr rtl="0"/>
          <a:endParaRPr lang="es-ES" noProof="0" dirty="0"/>
        </a:p>
      </dgm:t>
      <dgm:extLst>
        <a:ext uri="{E40237B7-FDA0-4F09-8148-C483321AD2D9}">
          <dgm14:cNvPr xmlns:dgm14="http://schemas.microsoft.com/office/drawing/2010/diagram" id="0" name="" title="Colored circle connected to tasks"/>
        </a:ext>
      </dgm:extLst>
    </dgm:pt>
    <dgm:pt modelId="{7E2B8B4E-293F-43EE-AB7D-6598814ECB3C}">
      <dgm:prSet phldrT="[Text]" custT="1"/>
      <dgm:spPr>
        <a:solidFill>
          <a:schemeClr val="accent6">
            <a:lumMod val="75000"/>
          </a:schemeClr>
        </a:solidFill>
      </dgm:spPr>
      <dgm:t>
        <a:bodyPr rtlCol="0"/>
        <a:lstStyle/>
        <a:p>
          <a:pPr rtl="0"/>
          <a:r>
            <a:rPr lang="es-ES" sz="1800" noProof="0" dirty="0"/>
            <a:t>Conclusión</a:t>
          </a:r>
        </a:p>
      </dgm:t>
      <dgm:extLst>
        <a:ext uri="{E40237B7-FDA0-4F09-8148-C483321AD2D9}">
          <dgm14:cNvPr xmlns:dgm14="http://schemas.microsoft.com/office/drawing/2010/diagram" id="0" name="" title="Task 4"/>
        </a:ext>
      </dgm:extLst>
    </dgm:pt>
    <dgm:pt modelId="{C9A52CF1-B2E8-4848-8964-6633294F16CC}" type="parTrans" cxnId="{18D120E8-5826-42E7-A890-F4AFB63D3D78}">
      <dgm:prSet/>
      <dgm:spPr/>
      <dgm:t>
        <a:bodyPr rtlCol="0"/>
        <a:lstStyle/>
        <a:p>
          <a:pPr rtl="0"/>
          <a:endParaRPr lang="en-US"/>
        </a:p>
      </dgm:t>
    </dgm:pt>
    <dgm:pt modelId="{03860152-2A6F-476F-91FD-CBA9D7B26338}" type="sibTrans" cxnId="{18D120E8-5826-42E7-A890-F4AFB63D3D78}">
      <dgm:prSet/>
      <dgm:spPr/>
      <dgm:t>
        <a:bodyPr rtlCol="0"/>
        <a:lstStyle/>
        <a:p>
          <a:pPr rtl="0"/>
          <a:endParaRPr lang="es-ES" noProof="0" dirty="0"/>
        </a:p>
      </dgm:t>
      <dgm:extLst>
        <a:ext uri="{E40237B7-FDA0-4F09-8148-C483321AD2D9}">
          <dgm14:cNvPr xmlns:dgm14="http://schemas.microsoft.com/office/drawing/2010/diagram" id="0" name="" title="Colored circle connected to tasks"/>
        </a:ext>
      </dgm:extLst>
    </dgm:pt>
    <dgm:pt modelId="{AA38CBC9-AC6B-457D-9F63-4D1AB8E7793E}">
      <dgm:prSet phldrT="[Text]"/>
      <dgm:spPr>
        <a:solidFill>
          <a:schemeClr val="bg1"/>
        </a:solidFill>
      </dgm:spPr>
      <dgm:t>
        <a:bodyPr rtlCol="0"/>
        <a:lstStyle/>
        <a:p>
          <a:pPr rtl="0"/>
          <a:endParaRPr lang="es-ES" noProof="0" dirty="0"/>
        </a:p>
      </dgm:t>
      <dgm:extLst>
        <a:ext uri="{E40237B7-FDA0-4F09-8148-C483321AD2D9}">
          <dgm14:cNvPr xmlns:dgm14="http://schemas.microsoft.com/office/drawing/2010/diagram" id="0" name="" title="Group A"/>
        </a:ext>
      </dgm:extLst>
    </dgm:pt>
    <dgm:pt modelId="{7ACF197E-8A7D-4D14-A941-EE15BE87306C}" type="sibTrans" cxnId="{F68BA8B4-E5E5-4A12-9338-5CF5693ADCA2}">
      <dgm:prSet/>
      <dgm:spPr/>
      <dgm:t>
        <a:bodyPr rtlCol="0"/>
        <a:lstStyle/>
        <a:p>
          <a:pPr rtl="0"/>
          <a:endParaRPr lang="en-US"/>
        </a:p>
      </dgm:t>
    </dgm:pt>
    <dgm:pt modelId="{02DFC051-974F-4AF1-85DB-FFF5F1CCD57A}" type="parTrans" cxnId="{F68BA8B4-E5E5-4A12-9338-5CF5693ADCA2}">
      <dgm:prSet/>
      <dgm:spPr/>
      <dgm:t>
        <a:bodyPr rtlCol="0"/>
        <a:lstStyle/>
        <a:p>
          <a:pPr rtl="0"/>
          <a:endParaRPr lang="en-US"/>
        </a:p>
      </dgm:t>
    </dgm:pt>
    <dgm:pt modelId="{B0C37B97-914B-49F2-84E5-94B39EF2352F}" type="pres">
      <dgm:prSet presAssocID="{B8060F7B-9920-4F24-BE71-F0E4E3B7B934}" presName="Name0" presStyleCnt="0">
        <dgm:presLayoutVars>
          <dgm:chMax val="1"/>
          <dgm:dir/>
          <dgm:animLvl val="ctr"/>
          <dgm:resizeHandles val="exact"/>
        </dgm:presLayoutVars>
      </dgm:prSet>
      <dgm:spPr/>
      <dgm:t>
        <a:bodyPr/>
        <a:lstStyle/>
        <a:p>
          <a:endParaRPr lang="es-ES"/>
        </a:p>
      </dgm:t>
    </dgm:pt>
    <dgm:pt modelId="{D2BB9C9C-582A-4226-99A2-A6A4B7AD887A}" type="pres">
      <dgm:prSet presAssocID="{AA38CBC9-AC6B-457D-9F63-4D1AB8E7793E}" presName="centerShape" presStyleLbl="node0" presStyleIdx="0" presStyleCnt="1" custLinFactNeighborX="-2668" custLinFactNeighborY="-1218"/>
      <dgm:spPr/>
      <dgm:t>
        <a:bodyPr/>
        <a:lstStyle/>
        <a:p>
          <a:endParaRPr lang="es-ES"/>
        </a:p>
      </dgm:t>
    </dgm:pt>
    <dgm:pt modelId="{0B9D5D8D-AE9B-4E3C-8081-7E5A4C702F02}" type="pres">
      <dgm:prSet presAssocID="{50789F86-D3CE-4C0B-B830-60161BD38E85}" presName="node" presStyleLbl="node1" presStyleIdx="0" presStyleCnt="3" custScaleX="169583" custScaleY="137451">
        <dgm:presLayoutVars>
          <dgm:bulletEnabled val="1"/>
        </dgm:presLayoutVars>
      </dgm:prSet>
      <dgm:spPr/>
      <dgm:t>
        <a:bodyPr/>
        <a:lstStyle/>
        <a:p>
          <a:endParaRPr lang="es-ES"/>
        </a:p>
      </dgm:t>
    </dgm:pt>
    <dgm:pt modelId="{E8755371-EE00-4D9C-9546-B5D2DEB3691D}" type="pres">
      <dgm:prSet presAssocID="{50789F86-D3CE-4C0B-B830-60161BD38E85}" presName="dummy" presStyleCnt="0"/>
      <dgm:spPr/>
    </dgm:pt>
    <dgm:pt modelId="{65DE7562-7D1C-4B0F-8927-12F8E6C5F5AF}" type="pres">
      <dgm:prSet presAssocID="{775D1C29-7B88-46A3-9FAD-95EFDC006E81}" presName="sibTrans" presStyleLbl="sibTrans2D1" presStyleIdx="0" presStyleCnt="3"/>
      <dgm:spPr/>
      <dgm:t>
        <a:bodyPr/>
        <a:lstStyle/>
        <a:p>
          <a:endParaRPr lang="es-ES"/>
        </a:p>
      </dgm:t>
    </dgm:pt>
    <dgm:pt modelId="{1C226D9E-C8BD-43C0-B5A7-66592C02513E}" type="pres">
      <dgm:prSet presAssocID="{87E6D3C0-9C36-4C9B-9EE4-FCB2F172CF62}" presName="node" presStyleLbl="node1" presStyleIdx="1" presStyleCnt="3" custScaleX="165457" custScaleY="138460">
        <dgm:presLayoutVars>
          <dgm:bulletEnabled val="1"/>
        </dgm:presLayoutVars>
      </dgm:prSet>
      <dgm:spPr/>
      <dgm:t>
        <a:bodyPr/>
        <a:lstStyle/>
        <a:p>
          <a:endParaRPr lang="es-ES"/>
        </a:p>
      </dgm:t>
    </dgm:pt>
    <dgm:pt modelId="{2E93314B-ED13-4B02-B199-BBF658DCCBEE}" type="pres">
      <dgm:prSet presAssocID="{87E6D3C0-9C36-4C9B-9EE4-FCB2F172CF62}" presName="dummy" presStyleCnt="0"/>
      <dgm:spPr/>
    </dgm:pt>
    <dgm:pt modelId="{22CB3940-637A-4C32-AB7F-CFAD929A59AB}" type="pres">
      <dgm:prSet presAssocID="{5C1F42F6-070E-4EBA-8EBC-C32D27C49363}" presName="sibTrans" presStyleLbl="sibTrans2D1" presStyleIdx="1" presStyleCnt="3"/>
      <dgm:spPr/>
      <dgm:t>
        <a:bodyPr/>
        <a:lstStyle/>
        <a:p>
          <a:endParaRPr lang="es-ES"/>
        </a:p>
      </dgm:t>
    </dgm:pt>
    <dgm:pt modelId="{B3F8C3C3-65FB-486F-82C0-A8478B7022B9}" type="pres">
      <dgm:prSet presAssocID="{7E2B8B4E-293F-43EE-AB7D-6598814ECB3C}" presName="node" presStyleLbl="node1" presStyleIdx="2" presStyleCnt="3" custScaleX="152358" custScaleY="138460">
        <dgm:presLayoutVars>
          <dgm:bulletEnabled val="1"/>
        </dgm:presLayoutVars>
      </dgm:prSet>
      <dgm:spPr/>
      <dgm:t>
        <a:bodyPr/>
        <a:lstStyle/>
        <a:p>
          <a:endParaRPr lang="es-ES"/>
        </a:p>
      </dgm:t>
    </dgm:pt>
    <dgm:pt modelId="{655FDCB9-5F59-4F26-9EF0-749F42DEA7F0}" type="pres">
      <dgm:prSet presAssocID="{7E2B8B4E-293F-43EE-AB7D-6598814ECB3C}" presName="dummy" presStyleCnt="0"/>
      <dgm:spPr/>
    </dgm:pt>
    <dgm:pt modelId="{FADEA337-AD34-4422-B53A-01423AF1AC8F}" type="pres">
      <dgm:prSet presAssocID="{03860152-2A6F-476F-91FD-CBA9D7B26338}" presName="sibTrans" presStyleLbl="sibTrans2D1" presStyleIdx="2" presStyleCnt="3"/>
      <dgm:spPr/>
      <dgm:t>
        <a:bodyPr/>
        <a:lstStyle/>
        <a:p>
          <a:endParaRPr lang="es-ES"/>
        </a:p>
      </dgm:t>
    </dgm:pt>
  </dgm:ptLst>
  <dgm:cxnLst>
    <dgm:cxn modelId="{66D10D89-90C6-4D3D-B022-615F34E0F6A8}" type="presOf" srcId="{B8060F7B-9920-4F24-BE71-F0E4E3B7B934}" destId="{B0C37B97-914B-49F2-84E5-94B39EF2352F}" srcOrd="0" destOrd="0" presId="urn:microsoft.com/office/officeart/2005/8/layout/radial6"/>
    <dgm:cxn modelId="{5F25D665-3021-461A-AA8B-FC4CA49A8593}" type="presOf" srcId="{87E6D3C0-9C36-4C9B-9EE4-FCB2F172CF62}" destId="{1C226D9E-C8BD-43C0-B5A7-66592C02513E}" srcOrd="0" destOrd="0" presId="urn:microsoft.com/office/officeart/2005/8/layout/radial6"/>
    <dgm:cxn modelId="{63BD5587-3071-4797-BB80-7C21100AAD79}" type="presOf" srcId="{03860152-2A6F-476F-91FD-CBA9D7B26338}" destId="{FADEA337-AD34-4422-B53A-01423AF1AC8F}" srcOrd="0" destOrd="0" presId="urn:microsoft.com/office/officeart/2005/8/layout/radial6"/>
    <dgm:cxn modelId="{18D120E8-5826-42E7-A890-F4AFB63D3D78}" srcId="{AA38CBC9-AC6B-457D-9F63-4D1AB8E7793E}" destId="{7E2B8B4E-293F-43EE-AB7D-6598814ECB3C}" srcOrd="2" destOrd="0" parTransId="{C9A52CF1-B2E8-4848-8964-6633294F16CC}" sibTransId="{03860152-2A6F-476F-91FD-CBA9D7B26338}"/>
    <dgm:cxn modelId="{213B572F-3D42-4865-8468-2B23B55DDDF6}" type="presOf" srcId="{775D1C29-7B88-46A3-9FAD-95EFDC006E81}" destId="{65DE7562-7D1C-4B0F-8927-12F8E6C5F5AF}" srcOrd="0" destOrd="0" presId="urn:microsoft.com/office/officeart/2005/8/layout/radial6"/>
    <dgm:cxn modelId="{D34E2ED8-ECCD-4FDF-AE76-C792B052F77C}" type="presOf" srcId="{5C1F42F6-070E-4EBA-8EBC-C32D27C49363}" destId="{22CB3940-637A-4C32-AB7F-CFAD929A59AB}" srcOrd="0" destOrd="0" presId="urn:microsoft.com/office/officeart/2005/8/layout/radial6"/>
    <dgm:cxn modelId="{1593062C-A63F-4042-94C9-FF0880BD82E8}" srcId="{AA38CBC9-AC6B-457D-9F63-4D1AB8E7793E}" destId="{50789F86-D3CE-4C0B-B830-60161BD38E85}" srcOrd="0" destOrd="0" parTransId="{6D6B568F-9C4B-44DB-A886-035491FEC9C2}" sibTransId="{775D1C29-7B88-46A3-9FAD-95EFDC006E81}"/>
    <dgm:cxn modelId="{9F2E5EDD-E3E4-45F7-937A-24FDB14700F0}" type="presOf" srcId="{50789F86-D3CE-4C0B-B830-60161BD38E85}" destId="{0B9D5D8D-AE9B-4E3C-8081-7E5A4C702F02}" srcOrd="0" destOrd="0" presId="urn:microsoft.com/office/officeart/2005/8/layout/radial6"/>
    <dgm:cxn modelId="{F68BA8B4-E5E5-4A12-9338-5CF5693ADCA2}" srcId="{B8060F7B-9920-4F24-BE71-F0E4E3B7B934}" destId="{AA38CBC9-AC6B-457D-9F63-4D1AB8E7793E}" srcOrd="0" destOrd="0" parTransId="{02DFC051-974F-4AF1-85DB-FFF5F1CCD57A}" sibTransId="{7ACF197E-8A7D-4D14-A941-EE15BE87306C}"/>
    <dgm:cxn modelId="{B0853F4E-0D10-4453-BA0F-87D700E6FDEE}" type="presOf" srcId="{7E2B8B4E-293F-43EE-AB7D-6598814ECB3C}" destId="{B3F8C3C3-65FB-486F-82C0-A8478B7022B9}" srcOrd="0" destOrd="0" presId="urn:microsoft.com/office/officeart/2005/8/layout/radial6"/>
    <dgm:cxn modelId="{EB3E6C57-F560-450F-B619-F6F67905927D}" srcId="{AA38CBC9-AC6B-457D-9F63-4D1AB8E7793E}" destId="{87E6D3C0-9C36-4C9B-9EE4-FCB2F172CF62}" srcOrd="1" destOrd="0" parTransId="{1916856A-C084-48E2-AF18-70269AD79DF2}" sibTransId="{5C1F42F6-070E-4EBA-8EBC-C32D27C49363}"/>
    <dgm:cxn modelId="{50E3B5F1-6595-4ED9-B849-AA5F6C21B078}" type="presOf" srcId="{AA38CBC9-AC6B-457D-9F63-4D1AB8E7793E}" destId="{D2BB9C9C-582A-4226-99A2-A6A4B7AD887A}" srcOrd="0" destOrd="0" presId="urn:microsoft.com/office/officeart/2005/8/layout/radial6"/>
    <dgm:cxn modelId="{F8374B3E-B514-46DF-94C4-AF94CDD1D72A}" type="presParOf" srcId="{B0C37B97-914B-49F2-84E5-94B39EF2352F}" destId="{D2BB9C9C-582A-4226-99A2-A6A4B7AD887A}" srcOrd="0" destOrd="0" presId="urn:microsoft.com/office/officeart/2005/8/layout/radial6"/>
    <dgm:cxn modelId="{B24EE426-834F-4DD6-9375-8641C6E734A6}" type="presParOf" srcId="{B0C37B97-914B-49F2-84E5-94B39EF2352F}" destId="{0B9D5D8D-AE9B-4E3C-8081-7E5A4C702F02}" srcOrd="1" destOrd="0" presId="urn:microsoft.com/office/officeart/2005/8/layout/radial6"/>
    <dgm:cxn modelId="{57EC5C98-3760-48A4-BD0C-E28EDE5F22FF}" type="presParOf" srcId="{B0C37B97-914B-49F2-84E5-94B39EF2352F}" destId="{E8755371-EE00-4D9C-9546-B5D2DEB3691D}" srcOrd="2" destOrd="0" presId="urn:microsoft.com/office/officeart/2005/8/layout/radial6"/>
    <dgm:cxn modelId="{DC6214C8-ADD9-43F5-A121-F80593085E69}" type="presParOf" srcId="{B0C37B97-914B-49F2-84E5-94B39EF2352F}" destId="{65DE7562-7D1C-4B0F-8927-12F8E6C5F5AF}" srcOrd="3" destOrd="0" presId="urn:microsoft.com/office/officeart/2005/8/layout/radial6"/>
    <dgm:cxn modelId="{0BFC6664-884E-4547-86F8-E6A9DC5E1A2C}" type="presParOf" srcId="{B0C37B97-914B-49F2-84E5-94B39EF2352F}" destId="{1C226D9E-C8BD-43C0-B5A7-66592C02513E}" srcOrd="4" destOrd="0" presId="urn:microsoft.com/office/officeart/2005/8/layout/radial6"/>
    <dgm:cxn modelId="{FD59564E-8456-4C64-90AE-7451B1A61D7B}" type="presParOf" srcId="{B0C37B97-914B-49F2-84E5-94B39EF2352F}" destId="{2E93314B-ED13-4B02-B199-BBF658DCCBEE}" srcOrd="5" destOrd="0" presId="urn:microsoft.com/office/officeart/2005/8/layout/radial6"/>
    <dgm:cxn modelId="{0276C93F-4BAE-4692-9D59-195EFB181D61}" type="presParOf" srcId="{B0C37B97-914B-49F2-84E5-94B39EF2352F}" destId="{22CB3940-637A-4C32-AB7F-CFAD929A59AB}" srcOrd="6" destOrd="0" presId="urn:microsoft.com/office/officeart/2005/8/layout/radial6"/>
    <dgm:cxn modelId="{3ECFF003-35BC-40FA-A10D-1D02DA9C3796}" type="presParOf" srcId="{B0C37B97-914B-49F2-84E5-94B39EF2352F}" destId="{B3F8C3C3-65FB-486F-82C0-A8478B7022B9}" srcOrd="7" destOrd="0" presId="urn:microsoft.com/office/officeart/2005/8/layout/radial6"/>
    <dgm:cxn modelId="{78123318-19B9-426D-8D39-6D0354994D24}" type="presParOf" srcId="{B0C37B97-914B-49F2-84E5-94B39EF2352F}" destId="{655FDCB9-5F59-4F26-9EF0-749F42DEA7F0}" srcOrd="8" destOrd="0" presId="urn:microsoft.com/office/officeart/2005/8/layout/radial6"/>
    <dgm:cxn modelId="{AE0E568C-B8D7-44A2-831B-CC304D53E899}" type="presParOf" srcId="{B0C37B97-914B-49F2-84E5-94B39EF2352F}" destId="{FADEA337-AD34-4422-B53A-01423AF1AC8F}"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DEA337-AD34-4422-B53A-01423AF1AC8F}">
      <dsp:nvSpPr>
        <dsp:cNvPr id="0" name=""/>
        <dsp:cNvSpPr/>
      </dsp:nvSpPr>
      <dsp:spPr>
        <a:xfrm>
          <a:off x="363928" y="621430"/>
          <a:ext cx="3452223" cy="3452223"/>
        </a:xfrm>
        <a:prstGeom prst="blockArc">
          <a:avLst>
            <a:gd name="adj1" fmla="val 9000000"/>
            <a:gd name="adj2" fmla="val 16200000"/>
            <a:gd name="adj3" fmla="val 4639"/>
          </a:avLst>
        </a:prstGeom>
        <a:solidFill>
          <a:schemeClr val="accent5">
            <a:hueOff val="-9933876"/>
            <a:satOff val="39811"/>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2CB3940-637A-4C32-AB7F-CFAD929A59AB}">
      <dsp:nvSpPr>
        <dsp:cNvPr id="0" name=""/>
        <dsp:cNvSpPr/>
      </dsp:nvSpPr>
      <dsp:spPr>
        <a:xfrm>
          <a:off x="363928" y="621430"/>
          <a:ext cx="3452223" cy="3452223"/>
        </a:xfrm>
        <a:prstGeom prst="blockArc">
          <a:avLst>
            <a:gd name="adj1" fmla="val 1800000"/>
            <a:gd name="adj2" fmla="val 9000000"/>
            <a:gd name="adj3" fmla="val 4639"/>
          </a:avLst>
        </a:prstGeom>
        <a:solidFill>
          <a:schemeClr val="accent5">
            <a:hueOff val="-4966938"/>
            <a:satOff val="19906"/>
            <a:lumOff val="431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5DE7562-7D1C-4B0F-8927-12F8E6C5F5AF}">
      <dsp:nvSpPr>
        <dsp:cNvPr id="0" name=""/>
        <dsp:cNvSpPr/>
      </dsp:nvSpPr>
      <dsp:spPr>
        <a:xfrm>
          <a:off x="363928" y="621430"/>
          <a:ext cx="3452223" cy="3452223"/>
        </a:xfrm>
        <a:prstGeom prst="blockArc">
          <a:avLst>
            <a:gd name="adj1" fmla="val 16200000"/>
            <a:gd name="adj2" fmla="val 1800000"/>
            <a:gd name="adj3" fmla="val 4639"/>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2BB9C9C-582A-4226-99A2-A6A4B7AD887A}">
      <dsp:nvSpPr>
        <dsp:cNvPr id="0" name=""/>
        <dsp:cNvSpPr/>
      </dsp:nvSpPr>
      <dsp:spPr>
        <a:xfrm>
          <a:off x="1205764" y="1512162"/>
          <a:ext cx="1588612" cy="1588612"/>
        </a:xfrm>
        <a:prstGeom prst="ellipse">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rtlCol="0" anchor="ctr" anchorCtr="0">
          <a:noAutofit/>
        </a:bodyPr>
        <a:lstStyle/>
        <a:p>
          <a:pPr lvl="0" algn="ctr" defTabSz="2889250" rtl="0">
            <a:lnSpc>
              <a:spcPct val="90000"/>
            </a:lnSpc>
            <a:spcBef>
              <a:spcPct val="0"/>
            </a:spcBef>
            <a:spcAft>
              <a:spcPct val="35000"/>
            </a:spcAft>
          </a:pPr>
          <a:endParaRPr lang="es-ES" sz="6500" kern="1200" noProof="0" dirty="0"/>
        </a:p>
      </dsp:txBody>
      <dsp:txXfrm>
        <a:off x="1438411" y="1744809"/>
        <a:ext cx="1123318" cy="1123318"/>
      </dsp:txXfrm>
    </dsp:sp>
    <dsp:sp modelId="{0B9D5D8D-AE9B-4E3C-8081-7E5A4C702F02}">
      <dsp:nvSpPr>
        <dsp:cNvPr id="0" name=""/>
        <dsp:cNvSpPr/>
      </dsp:nvSpPr>
      <dsp:spPr>
        <a:xfrm>
          <a:off x="1147134" y="-102783"/>
          <a:ext cx="1885811" cy="1528494"/>
        </a:xfrm>
        <a:prstGeom prst="ellipse">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rtlCol="0" anchor="ctr" anchorCtr="0">
          <a:noAutofit/>
        </a:bodyPr>
        <a:lstStyle/>
        <a:p>
          <a:pPr lvl="0" algn="ctr" defTabSz="800100" rtl="0">
            <a:lnSpc>
              <a:spcPct val="90000"/>
            </a:lnSpc>
            <a:spcBef>
              <a:spcPct val="0"/>
            </a:spcBef>
            <a:spcAft>
              <a:spcPct val="35000"/>
            </a:spcAft>
          </a:pPr>
          <a:r>
            <a:rPr lang="es-ES" sz="1800" kern="1200" noProof="0" dirty="0"/>
            <a:t>Recolección de datos por medio de encuestas</a:t>
          </a:r>
        </a:p>
      </dsp:txBody>
      <dsp:txXfrm>
        <a:off x="1423305" y="121060"/>
        <a:ext cx="1333469" cy="1080808"/>
      </dsp:txXfrm>
    </dsp:sp>
    <dsp:sp modelId="{1C226D9E-C8BD-43C0-B5A7-66592C02513E}">
      <dsp:nvSpPr>
        <dsp:cNvPr id="0" name=""/>
        <dsp:cNvSpPr/>
      </dsp:nvSpPr>
      <dsp:spPr>
        <a:xfrm>
          <a:off x="2630262" y="2420723"/>
          <a:ext cx="1839929" cy="1539715"/>
        </a:xfrm>
        <a:prstGeom prst="ellipse">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rtlCol="0" anchor="ctr" anchorCtr="0">
          <a:noAutofit/>
        </a:bodyPr>
        <a:lstStyle/>
        <a:p>
          <a:pPr lvl="0" algn="ctr" defTabSz="800100" rtl="0">
            <a:lnSpc>
              <a:spcPct val="90000"/>
            </a:lnSpc>
            <a:spcBef>
              <a:spcPct val="0"/>
            </a:spcBef>
            <a:spcAft>
              <a:spcPct val="35000"/>
            </a:spcAft>
          </a:pPr>
          <a:r>
            <a:rPr lang="es-ES" sz="1800" kern="1200" noProof="0" dirty="0"/>
            <a:t>Análisis de Información obtenida</a:t>
          </a:r>
        </a:p>
      </dsp:txBody>
      <dsp:txXfrm>
        <a:off x="2899713" y="2646209"/>
        <a:ext cx="1301027" cy="1088743"/>
      </dsp:txXfrm>
    </dsp:sp>
    <dsp:sp modelId="{B3F8C3C3-65FB-486F-82C0-A8478B7022B9}">
      <dsp:nvSpPr>
        <dsp:cNvPr id="0" name=""/>
        <dsp:cNvSpPr/>
      </dsp:nvSpPr>
      <dsp:spPr>
        <a:xfrm>
          <a:off x="-217278" y="2420723"/>
          <a:ext cx="1694264" cy="1539715"/>
        </a:xfrm>
        <a:prstGeom prst="ellipse">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rtlCol="0" anchor="ctr" anchorCtr="0">
          <a:noAutofit/>
        </a:bodyPr>
        <a:lstStyle/>
        <a:p>
          <a:pPr lvl="0" algn="ctr" defTabSz="800100" rtl="0">
            <a:lnSpc>
              <a:spcPct val="90000"/>
            </a:lnSpc>
            <a:spcBef>
              <a:spcPct val="0"/>
            </a:spcBef>
            <a:spcAft>
              <a:spcPct val="35000"/>
            </a:spcAft>
          </a:pPr>
          <a:r>
            <a:rPr lang="es-ES" sz="1800" kern="1200" noProof="0" dirty="0"/>
            <a:t>Conclusión</a:t>
          </a:r>
        </a:p>
      </dsp:txBody>
      <dsp:txXfrm>
        <a:off x="30841" y="2646209"/>
        <a:ext cx="1198026" cy="1088743"/>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C91A5D5-FFF8-46DF-9C0E-0D4F23F47441}" type="datetime1">
              <a:rPr lang="es-ES" smtClean="0"/>
              <a:t>11/04/2021</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A4CBEF8-5CDE-472B-839B-B8BB0C881006}" type="slidenum">
              <a:rPr lang="es-ES"/>
              <a:t>‹Nº›</a:t>
            </a:fld>
            <a:endParaRPr lang="es-ES"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C2F57AFA-577C-4932-92E9-D908A67F120F}" type="datetime1">
              <a:rPr lang="es-ES" noProof="0" smtClean="0"/>
              <a:t>11/04/2021</a:t>
            </a:fld>
            <a:endParaRPr lang="es-ES" noProof="0" dirty="0"/>
          </a:p>
        </p:txBody>
      </p:sp>
      <p:sp>
        <p:nvSpPr>
          <p:cNvPr id="4" name="Marcador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6BB98AFB-CB0D-4DFE-87B9-B4B0D0DE73CD}" type="slidenum">
              <a:rPr lang="es-ES" noProof="0"/>
              <a:t>‹Nº›</a:t>
            </a:fld>
            <a:endParaRPr lang="es-ES" noProof="0"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smtClean="0"/>
              <a:t>1</a:t>
            </a:fld>
            <a:endParaRPr lang="es-ES" dirty="0"/>
          </a:p>
        </p:txBody>
      </p:sp>
    </p:spTree>
    <p:extLst>
      <p:ext uri="{BB962C8B-B14F-4D97-AF65-F5344CB8AC3E}">
        <p14:creationId xmlns:p14="http://schemas.microsoft.com/office/powerpoint/2010/main" val="3751008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smtClean="0"/>
              <a:t>12</a:t>
            </a:fld>
            <a:endParaRPr lang="es-ES" dirty="0"/>
          </a:p>
        </p:txBody>
      </p:sp>
    </p:spTree>
    <p:extLst>
      <p:ext uri="{BB962C8B-B14F-4D97-AF65-F5344CB8AC3E}">
        <p14:creationId xmlns:p14="http://schemas.microsoft.com/office/powerpoint/2010/main" val="2779717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noProof="0" smtClean="0"/>
              <a:t>14</a:t>
            </a:fld>
            <a:endParaRPr lang="es-ES" noProof="0" dirty="0"/>
          </a:p>
        </p:txBody>
      </p:sp>
    </p:spTree>
    <p:extLst>
      <p:ext uri="{BB962C8B-B14F-4D97-AF65-F5344CB8AC3E}">
        <p14:creationId xmlns:p14="http://schemas.microsoft.com/office/powerpoint/2010/main" val="3571435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smtClean="0"/>
              <a:t>15</a:t>
            </a:fld>
            <a:endParaRPr lang="es-ES" dirty="0"/>
          </a:p>
        </p:txBody>
      </p:sp>
    </p:spTree>
    <p:extLst>
      <p:ext uri="{BB962C8B-B14F-4D97-AF65-F5344CB8AC3E}">
        <p14:creationId xmlns:p14="http://schemas.microsoft.com/office/powerpoint/2010/main" val="1503709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smtClean="0"/>
              <a:t>16</a:t>
            </a:fld>
            <a:endParaRPr lang="es-ES" dirty="0"/>
          </a:p>
        </p:txBody>
      </p:sp>
    </p:spTree>
    <p:extLst>
      <p:ext uri="{BB962C8B-B14F-4D97-AF65-F5344CB8AC3E}">
        <p14:creationId xmlns:p14="http://schemas.microsoft.com/office/powerpoint/2010/main" val="3010715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smtClean="0"/>
              <a:t>17</a:t>
            </a:fld>
            <a:endParaRPr lang="es-ES" dirty="0"/>
          </a:p>
        </p:txBody>
      </p:sp>
    </p:spTree>
    <p:extLst>
      <p:ext uri="{BB962C8B-B14F-4D97-AF65-F5344CB8AC3E}">
        <p14:creationId xmlns:p14="http://schemas.microsoft.com/office/powerpoint/2010/main" val="214497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pPr rtl="0"/>
            <a:fld id="{6BB98AFB-CB0D-4DFE-87B9-B4B0D0DE73CD}" type="slidenum">
              <a:rPr lang="es-ES" noProof="0" smtClean="0"/>
              <a:t>23</a:t>
            </a:fld>
            <a:endParaRPr lang="es-ES" noProof="0" dirty="0"/>
          </a:p>
        </p:txBody>
      </p:sp>
    </p:spTree>
    <p:extLst>
      <p:ext uri="{BB962C8B-B14F-4D97-AF65-F5344CB8AC3E}">
        <p14:creationId xmlns:p14="http://schemas.microsoft.com/office/powerpoint/2010/main" val="595642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noProof="0" smtClean="0"/>
              <a:t>25</a:t>
            </a:fld>
            <a:endParaRPr lang="es-ES" noProof="0" dirty="0"/>
          </a:p>
        </p:txBody>
      </p:sp>
    </p:spTree>
    <p:extLst>
      <p:ext uri="{BB962C8B-B14F-4D97-AF65-F5344CB8AC3E}">
        <p14:creationId xmlns:p14="http://schemas.microsoft.com/office/powerpoint/2010/main" val="3338770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noProof="0" smtClean="0"/>
              <a:t>26</a:t>
            </a:fld>
            <a:endParaRPr lang="es-ES" noProof="0" dirty="0"/>
          </a:p>
        </p:txBody>
      </p:sp>
    </p:spTree>
    <p:extLst>
      <p:ext uri="{BB962C8B-B14F-4D97-AF65-F5344CB8AC3E}">
        <p14:creationId xmlns:p14="http://schemas.microsoft.com/office/powerpoint/2010/main" val="153282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smtClean="0"/>
              <a:t>2</a:t>
            </a:fld>
            <a:endParaRPr lang="es-ES" dirty="0"/>
          </a:p>
        </p:txBody>
      </p:sp>
    </p:spTree>
    <p:extLst>
      <p:ext uri="{BB962C8B-B14F-4D97-AF65-F5344CB8AC3E}">
        <p14:creationId xmlns:p14="http://schemas.microsoft.com/office/powerpoint/2010/main" val="1983240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smtClean="0"/>
              <a:t>3</a:t>
            </a:fld>
            <a:endParaRPr lang="es-ES" dirty="0"/>
          </a:p>
        </p:txBody>
      </p:sp>
    </p:spTree>
    <p:extLst>
      <p:ext uri="{BB962C8B-B14F-4D97-AF65-F5344CB8AC3E}">
        <p14:creationId xmlns:p14="http://schemas.microsoft.com/office/powerpoint/2010/main" val="3938222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noProof="0" smtClean="0"/>
              <a:t>4</a:t>
            </a:fld>
            <a:endParaRPr lang="es-ES" noProof="0" dirty="0"/>
          </a:p>
        </p:txBody>
      </p:sp>
    </p:spTree>
    <p:extLst>
      <p:ext uri="{BB962C8B-B14F-4D97-AF65-F5344CB8AC3E}">
        <p14:creationId xmlns:p14="http://schemas.microsoft.com/office/powerpoint/2010/main" val="2728062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noProof="0" smtClean="0"/>
              <a:t>5</a:t>
            </a:fld>
            <a:endParaRPr lang="es-ES" noProof="0" dirty="0"/>
          </a:p>
        </p:txBody>
      </p:sp>
    </p:spTree>
    <p:extLst>
      <p:ext uri="{BB962C8B-B14F-4D97-AF65-F5344CB8AC3E}">
        <p14:creationId xmlns:p14="http://schemas.microsoft.com/office/powerpoint/2010/main" val="2069078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noProof="0" smtClean="0"/>
              <a:t>6</a:t>
            </a:fld>
            <a:endParaRPr lang="es-ES" noProof="0" dirty="0"/>
          </a:p>
        </p:txBody>
      </p:sp>
    </p:spTree>
    <p:extLst>
      <p:ext uri="{BB962C8B-B14F-4D97-AF65-F5344CB8AC3E}">
        <p14:creationId xmlns:p14="http://schemas.microsoft.com/office/powerpoint/2010/main" val="671731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smtClean="0"/>
              <a:t>9</a:t>
            </a:fld>
            <a:endParaRPr lang="es-ES" dirty="0"/>
          </a:p>
        </p:txBody>
      </p:sp>
    </p:spTree>
    <p:extLst>
      <p:ext uri="{BB962C8B-B14F-4D97-AF65-F5344CB8AC3E}">
        <p14:creationId xmlns:p14="http://schemas.microsoft.com/office/powerpoint/2010/main" val="2464287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smtClean="0"/>
              <a:t>10</a:t>
            </a:fld>
            <a:endParaRPr lang="es-ES" dirty="0"/>
          </a:p>
        </p:txBody>
      </p:sp>
    </p:spTree>
    <p:extLst>
      <p:ext uri="{BB962C8B-B14F-4D97-AF65-F5344CB8AC3E}">
        <p14:creationId xmlns:p14="http://schemas.microsoft.com/office/powerpoint/2010/main" val="43414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smtClean="0"/>
              <a:t>11</a:t>
            </a:fld>
            <a:endParaRPr lang="es-ES" dirty="0"/>
          </a:p>
        </p:txBody>
      </p:sp>
    </p:spTree>
    <p:extLst>
      <p:ext uri="{BB962C8B-B14F-4D97-AF65-F5344CB8AC3E}">
        <p14:creationId xmlns:p14="http://schemas.microsoft.com/office/powerpoint/2010/main" val="123564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3.jpeg"/><Relationship Id="rId1" Type="http://schemas.openxmlformats.org/officeDocument/2006/relationships/slideMaster" Target="../slideMasters/slideMaster1.xml"/><Relationship Id="rId5" Type="http://schemas.openxmlformats.org/officeDocument/2006/relationships/image" Target="../media/image24.emf"/><Relationship Id="rId4" Type="http://schemas.openxmlformats.org/officeDocument/2006/relationships/image" Target="../media/image7.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5.jpeg"/><Relationship Id="rId1" Type="http://schemas.openxmlformats.org/officeDocument/2006/relationships/slideMaster" Target="../slideMasters/slideMaster1.xml"/><Relationship Id="rId5" Type="http://schemas.openxmlformats.org/officeDocument/2006/relationships/image" Target="../media/image26.emf"/><Relationship Id="rId4" Type="http://schemas.openxmlformats.org/officeDocument/2006/relationships/image" Target="../media/image11.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7.jpeg"/><Relationship Id="rId1" Type="http://schemas.openxmlformats.org/officeDocument/2006/relationships/slideMaster" Target="../slideMasters/slideMaster1.xml"/><Relationship Id="rId5" Type="http://schemas.openxmlformats.org/officeDocument/2006/relationships/image" Target="../media/image28.emf"/><Relationship Id="rId4" Type="http://schemas.openxmlformats.org/officeDocument/2006/relationships/image" Target="../media/image15.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emf"/><Relationship Id="rId4" Type="http://schemas.openxmlformats.org/officeDocument/2006/relationships/image" Target="../media/image7.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2.emf"/><Relationship Id="rId4" Type="http://schemas.openxmlformats.org/officeDocument/2006/relationships/image" Target="../media/image11.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16.emf"/><Relationship Id="rId4" Type="http://schemas.openxmlformats.org/officeDocument/2006/relationships/image" Target="../media/image1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18.emf"/><Relationship Id="rId4" Type="http://schemas.openxmlformats.org/officeDocument/2006/relationships/image" Target="../media/image7.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9.jpeg"/><Relationship Id="rId1" Type="http://schemas.openxmlformats.org/officeDocument/2006/relationships/slideMaster" Target="../slideMasters/slideMaster1.xml"/><Relationship Id="rId5" Type="http://schemas.openxmlformats.org/officeDocument/2006/relationships/image" Target="../media/image20.emf"/><Relationship Id="rId4" Type="http://schemas.openxmlformats.org/officeDocument/2006/relationships/image" Target="../media/image11.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1.jpeg"/><Relationship Id="rId1" Type="http://schemas.openxmlformats.org/officeDocument/2006/relationships/slideMaster" Target="../slideMasters/slideMaster1.xml"/><Relationship Id="rId5" Type="http://schemas.openxmlformats.org/officeDocument/2006/relationships/image" Target="../media/image22.emf"/><Relationship Id="rId4" Type="http://schemas.openxmlformats.org/officeDocument/2006/relationships/image" Target="../media/image1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ortada">
    <p:spTree>
      <p:nvGrpSpPr>
        <p:cNvPr id="1" name=""/>
        <p:cNvGrpSpPr/>
        <p:nvPr/>
      </p:nvGrpSpPr>
      <p:grpSpPr>
        <a:xfrm>
          <a:off x="0" y="0"/>
          <a:ext cx="0" cy="0"/>
          <a:chOff x="0" y="0"/>
          <a:chExt cx="0" cy="0"/>
        </a:xfrm>
      </p:grpSpPr>
      <p:pic>
        <p:nvPicPr>
          <p:cNvPr id="11" name="Picture 9"/>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5869204" y="3192122"/>
            <a:ext cx="6319622" cy="366587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Marcador de fecha 3"/>
          <p:cNvSpPr>
            <a:spLocks noGrp="1"/>
          </p:cNvSpPr>
          <p:nvPr>
            <p:ph type="dt" sz="half" idx="10"/>
          </p:nvPr>
        </p:nvSpPr>
        <p:spPr/>
        <p:txBody>
          <a:bodyPr/>
          <a:lstStyle/>
          <a:p>
            <a:fld id="{4AAD347D-5ACD-4C99-B74B-A9C85AD731AF}" type="datetimeFigureOut">
              <a:rPr lang="en-US" smtClean="0"/>
              <a:t>4/11/2021</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D57F1E4F-1CFF-5643-939E-02111984F565}" type="slidenum">
              <a:rPr lang="en-US" smtClean="0"/>
              <a:t>‹Nº›</a:t>
            </a:fld>
            <a:endParaRPr lang="en-US" dirty="0"/>
          </a:p>
        </p:txBody>
      </p:sp>
      <p:pic>
        <p:nvPicPr>
          <p:cNvPr id="8" name="Picture 4"/>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0" y="-1"/>
            <a:ext cx="12356944" cy="68580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7"/>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6788" y="4525926"/>
            <a:ext cx="3091411" cy="14076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8"/>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5572318" y="3357565"/>
            <a:ext cx="3313837" cy="1057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395038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ndustrial 2">
    <p:spTree>
      <p:nvGrpSpPr>
        <p:cNvPr id="1" name=""/>
        <p:cNvGrpSpPr/>
        <p:nvPr/>
      </p:nvGrpSpPr>
      <p:grpSpPr>
        <a:xfrm>
          <a:off x="0" y="0"/>
          <a:ext cx="0" cy="0"/>
          <a:chOff x="0" y="0"/>
          <a:chExt cx="0" cy="0"/>
        </a:xfrm>
      </p:grpSpPr>
      <p:pic>
        <p:nvPicPr>
          <p:cNvPr id="7"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 y="0"/>
            <a:ext cx="12188826" cy="685800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7 Grupo"/>
          <p:cNvGrpSpPr/>
          <p:nvPr/>
        </p:nvGrpSpPr>
        <p:grpSpPr>
          <a:xfrm>
            <a:off x="1" y="0"/>
            <a:ext cx="12188826"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13" name="Marcador de contenido 5"/>
          <p:cNvSpPr txBox="1">
            <a:spLocks/>
          </p:cNvSpPr>
          <p:nvPr/>
        </p:nvSpPr>
        <p:spPr>
          <a:xfrm>
            <a:off x="0" y="1"/>
            <a:ext cx="12188825"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sz="3200" dirty="0"/>
          </a:p>
        </p:txBody>
      </p:sp>
      <p:sp>
        <p:nvSpPr>
          <p:cNvPr id="4" name="Marcador de fecha 3"/>
          <p:cNvSpPr>
            <a:spLocks noGrp="1"/>
          </p:cNvSpPr>
          <p:nvPr>
            <p:ph type="dt" sz="half" idx="10"/>
          </p:nvPr>
        </p:nvSpPr>
        <p:spPr/>
        <p:txBody>
          <a:bodyPr/>
          <a:lstStyle/>
          <a:p>
            <a:fld id="{4AAD347D-5ACD-4C99-B74B-A9C85AD731AF}" type="datetimeFigureOut">
              <a:rPr lang="en-US" smtClean="0"/>
              <a:t>4/11/2021</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D57F1E4F-1CFF-5643-939E-02111984F565}" type="slidenum">
              <a:rPr lang="en-US" smtClean="0"/>
              <a:t>‹Nº›</a:t>
            </a:fld>
            <a:endParaRPr lang="en-US" dirty="0"/>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0686794" y="2853377"/>
            <a:ext cx="928975" cy="561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29803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nfraestructura">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AAD347D-5ACD-4C99-B74B-A9C85AD731AF}" type="datetimeFigureOut">
              <a:rPr lang="en-US" smtClean="0"/>
              <a:t>4/11/2021</a:t>
            </a:fld>
            <a:endParaRPr lang="en-US" dirty="0"/>
          </a:p>
        </p:txBody>
      </p:sp>
      <p:sp>
        <p:nvSpPr>
          <p:cNvPr id="4" name="3 Marcador de pie de página"/>
          <p:cNvSpPr>
            <a:spLocks noGrp="1"/>
          </p:cNvSpPr>
          <p:nvPr>
            <p:ph type="ftr" sz="quarter" idx="11"/>
          </p:nvPr>
        </p:nvSpPr>
        <p:spPr/>
        <p:txBody>
          <a:bodyPr/>
          <a:lstStyle/>
          <a:p>
            <a:endParaRPr lang="en-US" dirty="0"/>
          </a:p>
        </p:txBody>
      </p:sp>
      <p:sp>
        <p:nvSpPr>
          <p:cNvPr id="5" name="4 Marcador de número de diapositiva"/>
          <p:cNvSpPr>
            <a:spLocks noGrp="1"/>
          </p:cNvSpPr>
          <p:nvPr>
            <p:ph type="sldNum" sz="quarter" idx="12"/>
          </p:nvPr>
        </p:nvSpPr>
        <p:spPr/>
        <p:txBody>
          <a:bodyPr/>
          <a:lstStyle/>
          <a:p>
            <a:fld id="{D57F1E4F-1CFF-5643-939E-02111984F565}" type="slidenum">
              <a:rPr lang="en-US" smtClean="0"/>
              <a:t>‹Nº›</a:t>
            </a:fld>
            <a:endParaRPr lang="en-US" dirty="0"/>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36385" y="-40944"/>
            <a:ext cx="12188826"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7 Rectángulo"/>
          <p:cNvSpPr/>
          <p:nvPr/>
        </p:nvSpPr>
        <p:spPr>
          <a:xfrm>
            <a:off x="127345" y="137072"/>
            <a:ext cx="12097865"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a:p>
        </p:txBody>
      </p:sp>
      <p:sp>
        <p:nvSpPr>
          <p:cNvPr id="9" name="Marcador de contenido 5"/>
          <p:cNvSpPr txBox="1">
            <a:spLocks/>
          </p:cNvSpPr>
          <p:nvPr/>
        </p:nvSpPr>
        <p:spPr>
          <a:xfrm>
            <a:off x="0" y="1"/>
            <a:ext cx="12188825"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sz="3200"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4181659" cy="82544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046427" y="-1091939"/>
            <a:ext cx="3993896" cy="78339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0556447" y="2620371"/>
            <a:ext cx="1095707" cy="709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867741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gr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AAD347D-5ACD-4C99-B74B-A9C85AD731AF}" type="datetimeFigureOut">
              <a:rPr lang="en-US" smtClean="0"/>
              <a:t>4/11/2021</a:t>
            </a:fld>
            <a:endParaRPr lang="en-US" dirty="0"/>
          </a:p>
        </p:txBody>
      </p:sp>
      <p:sp>
        <p:nvSpPr>
          <p:cNvPr id="4" name="3 Marcador de pie de página"/>
          <p:cNvSpPr>
            <a:spLocks noGrp="1"/>
          </p:cNvSpPr>
          <p:nvPr>
            <p:ph type="ftr" sz="quarter" idx="11"/>
          </p:nvPr>
        </p:nvSpPr>
        <p:spPr/>
        <p:txBody>
          <a:bodyPr/>
          <a:lstStyle/>
          <a:p>
            <a:endParaRPr lang="en-US" dirty="0"/>
          </a:p>
        </p:txBody>
      </p:sp>
      <p:sp>
        <p:nvSpPr>
          <p:cNvPr id="5" name="4 Marcador de número de diapositiva"/>
          <p:cNvSpPr>
            <a:spLocks noGrp="1"/>
          </p:cNvSpPr>
          <p:nvPr>
            <p:ph type="sldNum" sz="quarter" idx="12"/>
          </p:nvPr>
        </p:nvSpPr>
        <p:spPr/>
        <p:txBody>
          <a:bodyPr/>
          <a:lstStyle/>
          <a:p>
            <a:fld id="{D57F1E4F-1CFF-5643-939E-02111984F565}" type="slidenum">
              <a:rPr lang="en-US" smtClean="0"/>
              <a:t>‹Nº›</a:t>
            </a:fld>
            <a:endParaRPr lang="en-US" dirty="0"/>
          </a:p>
        </p:txBody>
      </p:sp>
      <p:pic>
        <p:nvPicPr>
          <p:cNvPr id="6"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flipH="1">
            <a:off x="276300" y="0"/>
            <a:ext cx="11912522" cy="689894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6 Rectángulo"/>
          <p:cNvSpPr/>
          <p:nvPr/>
        </p:nvSpPr>
        <p:spPr>
          <a:xfrm>
            <a:off x="1294187" y="4319752"/>
            <a:ext cx="12849053"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a:p>
        </p:txBody>
      </p:sp>
      <p:sp>
        <p:nvSpPr>
          <p:cNvPr id="8" name="Marcador de contenido 5"/>
          <p:cNvSpPr txBox="1">
            <a:spLocks/>
          </p:cNvSpPr>
          <p:nvPr/>
        </p:nvSpPr>
        <p:spPr>
          <a:xfrm>
            <a:off x="0" y="1"/>
            <a:ext cx="12188825"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sz="3200" dirty="0"/>
          </a:p>
        </p:txBody>
      </p:sp>
      <p:pic>
        <p:nvPicPr>
          <p:cNvPr id="9"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4380283"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677727" y="-307500"/>
            <a:ext cx="3147408" cy="6137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0375617" y="1746912"/>
            <a:ext cx="1146115" cy="8598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36112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654" y="1447801"/>
            <a:ext cx="8823360" cy="3329581"/>
          </a:xfrm>
        </p:spPr>
        <p:txBody>
          <a:bodyPr anchor="b"/>
          <a:lstStyle>
            <a:lvl1pPr>
              <a:defRPr sz="7198"/>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654" y="4777380"/>
            <a:ext cx="8823360" cy="861420"/>
          </a:xfrm>
        </p:spPr>
        <p:txBody>
          <a:bodyPr anchor="t"/>
          <a:lstStyle>
            <a:lvl1pPr marL="0" indent="0" algn="l">
              <a:buNone/>
              <a:defRPr cap="all">
                <a:solidFill>
                  <a:schemeClr val="accent1"/>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rtl="0"/>
            <a:fld id="{45F0BD41-664D-4ABB-BED5-60658B66DD7C}" type="datetime1">
              <a:rPr lang="es-ES" noProof="0" smtClean="0"/>
              <a:t>11/04/2021</a:t>
            </a:fld>
            <a:endParaRPr lang="es-ES" noProof="0" dirty="0"/>
          </a:p>
        </p:txBody>
      </p:sp>
      <p:sp>
        <p:nvSpPr>
          <p:cNvPr id="5" name="Footer Placeholder 4"/>
          <p:cNvSpPr>
            <a:spLocks noGrp="1"/>
          </p:cNvSpPr>
          <p:nvPr>
            <p:ph type="ftr" sz="quarter" idx="11"/>
          </p:nvPr>
        </p:nvSpPr>
        <p:spPr/>
        <p:txBody>
          <a:bodyPr/>
          <a:lstStyle/>
          <a:p>
            <a:pPr rtl="0"/>
            <a:r>
              <a:rPr lang="es-ES" noProof="0"/>
              <a:t>Agregar un pie de página</a:t>
            </a:r>
            <a:endParaRPr lang="es-ES" noProof="0" dirty="0"/>
          </a:p>
        </p:txBody>
      </p:sp>
      <p:sp>
        <p:nvSpPr>
          <p:cNvPr id="6" name="Slide Number Placeholder 5"/>
          <p:cNvSpPr>
            <a:spLocks noGrp="1"/>
          </p:cNvSpPr>
          <p:nvPr>
            <p:ph type="sldNum" sz="quarter" idx="12"/>
          </p:nvPr>
        </p:nvSpPr>
        <p:spPr/>
        <p:txBody>
          <a:bodyPr/>
          <a:lstStyle/>
          <a:p>
            <a:pPr rtl="0"/>
            <a:fld id="{AAEAE4A8-A6E5-453E-B946-FB774B73F48C}" type="slidenum">
              <a:rPr lang="es-ES" noProof="0" smtClean="0"/>
              <a:t>‹Nº›</a:t>
            </a:fld>
            <a:endParaRPr lang="es-ES" noProof="0" dirty="0"/>
          </a:p>
        </p:txBody>
      </p:sp>
    </p:spTree>
    <p:extLst>
      <p:ext uri="{BB962C8B-B14F-4D97-AF65-F5344CB8AC3E}">
        <p14:creationId xmlns:p14="http://schemas.microsoft.com/office/powerpoint/2010/main" val="2414599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2_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77102692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025" y="2060576"/>
            <a:ext cx="4395194" cy="4195763"/>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3021" y="2056093"/>
            <a:ext cx="4395196" cy="4200245"/>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rtl="0"/>
            <a:fld id="{79F87BAA-EB97-4293-BA03-25DA42ED3F33}" type="datetime1">
              <a:rPr lang="es-ES" noProof="0" smtClean="0"/>
              <a:t>11/04/2021</a:t>
            </a:fld>
            <a:endParaRPr lang="es-ES" noProof="0" dirty="0"/>
          </a:p>
        </p:txBody>
      </p:sp>
      <p:sp>
        <p:nvSpPr>
          <p:cNvPr id="6" name="Footer Placeholder 5"/>
          <p:cNvSpPr>
            <a:spLocks noGrp="1"/>
          </p:cNvSpPr>
          <p:nvPr>
            <p:ph type="ftr" sz="quarter" idx="11"/>
          </p:nvPr>
        </p:nvSpPr>
        <p:spPr/>
        <p:txBody>
          <a:bodyPr/>
          <a:lstStyle/>
          <a:p>
            <a:pPr rtl="0"/>
            <a:r>
              <a:rPr lang="es-ES" noProof="0"/>
              <a:t>Agregar un pie de página</a:t>
            </a:r>
            <a:endParaRPr lang="es-ES" noProof="0" dirty="0"/>
          </a:p>
        </p:txBody>
      </p:sp>
      <p:sp>
        <p:nvSpPr>
          <p:cNvPr id="7" name="Slide Number Placeholder 6"/>
          <p:cNvSpPr>
            <a:spLocks noGrp="1"/>
          </p:cNvSpPr>
          <p:nvPr>
            <p:ph type="sldNum" sz="quarter" idx="12"/>
          </p:nvPr>
        </p:nvSpPr>
        <p:spPr/>
        <p:txBody>
          <a:bodyPr/>
          <a:lstStyle/>
          <a:p>
            <a:pPr rtl="0"/>
            <a:fld id="{AAEAE4A8-A6E5-453E-B946-FB774B73F48C}" type="slidenum">
              <a:rPr lang="es-ES" noProof="0" smtClean="0"/>
              <a:t>‹Nº›</a:t>
            </a:fld>
            <a:endParaRPr lang="es-ES" noProof="0" dirty="0"/>
          </a:p>
        </p:txBody>
      </p:sp>
    </p:spTree>
    <p:extLst>
      <p:ext uri="{BB962C8B-B14F-4D97-AF65-F5344CB8AC3E}">
        <p14:creationId xmlns:p14="http://schemas.microsoft.com/office/powerpoint/2010/main" val="247817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656" y="2861734"/>
            <a:ext cx="8823359" cy="1915647"/>
          </a:xfrm>
        </p:spPr>
        <p:txBody>
          <a:bodyPr anchor="b"/>
          <a:lstStyle>
            <a:lvl1pPr algn="l">
              <a:defRPr sz="3999"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654" y="4777381"/>
            <a:ext cx="8823360" cy="860400"/>
          </a:xfrm>
        </p:spPr>
        <p:txBody>
          <a:bodyPr anchor="t"/>
          <a:lstStyle>
            <a:lvl1pPr marL="0" indent="0" algn="l">
              <a:buNone/>
              <a:defRPr sz="1999" cap="all">
                <a:solidFill>
                  <a:schemeClr val="accent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66EC0E9D-6882-4573-BA34-049B7160C60E}" type="datetime1">
              <a:rPr lang="es-ES" noProof="0" smtClean="0"/>
              <a:t>11/04/2021</a:t>
            </a:fld>
            <a:endParaRPr lang="es-ES" noProof="0" dirty="0"/>
          </a:p>
        </p:txBody>
      </p:sp>
      <p:sp>
        <p:nvSpPr>
          <p:cNvPr id="5" name="Footer Placeholder 4"/>
          <p:cNvSpPr>
            <a:spLocks noGrp="1"/>
          </p:cNvSpPr>
          <p:nvPr>
            <p:ph type="ftr" sz="quarter" idx="11"/>
          </p:nvPr>
        </p:nvSpPr>
        <p:spPr/>
        <p:txBody>
          <a:bodyPr/>
          <a:lstStyle/>
          <a:p>
            <a:pPr rtl="0"/>
            <a:r>
              <a:rPr lang="es-ES" noProof="0"/>
              <a:t>Agregar un pie de página</a:t>
            </a:r>
            <a:endParaRPr lang="es-ES" noProof="0" dirty="0"/>
          </a:p>
        </p:txBody>
      </p:sp>
      <p:sp>
        <p:nvSpPr>
          <p:cNvPr id="6" name="Slide Number Placeholder 5"/>
          <p:cNvSpPr>
            <a:spLocks noGrp="1"/>
          </p:cNvSpPr>
          <p:nvPr>
            <p:ph type="sldNum" sz="quarter" idx="12"/>
          </p:nvPr>
        </p:nvSpPr>
        <p:spPr/>
        <p:txBody>
          <a:bodyPr/>
          <a:lstStyle/>
          <a:p>
            <a:pPr rtl="0"/>
            <a:fld id="{AAEAE4A8-A6E5-453E-B946-FB774B73F48C}" type="slidenum">
              <a:rPr lang="es-ES" noProof="0" smtClean="0"/>
              <a:t>‹Nº›</a:t>
            </a:fld>
            <a:endParaRPr lang="es-ES" noProof="0" dirty="0"/>
          </a:p>
        </p:txBody>
      </p:sp>
    </p:spTree>
    <p:extLst>
      <p:ext uri="{BB962C8B-B14F-4D97-AF65-F5344CB8AC3E}">
        <p14:creationId xmlns:p14="http://schemas.microsoft.com/office/powerpoint/2010/main" val="368776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026" y="1905000"/>
            <a:ext cx="4395193"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025"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3023" y="1905000"/>
            <a:ext cx="4395194"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3023"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rtl="0"/>
            <a:fld id="{54873C6C-A638-4A2B-8C7B-738C92DEBADC}" type="datetime1">
              <a:rPr lang="es-ES" noProof="0" smtClean="0"/>
              <a:t>11/04/2021</a:t>
            </a:fld>
            <a:endParaRPr lang="es-ES" noProof="0" dirty="0"/>
          </a:p>
        </p:txBody>
      </p:sp>
      <p:sp>
        <p:nvSpPr>
          <p:cNvPr id="8" name="Footer Placeholder 7"/>
          <p:cNvSpPr>
            <a:spLocks noGrp="1"/>
          </p:cNvSpPr>
          <p:nvPr>
            <p:ph type="ftr" sz="quarter" idx="11"/>
          </p:nvPr>
        </p:nvSpPr>
        <p:spPr/>
        <p:txBody>
          <a:bodyPr/>
          <a:lstStyle/>
          <a:p>
            <a:pPr rtl="0"/>
            <a:r>
              <a:rPr lang="es-ES" noProof="0"/>
              <a:t>Agregar un pie de página</a:t>
            </a:r>
            <a:endParaRPr lang="es-ES" noProof="0" dirty="0"/>
          </a:p>
        </p:txBody>
      </p:sp>
      <p:sp>
        <p:nvSpPr>
          <p:cNvPr id="9" name="Slide Number Placeholder 8"/>
          <p:cNvSpPr>
            <a:spLocks noGrp="1"/>
          </p:cNvSpPr>
          <p:nvPr>
            <p:ph type="sldNum" sz="quarter" idx="12"/>
          </p:nvPr>
        </p:nvSpPr>
        <p:spPr/>
        <p:txBody>
          <a:bodyPr/>
          <a:lstStyle/>
          <a:p>
            <a:pPr rtl="0"/>
            <a:fld id="{AAEAE4A8-A6E5-453E-B946-FB774B73F48C}" type="slidenum">
              <a:rPr lang="es-ES" noProof="0" smtClean="0"/>
              <a:t>‹Nº›</a:t>
            </a:fld>
            <a:endParaRPr lang="es-ES" noProof="0" dirty="0"/>
          </a:p>
        </p:txBody>
      </p:sp>
    </p:spTree>
    <p:extLst>
      <p:ext uri="{BB962C8B-B14F-4D97-AF65-F5344CB8AC3E}">
        <p14:creationId xmlns:p14="http://schemas.microsoft.com/office/powerpoint/2010/main" val="2933900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AAD347D-5ACD-4C99-B74B-A9C85AD731AF}" type="datetimeFigureOut">
              <a:rPr lang="en-US" smtClean="0"/>
              <a:t>4/11/2021</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D57F1E4F-1CFF-5643-939E-02111984F565}" type="slidenum">
              <a:rPr lang="en-US" smtClean="0"/>
              <a:t>‹Nº›</a:t>
            </a:fld>
            <a:endParaRPr lang="en-US" dirty="0"/>
          </a:p>
        </p:txBody>
      </p:sp>
      <p:sp>
        <p:nvSpPr>
          <p:cNvPr id="17" name="16 Rectángulo"/>
          <p:cNvSpPr/>
          <p:nvPr/>
        </p:nvSpPr>
        <p:spPr>
          <a:xfrm rot="20796637">
            <a:off x="-3055472" y="-163131"/>
            <a:ext cx="15918078"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a:p>
        </p:txBody>
      </p:sp>
      <p:sp>
        <p:nvSpPr>
          <p:cNvPr id="18" name="17 Rectángulo"/>
          <p:cNvSpPr/>
          <p:nvPr/>
        </p:nvSpPr>
        <p:spPr>
          <a:xfrm rot="21241341">
            <a:off x="-1336965" y="180847"/>
            <a:ext cx="14170983"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a:p>
        </p:txBody>
      </p:sp>
      <p:sp>
        <p:nvSpPr>
          <p:cNvPr id="19" name="18 Rectángulo"/>
          <p:cNvSpPr/>
          <p:nvPr/>
        </p:nvSpPr>
        <p:spPr>
          <a:xfrm>
            <a:off x="-1290745" y="198126"/>
            <a:ext cx="14170983"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a:p>
        </p:txBody>
      </p:sp>
    </p:spTree>
    <p:extLst>
      <p:ext uri="{BB962C8B-B14F-4D97-AF65-F5344CB8AC3E}">
        <p14:creationId xmlns:p14="http://schemas.microsoft.com/office/powerpoint/2010/main" val="31815164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AAD347D-5ACD-4C99-B74B-A9C85AD731AF}" type="datetimeFigureOut">
              <a:rPr lang="en-US" smtClean="0"/>
              <a:t>4/11/2021</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D57F1E4F-1CFF-5643-939E-02111984F565}" type="slidenum">
              <a:rPr lang="en-US" smtClean="0"/>
              <a:t>‹Nº›</a:t>
            </a:fld>
            <a:endParaRPr lang="en-US" dirty="0"/>
          </a:p>
        </p:txBody>
      </p:sp>
      <p:sp>
        <p:nvSpPr>
          <p:cNvPr id="11" name="10 Rectángulo"/>
          <p:cNvSpPr/>
          <p:nvPr/>
        </p:nvSpPr>
        <p:spPr>
          <a:xfrm rot="20796637">
            <a:off x="-3055472" y="-163131"/>
            <a:ext cx="1591807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a:p>
        </p:txBody>
      </p:sp>
      <p:sp>
        <p:nvSpPr>
          <p:cNvPr id="12" name="11 Rectángulo"/>
          <p:cNvSpPr/>
          <p:nvPr/>
        </p:nvSpPr>
        <p:spPr>
          <a:xfrm rot="21241341">
            <a:off x="-1336965" y="180847"/>
            <a:ext cx="14170983"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a:p>
        </p:txBody>
      </p:sp>
      <p:sp>
        <p:nvSpPr>
          <p:cNvPr id="13" name="12 Rectángulo"/>
          <p:cNvSpPr/>
          <p:nvPr/>
        </p:nvSpPr>
        <p:spPr>
          <a:xfrm>
            <a:off x="-1290745" y="198126"/>
            <a:ext cx="14170983"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a:p>
        </p:txBody>
      </p:sp>
    </p:spTree>
    <p:extLst>
      <p:ext uri="{BB962C8B-B14F-4D97-AF65-F5344CB8AC3E}">
        <p14:creationId xmlns:p14="http://schemas.microsoft.com/office/powerpoint/2010/main" val="77382052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ormación">
    <p:spTree>
      <p:nvGrpSpPr>
        <p:cNvPr id="1" name=""/>
        <p:cNvGrpSpPr/>
        <p:nvPr/>
      </p:nvGrpSpPr>
      <p:grpSpPr>
        <a:xfrm>
          <a:off x="0" y="0"/>
          <a:ext cx="0" cy="0"/>
          <a:chOff x="0" y="0"/>
          <a:chExt cx="0" cy="0"/>
        </a:xfrm>
      </p:grpSpPr>
      <p:pic>
        <p:nvPicPr>
          <p:cNvPr id="7" name="Picture 2" descr="D:\2015\_MG_1747.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1"/>
            <a:ext cx="12188825" cy="6857999"/>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7 Grupo"/>
          <p:cNvGrpSpPr/>
          <p:nvPr/>
        </p:nvGrpSpPr>
        <p:grpSpPr>
          <a:xfrm>
            <a:off x="1" y="0"/>
            <a:ext cx="12188826"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1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061325" y="2782887"/>
              <a:ext cx="573087" cy="550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13" name="Marcador de contenido 5"/>
          <p:cNvSpPr txBox="1">
            <a:spLocks/>
          </p:cNvSpPr>
          <p:nvPr/>
        </p:nvSpPr>
        <p:spPr>
          <a:xfrm>
            <a:off x="0" y="1"/>
            <a:ext cx="12188825"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sz="3200" dirty="0"/>
          </a:p>
        </p:txBody>
      </p:sp>
      <p:sp>
        <p:nvSpPr>
          <p:cNvPr id="4" name="Marcador de fecha 3"/>
          <p:cNvSpPr>
            <a:spLocks noGrp="1"/>
          </p:cNvSpPr>
          <p:nvPr>
            <p:ph type="dt" sz="half" idx="10"/>
          </p:nvPr>
        </p:nvSpPr>
        <p:spPr/>
        <p:txBody>
          <a:bodyPr/>
          <a:lstStyle/>
          <a:p>
            <a:fld id="{4AAD347D-5ACD-4C99-B74B-A9C85AD731AF}" type="datetimeFigureOut">
              <a:rPr lang="en-US" smtClean="0"/>
              <a:t>4/11/2021</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76684534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Emple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AAD347D-5ACD-4C99-B74B-A9C85AD731AF}" type="datetimeFigureOut">
              <a:rPr lang="en-US" smtClean="0"/>
              <a:t>4/11/2021</a:t>
            </a:fld>
            <a:endParaRPr lang="en-US" dirty="0"/>
          </a:p>
        </p:txBody>
      </p:sp>
      <p:sp>
        <p:nvSpPr>
          <p:cNvPr id="4" name="3 Marcador de pie de página"/>
          <p:cNvSpPr>
            <a:spLocks noGrp="1"/>
          </p:cNvSpPr>
          <p:nvPr>
            <p:ph type="ftr" sz="quarter" idx="11"/>
          </p:nvPr>
        </p:nvSpPr>
        <p:spPr/>
        <p:txBody>
          <a:bodyPr/>
          <a:lstStyle/>
          <a:p>
            <a:endParaRPr lang="en-US" dirty="0"/>
          </a:p>
        </p:txBody>
      </p:sp>
      <p:sp>
        <p:nvSpPr>
          <p:cNvPr id="5" name="4 Marcador de número de diapositiva"/>
          <p:cNvSpPr>
            <a:spLocks noGrp="1"/>
          </p:cNvSpPr>
          <p:nvPr>
            <p:ph type="sldNum" sz="quarter" idx="12"/>
          </p:nvPr>
        </p:nvSpPr>
        <p:spPr/>
        <p:txBody>
          <a:bodyPr/>
          <a:lstStyle/>
          <a:p>
            <a:fld id="{D57F1E4F-1CFF-5643-939E-02111984F565}" type="slidenum">
              <a:rPr lang="en-US" smtClean="0"/>
              <a:t>‹Nº›</a:t>
            </a:fld>
            <a:endParaRPr lang="en-US" dirty="0"/>
          </a:p>
        </p:txBody>
      </p:sp>
      <p:grpSp>
        <p:nvGrpSpPr>
          <p:cNvPr id="6" name="5 Grupo"/>
          <p:cNvGrpSpPr/>
          <p:nvPr/>
        </p:nvGrpSpPr>
        <p:grpSpPr>
          <a:xfrm>
            <a:off x="-660228" y="-1270341"/>
            <a:ext cx="13700551" cy="9017494"/>
            <a:chOff x="-495300" y="-1270341"/>
            <a:chExt cx="10278090" cy="9017494"/>
          </a:xfrm>
        </p:grpSpPr>
        <p:pic>
          <p:nvPicPr>
            <p:cNvPr id="7" name="Picture 5" descr="D:\Fotos\Empleo\10 Final_2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10827"/>
            <a:stretch/>
          </p:blipFill>
          <p:spPr bwMode="auto">
            <a:xfrm>
              <a:off x="0" y="-611035"/>
              <a:ext cx="9144000" cy="8358188"/>
            </a:xfrm>
            <a:prstGeom prst="rect">
              <a:avLst/>
            </a:prstGeom>
            <a:noFill/>
            <a:extLst>
              <a:ext uri="{909E8E84-426E-40dd-AFC4-6F175D3DCCD1}">
                <a14:hiddenFill xmlns:a14="http://schemas.microsoft.com/office/drawing/2010/main" xmlns="">
                  <a:solidFill>
                    <a:srgbClr val="FFFFFF"/>
                  </a:solidFill>
                </a14:hiddenFill>
              </a:ext>
            </a:extLst>
          </p:spPr>
        </p:pic>
        <p:sp>
          <p:nvSpPr>
            <p:cNvPr id="8" name="7 Rectángulo"/>
            <p:cNvSpPr/>
            <p:nvPr/>
          </p:nvSpPr>
          <p:spPr>
            <a:xfrm>
              <a:off x="-495300" y="137072"/>
              <a:ext cx="9639300"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sz="3200"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57812" y="2627565"/>
              <a:ext cx="817200" cy="81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0478639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mprendimient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AAD347D-5ACD-4C99-B74B-A9C85AD731AF}" type="datetimeFigureOut">
              <a:rPr lang="en-US" smtClean="0"/>
              <a:t>4/11/2021</a:t>
            </a:fld>
            <a:endParaRPr lang="en-US" dirty="0"/>
          </a:p>
        </p:txBody>
      </p:sp>
      <p:sp>
        <p:nvSpPr>
          <p:cNvPr id="4" name="3 Marcador de pie de página"/>
          <p:cNvSpPr>
            <a:spLocks noGrp="1"/>
          </p:cNvSpPr>
          <p:nvPr>
            <p:ph type="ftr" sz="quarter" idx="11"/>
          </p:nvPr>
        </p:nvSpPr>
        <p:spPr/>
        <p:txBody>
          <a:bodyPr/>
          <a:lstStyle/>
          <a:p>
            <a:endParaRPr lang="en-US" dirty="0"/>
          </a:p>
        </p:txBody>
      </p:sp>
      <p:sp>
        <p:nvSpPr>
          <p:cNvPr id="5" name="4 Marcador de número de diapositiva"/>
          <p:cNvSpPr>
            <a:spLocks noGrp="1"/>
          </p:cNvSpPr>
          <p:nvPr>
            <p:ph type="sldNum" sz="quarter" idx="12"/>
          </p:nvPr>
        </p:nvSpPr>
        <p:spPr/>
        <p:txBody>
          <a:bodyPr/>
          <a:lstStyle/>
          <a:p>
            <a:fld id="{D57F1E4F-1CFF-5643-939E-02111984F565}" type="slidenum">
              <a:rPr lang="en-US" smtClean="0"/>
              <a:t>‹Nº›</a:t>
            </a:fld>
            <a:endParaRPr lang="en-US" dirty="0"/>
          </a:p>
        </p:txBody>
      </p:sp>
      <p:pic>
        <p:nvPicPr>
          <p:cNvPr id="6" name="Picture 2" descr="D:\Fotos\Fondo Emprender\emprendedores\_MG_4258.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 y="-1"/>
            <a:ext cx="12188824"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7" name="6 Rectángulo"/>
          <p:cNvSpPr/>
          <p:nvPr/>
        </p:nvSpPr>
        <p:spPr>
          <a:xfrm>
            <a:off x="1294187" y="4319752"/>
            <a:ext cx="12849053"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a:p>
        </p:txBody>
      </p:sp>
      <p:sp>
        <p:nvSpPr>
          <p:cNvPr id="8" name="Marcador de contenido 5"/>
          <p:cNvSpPr txBox="1">
            <a:spLocks/>
          </p:cNvSpPr>
          <p:nvPr/>
        </p:nvSpPr>
        <p:spPr>
          <a:xfrm>
            <a:off x="0" y="1"/>
            <a:ext cx="12188825"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sz="3200" dirty="0"/>
          </a:p>
        </p:txBody>
      </p:sp>
      <p:pic>
        <p:nvPicPr>
          <p:cNvPr id="9"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4380283"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677727" y="-307500"/>
            <a:ext cx="3147408" cy="6137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5"/>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0477254" y="1859885"/>
            <a:ext cx="942297" cy="696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5830772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World Skills">
    <p:spTree>
      <p:nvGrpSpPr>
        <p:cNvPr id="1" name=""/>
        <p:cNvGrpSpPr/>
        <p:nvPr/>
      </p:nvGrpSpPr>
      <p:grpSpPr>
        <a:xfrm>
          <a:off x="0" y="0"/>
          <a:ext cx="0" cy="0"/>
          <a:chOff x="0" y="0"/>
          <a:chExt cx="0" cy="0"/>
        </a:xfrm>
      </p:grpSpPr>
      <p:pic>
        <p:nvPicPr>
          <p:cNvPr id="7"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 y="-1"/>
            <a:ext cx="12188826"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7 Grupo"/>
          <p:cNvGrpSpPr/>
          <p:nvPr/>
        </p:nvGrpSpPr>
        <p:grpSpPr>
          <a:xfrm>
            <a:off x="1" y="0"/>
            <a:ext cx="12188826"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13" name="Marcador de contenido 5"/>
          <p:cNvSpPr txBox="1">
            <a:spLocks/>
          </p:cNvSpPr>
          <p:nvPr/>
        </p:nvSpPr>
        <p:spPr>
          <a:xfrm>
            <a:off x="0" y="1"/>
            <a:ext cx="12188825"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sz="3200" dirty="0"/>
          </a:p>
        </p:txBody>
      </p:sp>
      <p:sp>
        <p:nvSpPr>
          <p:cNvPr id="4" name="Marcador de fecha 3"/>
          <p:cNvSpPr>
            <a:spLocks noGrp="1"/>
          </p:cNvSpPr>
          <p:nvPr>
            <p:ph type="dt" sz="half" idx="10"/>
          </p:nvPr>
        </p:nvSpPr>
        <p:spPr/>
        <p:txBody>
          <a:bodyPr/>
          <a:lstStyle/>
          <a:p>
            <a:fld id="{4AAD347D-5ACD-4C99-B74B-A9C85AD731AF}" type="datetimeFigureOut">
              <a:rPr lang="en-US" smtClean="0"/>
              <a:t>4/11/2021</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D57F1E4F-1CFF-5643-939E-02111984F565}" type="slidenum">
              <a:rPr lang="en-US" smtClean="0"/>
              <a:t>‹Nº›</a:t>
            </a:fld>
            <a:endParaRPr lang="en-US" dirty="0"/>
          </a:p>
        </p:txBody>
      </p:sp>
      <p:pic>
        <p:nvPicPr>
          <p:cNvPr id="1026"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0660138" y="2762866"/>
            <a:ext cx="919246" cy="645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196890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ndustrial">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AAD347D-5ACD-4C99-B74B-A9C85AD731AF}" type="datetimeFigureOut">
              <a:rPr lang="en-US" smtClean="0"/>
              <a:t>4/11/2021</a:t>
            </a:fld>
            <a:endParaRPr lang="en-US" dirty="0"/>
          </a:p>
        </p:txBody>
      </p:sp>
      <p:sp>
        <p:nvSpPr>
          <p:cNvPr id="4" name="3 Marcador de pie de página"/>
          <p:cNvSpPr>
            <a:spLocks noGrp="1"/>
          </p:cNvSpPr>
          <p:nvPr>
            <p:ph type="ftr" sz="quarter" idx="11"/>
          </p:nvPr>
        </p:nvSpPr>
        <p:spPr/>
        <p:txBody>
          <a:bodyPr/>
          <a:lstStyle/>
          <a:p>
            <a:endParaRPr lang="en-US" dirty="0"/>
          </a:p>
        </p:txBody>
      </p:sp>
      <p:sp>
        <p:nvSpPr>
          <p:cNvPr id="5" name="4 Marcador de número de diapositiva"/>
          <p:cNvSpPr>
            <a:spLocks noGrp="1"/>
          </p:cNvSpPr>
          <p:nvPr>
            <p:ph type="sldNum" sz="quarter" idx="12"/>
          </p:nvPr>
        </p:nvSpPr>
        <p:spPr/>
        <p:txBody>
          <a:bodyPr/>
          <a:lstStyle/>
          <a:p>
            <a:fld id="{D57F1E4F-1CFF-5643-939E-02111984F565}" type="slidenum">
              <a:rPr lang="en-US" smtClean="0"/>
              <a:t>‹Nº›</a:t>
            </a:fld>
            <a:endParaRPr lang="en-US" dirty="0"/>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935"/>
          <a:stretch/>
        </p:blipFill>
        <p:spPr bwMode="auto">
          <a:xfrm>
            <a:off x="-1" y="0"/>
            <a:ext cx="12188826" cy="6984124"/>
          </a:xfrm>
          <a:prstGeom prst="rect">
            <a:avLst/>
          </a:prstGeom>
          <a:noFill/>
          <a:extLst>
            <a:ext uri="{909E8E84-426E-40dd-AFC4-6F175D3DCCD1}">
              <a14:hiddenFill xmlns:a14="http://schemas.microsoft.com/office/drawing/2010/main" xmlns="">
                <a:solidFill>
                  <a:srgbClr val="FFFFFF"/>
                </a:solidFill>
              </a14:hiddenFill>
            </a:ext>
          </a:extLst>
        </p:spPr>
      </p:pic>
      <p:sp>
        <p:nvSpPr>
          <p:cNvPr id="8" name="7 Rectángulo"/>
          <p:cNvSpPr/>
          <p:nvPr/>
        </p:nvSpPr>
        <p:spPr>
          <a:xfrm>
            <a:off x="127345" y="137072"/>
            <a:ext cx="12061480"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a:p>
        </p:txBody>
      </p:sp>
      <p:sp>
        <p:nvSpPr>
          <p:cNvPr id="9" name="Marcador de contenido 5"/>
          <p:cNvSpPr txBox="1">
            <a:spLocks/>
          </p:cNvSpPr>
          <p:nvPr/>
        </p:nvSpPr>
        <p:spPr>
          <a:xfrm>
            <a:off x="0" y="1"/>
            <a:ext cx="12188825"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sz="3200"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4181659" cy="82544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046427" y="-1091939"/>
            <a:ext cx="3993896" cy="78339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0552613" y="2641599"/>
            <a:ext cx="1081350" cy="7096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528096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ormación 2">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AAD347D-5ACD-4C99-B74B-A9C85AD731AF}" type="datetimeFigureOut">
              <a:rPr lang="en-US" smtClean="0"/>
              <a:t>4/11/2021</a:t>
            </a:fld>
            <a:endParaRPr lang="en-US" dirty="0"/>
          </a:p>
        </p:txBody>
      </p:sp>
      <p:sp>
        <p:nvSpPr>
          <p:cNvPr id="4" name="3 Marcador de pie de página"/>
          <p:cNvSpPr>
            <a:spLocks noGrp="1"/>
          </p:cNvSpPr>
          <p:nvPr>
            <p:ph type="ftr" sz="quarter" idx="11"/>
          </p:nvPr>
        </p:nvSpPr>
        <p:spPr/>
        <p:txBody>
          <a:bodyPr/>
          <a:lstStyle/>
          <a:p>
            <a:endParaRPr lang="en-US" dirty="0"/>
          </a:p>
        </p:txBody>
      </p:sp>
      <p:sp>
        <p:nvSpPr>
          <p:cNvPr id="5" name="4 Marcador de número de diapositiva"/>
          <p:cNvSpPr>
            <a:spLocks noGrp="1"/>
          </p:cNvSpPr>
          <p:nvPr>
            <p:ph type="sldNum" sz="quarter" idx="12"/>
          </p:nvPr>
        </p:nvSpPr>
        <p:spPr/>
        <p:txBody>
          <a:bodyPr/>
          <a:lstStyle/>
          <a:p>
            <a:fld id="{D57F1E4F-1CFF-5643-939E-02111984F565}" type="slidenum">
              <a:rPr lang="en-US" smtClean="0"/>
              <a:t>‹Nº›</a:t>
            </a:fld>
            <a:endParaRPr lang="en-US" dirty="0"/>
          </a:p>
        </p:txBody>
      </p:sp>
      <p:pic>
        <p:nvPicPr>
          <p:cNvPr id="6"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flipH="1">
            <a:off x="0" y="0"/>
            <a:ext cx="12188825"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6 Rectángulo"/>
          <p:cNvSpPr/>
          <p:nvPr/>
        </p:nvSpPr>
        <p:spPr>
          <a:xfrm>
            <a:off x="1294187" y="4319752"/>
            <a:ext cx="12849053"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a:p>
        </p:txBody>
      </p:sp>
      <p:sp>
        <p:nvSpPr>
          <p:cNvPr id="8" name="Marcador de contenido 5"/>
          <p:cNvSpPr txBox="1">
            <a:spLocks/>
          </p:cNvSpPr>
          <p:nvPr/>
        </p:nvSpPr>
        <p:spPr>
          <a:xfrm>
            <a:off x="0" y="1"/>
            <a:ext cx="12188825"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sz="3200" dirty="0"/>
          </a:p>
        </p:txBody>
      </p:sp>
      <p:pic>
        <p:nvPicPr>
          <p:cNvPr id="9"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4380283"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677727" y="-307500"/>
            <a:ext cx="3147408" cy="6137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0431063" y="1847763"/>
            <a:ext cx="1020485" cy="7206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624870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D347D-5ACD-4C99-B74B-A9C85AD731AF}" type="datetimeFigureOut">
              <a:rPr lang="en-US" smtClean="0"/>
              <a:t>4/11/2021</a:t>
            </a:fld>
            <a:endParaRPr lang="en-US" dirty="0"/>
          </a:p>
        </p:txBody>
      </p:sp>
      <p:sp>
        <p:nvSpPr>
          <p:cNvPr id="5" name="Marcador de pie de página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Marcador de número de diapositiva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010311587"/>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1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file:///C:\Users\Carlos%20Andres\Desktop\PRESUPUESTO%20DE%20ARRANQUE.xls!PRESUPUESTO!F1C1:F27C16"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0.emf"/></Relationships>
</file>

<file path=ppt/slides/_rels/slide8.xml.rels><?xml version="1.0" encoding="UTF-8" standalone="yes"?>
<Relationships xmlns="http://schemas.openxmlformats.org/package/2006/relationships"><Relationship Id="rId3" Type="http://schemas.openxmlformats.org/officeDocument/2006/relationships/oleObject" Target="file:///C:\Users\Carlos%20Andres\Desktop\PRESUPUESTO%20DE%20ARRANQUE.xls!CRONOGRAMA!F3C1:F19C12" TargetMode="Externa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1.emf"/></Relationships>
</file>

<file path=ppt/slides/_rels/slide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idx="4294967295"/>
          </p:nvPr>
        </p:nvSpPr>
        <p:spPr>
          <a:xfrm>
            <a:off x="25187" y="476672"/>
            <a:ext cx="11253801" cy="3328988"/>
          </a:xfrm>
        </p:spPr>
        <p:txBody>
          <a:bodyPr rtlCol="0"/>
          <a:lstStyle/>
          <a:p>
            <a:pPr rtl="0"/>
            <a:endParaRPr lang="es-ES" dirty="0">
              <a:latin typeface="Arial Black" panose="020B0A04020102020204" pitchFamily="34" charset="0"/>
            </a:endParaRPr>
          </a:p>
        </p:txBody>
      </p:sp>
      <p:sp>
        <p:nvSpPr>
          <p:cNvPr id="3" name="Subtítulo 2"/>
          <p:cNvSpPr>
            <a:spLocks noGrp="1"/>
          </p:cNvSpPr>
          <p:nvPr>
            <p:ph type="subTitle" idx="4294967295"/>
          </p:nvPr>
        </p:nvSpPr>
        <p:spPr>
          <a:xfrm>
            <a:off x="693812" y="3002285"/>
            <a:ext cx="6832734" cy="3212976"/>
          </a:xfrm>
        </p:spPr>
        <p:txBody>
          <a:bodyPr rtlCol="0">
            <a:normAutofit fontScale="55000" lnSpcReduction="20000"/>
          </a:bodyPr>
          <a:lstStyle/>
          <a:p>
            <a:pPr marL="0" indent="0" rtl="0">
              <a:buNone/>
            </a:pPr>
            <a:r>
              <a:rPr lang="es-ES" sz="8000" dirty="0">
                <a:latin typeface="Arial Black" panose="020B0A04020102020204" pitchFamily="34" charset="0"/>
              </a:rPr>
              <a:t>Integrantes:</a:t>
            </a:r>
          </a:p>
          <a:p>
            <a:pPr rtl="0"/>
            <a:r>
              <a:rPr lang="es-ES" sz="6000" dirty="0">
                <a:latin typeface="Arial Black" panose="020B0A04020102020204" pitchFamily="34" charset="0"/>
              </a:rPr>
              <a:t>Carlos </a:t>
            </a:r>
            <a:r>
              <a:rPr lang="es-ES" sz="6000" dirty="0" smtClean="0">
                <a:latin typeface="Arial Black" panose="020B0A04020102020204" pitchFamily="34" charset="0"/>
              </a:rPr>
              <a:t>Andrés Valero</a:t>
            </a:r>
            <a:endParaRPr lang="es-ES" sz="6000" dirty="0">
              <a:latin typeface="Arial Black" panose="020B0A04020102020204" pitchFamily="34" charset="0"/>
            </a:endParaRPr>
          </a:p>
          <a:p>
            <a:pPr rtl="0"/>
            <a:r>
              <a:rPr lang="es-ES" sz="6000" dirty="0">
                <a:latin typeface="Arial Black" panose="020B0A04020102020204" pitchFamily="34" charset="0"/>
              </a:rPr>
              <a:t>Dick </a:t>
            </a:r>
            <a:r>
              <a:rPr lang="es-ES" sz="6000" dirty="0" smtClean="0">
                <a:latin typeface="Arial Black" panose="020B0A04020102020204" pitchFamily="34" charset="0"/>
              </a:rPr>
              <a:t>Harry Rodríguez</a:t>
            </a:r>
            <a:endParaRPr lang="es-ES" sz="6000" dirty="0">
              <a:latin typeface="Arial Black" panose="020B0A04020102020204" pitchFamily="34" charset="0"/>
            </a:endParaRPr>
          </a:p>
          <a:p>
            <a:pPr rtl="0"/>
            <a:r>
              <a:rPr lang="es-ES" sz="6000" dirty="0">
                <a:latin typeface="Arial Black" panose="020B0A04020102020204" pitchFamily="34" charset="0"/>
              </a:rPr>
              <a:t>Jonathan </a:t>
            </a:r>
            <a:r>
              <a:rPr lang="es-ES" sz="6000" dirty="0" smtClean="0">
                <a:latin typeface="Arial Black" panose="020B0A04020102020204" pitchFamily="34" charset="0"/>
              </a:rPr>
              <a:t>Steven Balcázar</a:t>
            </a:r>
            <a:endParaRPr lang="es-ES" sz="6000" dirty="0">
              <a:latin typeface="Arial Black" panose="020B0A04020102020204" pitchFamily="34" charset="0"/>
            </a:endParaRPr>
          </a:p>
          <a:p>
            <a:pPr rtl="0"/>
            <a:r>
              <a:rPr lang="es-ES" sz="6000" dirty="0">
                <a:latin typeface="Arial Black" panose="020B0A04020102020204" pitchFamily="34" charset="0"/>
              </a:rPr>
              <a:t>Juan </a:t>
            </a:r>
            <a:r>
              <a:rPr lang="es-ES" sz="6000" dirty="0" smtClean="0">
                <a:latin typeface="Arial Black" panose="020B0A04020102020204" pitchFamily="34" charset="0"/>
              </a:rPr>
              <a:t>Pablo Camargo</a:t>
            </a:r>
            <a:endParaRPr lang="es-ES" sz="6000" dirty="0">
              <a:latin typeface="Arial Black" panose="020B0A04020102020204" pitchFamily="34" charset="0"/>
            </a:endParaRPr>
          </a:p>
        </p:txBody>
      </p:sp>
      <p:pic>
        <p:nvPicPr>
          <p:cNvPr id="1026" name="Picture 2" descr="Resultado de imagen para logo sena">
            <a:extLst>
              <a:ext uri="{FF2B5EF4-FFF2-40B4-BE49-F238E27FC236}">
                <a16:creationId xmlns:a16="http://schemas.microsoft.com/office/drawing/2014/main" id="{7E21C844-CEF1-4CF1-A90C-0502F3FA87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9988" y="2852936"/>
            <a:ext cx="3429000" cy="336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25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2"/>
          <p:cNvSpPr txBox="1">
            <a:spLocks/>
          </p:cNvSpPr>
          <p:nvPr/>
        </p:nvSpPr>
        <p:spPr>
          <a:xfrm>
            <a:off x="1413892" y="188640"/>
            <a:ext cx="8686801" cy="1066800"/>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a:lstStyle>
          <a:p>
            <a:r>
              <a:rPr lang="es-ES" sz="6000" dirty="0" smtClean="0"/>
              <a:t>Impacto esperado del proyecto</a:t>
            </a:r>
            <a:endParaRPr lang="es-ES" dirty="0"/>
          </a:p>
        </p:txBody>
      </p:sp>
      <p:sp>
        <p:nvSpPr>
          <p:cNvPr id="7" name="Marcador de contenido 13"/>
          <p:cNvSpPr txBox="1">
            <a:spLocks/>
          </p:cNvSpPr>
          <p:nvPr/>
        </p:nvSpPr>
        <p:spPr>
          <a:xfrm>
            <a:off x="1734681" y="2492896"/>
            <a:ext cx="8366012" cy="3024336"/>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45720" indent="0" algn="just">
              <a:buNone/>
            </a:pPr>
            <a:r>
              <a:rPr lang="es-ES" sz="3200" dirty="0" smtClean="0"/>
              <a:t>El presente proyecto intenta, por una parte</a:t>
            </a:r>
            <a:r>
              <a:rPr lang="es-ES" sz="3200" dirty="0"/>
              <a:t>, </a:t>
            </a:r>
            <a:r>
              <a:rPr lang="es-ES" sz="3200" dirty="0" smtClean="0"/>
              <a:t>Colaborar e intercooperar con otras personas, proyectos y empresas, También se abrirán tiendas en Bogotá, Cali, Barranquilla, Cartagena y Medellín</a:t>
            </a:r>
            <a:r>
              <a:rPr lang="es-CO" sz="3200" dirty="0" smtClean="0"/>
              <a:t> con sus respectivas bodegas lo que generara distintos puestos de trabajo.</a:t>
            </a:r>
            <a:endParaRPr lang="es-ES" sz="3200" dirty="0" smtClean="0"/>
          </a:p>
        </p:txBody>
      </p:sp>
    </p:spTree>
    <p:extLst>
      <p:ext uri="{BB962C8B-B14F-4D97-AF65-F5344CB8AC3E}">
        <p14:creationId xmlns:p14="http://schemas.microsoft.com/office/powerpoint/2010/main" val="3679202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2"/>
          <p:cNvSpPr txBox="1">
            <a:spLocks/>
          </p:cNvSpPr>
          <p:nvPr/>
        </p:nvSpPr>
        <p:spPr>
          <a:xfrm>
            <a:off x="1341884" y="332656"/>
            <a:ext cx="8686801" cy="10668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a:lstStyle>
          <a:p>
            <a:r>
              <a:rPr lang="es-ES" sz="6000" dirty="0" smtClean="0"/>
              <a:t>Resultados</a:t>
            </a:r>
            <a:endParaRPr lang="es-ES" dirty="0"/>
          </a:p>
        </p:txBody>
      </p:sp>
      <p:sp>
        <p:nvSpPr>
          <p:cNvPr id="7" name="Marcador de contenido 13"/>
          <p:cNvSpPr txBox="1">
            <a:spLocks/>
          </p:cNvSpPr>
          <p:nvPr/>
        </p:nvSpPr>
        <p:spPr>
          <a:xfrm>
            <a:off x="1485900" y="2420888"/>
            <a:ext cx="8784976" cy="2016224"/>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45720" indent="0" algn="just">
              <a:buNone/>
            </a:pPr>
            <a:r>
              <a:rPr lang="es-ES" sz="3200" dirty="0" smtClean="0"/>
              <a:t>Poder ofrecerle un producto de calidad al cliente sin que los métodos de pago o el método de envió sea algún inconveniente.</a:t>
            </a:r>
            <a:endParaRPr lang="es-CO" sz="3200" dirty="0"/>
          </a:p>
        </p:txBody>
      </p:sp>
    </p:spTree>
    <p:extLst>
      <p:ext uri="{BB962C8B-B14F-4D97-AF65-F5344CB8AC3E}">
        <p14:creationId xmlns:p14="http://schemas.microsoft.com/office/powerpoint/2010/main" val="1629630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idx="4294967295"/>
          </p:nvPr>
        </p:nvSpPr>
        <p:spPr>
          <a:xfrm>
            <a:off x="477788" y="476672"/>
            <a:ext cx="10441160" cy="1066800"/>
          </a:xfrm>
        </p:spPr>
        <p:txBody>
          <a:bodyPr rtlCol="0"/>
          <a:lstStyle/>
          <a:p>
            <a:pPr rtl="0"/>
            <a:r>
              <a:rPr lang="es-ES" dirty="0">
                <a:solidFill>
                  <a:srgbClr val="376092"/>
                </a:solidFill>
                <a:latin typeface="Arial Black" panose="020B0A04020102020204" pitchFamily="34" charset="0"/>
              </a:rPr>
              <a:t>Levantamiento de Información</a:t>
            </a:r>
          </a:p>
        </p:txBody>
      </p:sp>
      <p:graphicFrame>
        <p:nvGraphicFramePr>
          <p:cNvPr id="8" name="Marcador de contenido 7" descr="El ciclo radial muestra la relación entre 4 tareas y un grupo"/>
          <p:cNvGraphicFramePr>
            <a:graphicFrameLocks noGrp="1"/>
          </p:cNvGraphicFramePr>
          <p:nvPr>
            <p:ph sz="half" idx="4294967295"/>
            <p:extLst/>
          </p:nvPr>
        </p:nvGraphicFramePr>
        <p:xfrm>
          <a:off x="3592512" y="2060848"/>
          <a:ext cx="4252913"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0347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71BF38-D116-4C12-8015-CC387006886A}"/>
              </a:ext>
            </a:extLst>
          </p:cNvPr>
          <p:cNvSpPr>
            <a:spLocks noGrp="1"/>
          </p:cNvSpPr>
          <p:nvPr>
            <p:ph type="title" idx="4294967295"/>
          </p:nvPr>
        </p:nvSpPr>
        <p:spPr>
          <a:xfrm>
            <a:off x="368831" y="537546"/>
            <a:ext cx="10054852" cy="1066800"/>
          </a:xfrm>
        </p:spPr>
        <p:txBody>
          <a:bodyPr/>
          <a:lstStyle/>
          <a:p>
            <a:pPr algn="ctr"/>
            <a:r>
              <a:rPr lang="es-CO" dirty="0">
                <a:solidFill>
                  <a:srgbClr val="376092"/>
                </a:solidFill>
                <a:latin typeface="Arial Black" panose="020B0A04020102020204" pitchFamily="34" charset="0"/>
                <a:cs typeface="Arial" panose="020B0604020202020204" pitchFamily="34" charset="0"/>
              </a:rPr>
              <a:t>Resultados de las encuestas</a:t>
            </a:r>
          </a:p>
        </p:txBody>
      </p:sp>
      <p:graphicFrame>
        <p:nvGraphicFramePr>
          <p:cNvPr id="7" name="Gráfico 6">
            <a:extLst>
              <a:ext uri="{FF2B5EF4-FFF2-40B4-BE49-F238E27FC236}">
                <a16:creationId xmlns:a16="http://schemas.microsoft.com/office/drawing/2014/main" id="{FA40F064-6D62-4C08-A7A7-06CD7E8BB853}"/>
              </a:ext>
            </a:extLst>
          </p:cNvPr>
          <p:cNvGraphicFramePr/>
          <p:nvPr>
            <p:extLst/>
          </p:nvPr>
        </p:nvGraphicFramePr>
        <p:xfrm>
          <a:off x="333772" y="2204864"/>
          <a:ext cx="5616624" cy="43204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Gráfico 12">
            <a:extLst>
              <a:ext uri="{FF2B5EF4-FFF2-40B4-BE49-F238E27FC236}">
                <a16:creationId xmlns:a16="http://schemas.microsoft.com/office/drawing/2014/main" id="{DB528A63-FE2A-43FE-90CF-874DB61CF042}"/>
              </a:ext>
            </a:extLst>
          </p:cNvPr>
          <p:cNvGraphicFramePr/>
          <p:nvPr>
            <p:extLst/>
          </p:nvPr>
        </p:nvGraphicFramePr>
        <p:xfrm>
          <a:off x="5590356" y="2183160"/>
          <a:ext cx="5472608" cy="43204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11227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71BF38-D116-4C12-8015-CC387006886A}"/>
              </a:ext>
            </a:extLst>
          </p:cNvPr>
          <p:cNvSpPr>
            <a:spLocks noGrp="1"/>
          </p:cNvSpPr>
          <p:nvPr>
            <p:ph type="title" idx="4294967295"/>
          </p:nvPr>
        </p:nvSpPr>
        <p:spPr>
          <a:xfrm>
            <a:off x="0" y="333375"/>
            <a:ext cx="9910836" cy="1066800"/>
          </a:xfrm>
        </p:spPr>
        <p:txBody>
          <a:bodyPr/>
          <a:lstStyle/>
          <a:p>
            <a:pPr algn="ctr"/>
            <a:r>
              <a:rPr lang="es-CO" dirty="0">
                <a:solidFill>
                  <a:srgbClr val="376092"/>
                </a:solidFill>
                <a:latin typeface="Arial Black" panose="020B0A04020102020204" pitchFamily="34" charset="0"/>
              </a:rPr>
              <a:t>Resultados de las encuestas</a:t>
            </a:r>
          </a:p>
        </p:txBody>
      </p:sp>
      <p:graphicFrame>
        <p:nvGraphicFramePr>
          <p:cNvPr id="11" name="Gráfico 10">
            <a:extLst>
              <a:ext uri="{FF2B5EF4-FFF2-40B4-BE49-F238E27FC236}">
                <a16:creationId xmlns:a16="http://schemas.microsoft.com/office/drawing/2014/main" id="{65B0EBB0-C079-4AC7-B7F4-F69DD4BB1559}"/>
              </a:ext>
            </a:extLst>
          </p:cNvPr>
          <p:cNvGraphicFramePr/>
          <p:nvPr>
            <p:extLst/>
          </p:nvPr>
        </p:nvGraphicFramePr>
        <p:xfrm>
          <a:off x="6382444" y="2422671"/>
          <a:ext cx="5400599" cy="38884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Gráfico 4">
            <a:extLst>
              <a:ext uri="{FF2B5EF4-FFF2-40B4-BE49-F238E27FC236}">
                <a16:creationId xmlns:a16="http://schemas.microsoft.com/office/drawing/2014/main" id="{811E8256-F901-42D6-9F76-C6ADCB6ED397}"/>
              </a:ext>
            </a:extLst>
          </p:cNvPr>
          <p:cNvGraphicFramePr/>
          <p:nvPr>
            <p:extLst/>
          </p:nvPr>
        </p:nvGraphicFramePr>
        <p:xfrm>
          <a:off x="909837" y="2206647"/>
          <a:ext cx="5616624" cy="432048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47090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3911" y="345026"/>
            <a:ext cx="11423004" cy="950913"/>
          </a:xfrm>
        </p:spPr>
        <p:txBody>
          <a:bodyPr rtlCol="0">
            <a:noAutofit/>
          </a:bodyPr>
          <a:lstStyle/>
          <a:p>
            <a:pPr algn="ctr"/>
            <a:r>
              <a:rPr lang="es-CO" sz="3600" dirty="0">
                <a:solidFill>
                  <a:srgbClr val="376092"/>
                </a:solidFill>
                <a:latin typeface="Arial Black" panose="020B0A04020102020204" pitchFamily="34" charset="0"/>
              </a:rPr>
              <a:t>Especificaciones de Hardware y Software </a:t>
            </a:r>
            <a:br>
              <a:rPr lang="es-CO" sz="3600" dirty="0">
                <a:solidFill>
                  <a:srgbClr val="376092"/>
                </a:solidFill>
                <a:latin typeface="Arial Black" panose="020B0A04020102020204" pitchFamily="34" charset="0"/>
              </a:rPr>
            </a:br>
            <a:r>
              <a:rPr lang="es-CO" sz="3600" dirty="0">
                <a:solidFill>
                  <a:srgbClr val="376092"/>
                </a:solidFill>
                <a:latin typeface="Arial Black" panose="020B0A04020102020204" pitchFamily="34" charset="0"/>
              </a:rPr>
              <a:t>Pagina </a:t>
            </a:r>
            <a:r>
              <a:rPr lang="es-CO" sz="3600" dirty="0" smtClean="0">
                <a:solidFill>
                  <a:srgbClr val="376092"/>
                </a:solidFill>
                <a:latin typeface="Arial Black" panose="020B0A04020102020204" pitchFamily="34" charset="0"/>
              </a:rPr>
              <a:t>(HTML5, PHP)</a:t>
            </a:r>
            <a:endParaRPr lang="es-ES" sz="3600" dirty="0">
              <a:solidFill>
                <a:srgbClr val="376092"/>
              </a:solidFill>
              <a:latin typeface="Arial Black" panose="020B0A04020102020204" pitchFamily="34" charset="0"/>
            </a:endParaRPr>
          </a:p>
        </p:txBody>
      </p:sp>
      <p:sp>
        <p:nvSpPr>
          <p:cNvPr id="3" name="Marcador de texto 2"/>
          <p:cNvSpPr>
            <a:spLocks noGrp="1"/>
          </p:cNvSpPr>
          <p:nvPr>
            <p:ph type="body" idx="4294967295"/>
          </p:nvPr>
        </p:nvSpPr>
        <p:spPr>
          <a:xfrm>
            <a:off x="722725" y="2618835"/>
            <a:ext cx="4992688" cy="2250325"/>
          </a:xfrm>
        </p:spPr>
        <p:txBody>
          <a:bodyPr rtlCol="0">
            <a:noAutofit/>
          </a:bodyPr>
          <a:lstStyle/>
          <a:p>
            <a:pPr marL="0" indent="0">
              <a:buNone/>
            </a:pPr>
            <a:r>
              <a:rPr lang="es-CO" sz="2400" b="1" dirty="0"/>
              <a:t>REQUISITOS DE HARDWARE</a:t>
            </a:r>
          </a:p>
          <a:p>
            <a:r>
              <a:rPr lang="es-CO" sz="2000" b="1" dirty="0"/>
              <a:t>Los requisitos mínimos recomendados </a:t>
            </a:r>
          </a:p>
          <a:p>
            <a:r>
              <a:rPr lang="es-CO" sz="2000" b="1" dirty="0"/>
              <a:t>son </a:t>
            </a:r>
            <a:r>
              <a:rPr lang="es-CO" sz="2000" b="1" dirty="0" smtClean="0"/>
              <a:t>2 GB </a:t>
            </a:r>
            <a:r>
              <a:rPr lang="es-CO" sz="2000" b="1" dirty="0"/>
              <a:t>de RAM para un sitio web de un único ordenador y </a:t>
            </a:r>
            <a:r>
              <a:rPr lang="es-CO" sz="2000" b="1" dirty="0" smtClean="0"/>
              <a:t>125 GB </a:t>
            </a:r>
            <a:r>
              <a:rPr lang="es-CO" sz="2000" b="1" dirty="0"/>
              <a:t>de </a:t>
            </a:r>
            <a:r>
              <a:rPr lang="es-CO" sz="2000" b="1" dirty="0" smtClean="0"/>
              <a:t>almacenaje</a:t>
            </a:r>
          </a:p>
          <a:p>
            <a:r>
              <a:rPr lang="es-ES" sz="2000" b="1" dirty="0" smtClean="0"/>
              <a:t>Conexión a internet</a:t>
            </a:r>
            <a:endParaRPr lang="es-CO" sz="1800" dirty="0"/>
          </a:p>
          <a:p>
            <a:pPr rtl="0"/>
            <a:endParaRPr lang="es-ES" sz="1800" dirty="0"/>
          </a:p>
        </p:txBody>
      </p:sp>
      <p:sp>
        <p:nvSpPr>
          <p:cNvPr id="5" name="CuadroTexto 4"/>
          <p:cNvSpPr txBox="1"/>
          <p:nvPr/>
        </p:nvSpPr>
        <p:spPr>
          <a:xfrm>
            <a:off x="7030516" y="1700808"/>
            <a:ext cx="3312368" cy="3312368"/>
          </a:xfrm>
          <a:prstGeom prst="rect">
            <a:avLst/>
          </a:prstGeom>
          <a:noFill/>
        </p:spPr>
        <p:txBody>
          <a:bodyPr wrap="square" rtlCol="0">
            <a:spAutoFit/>
          </a:bodyPr>
          <a:lstStyle/>
          <a:p>
            <a:endParaRPr lang="es-CO"/>
          </a:p>
        </p:txBody>
      </p:sp>
      <p:pic>
        <p:nvPicPr>
          <p:cNvPr id="3074" name="Picture 2" descr="Resultado de imagen para computadores">
            <a:extLst>
              <a:ext uri="{FF2B5EF4-FFF2-40B4-BE49-F238E27FC236}">
                <a16:creationId xmlns:a16="http://schemas.microsoft.com/office/drawing/2014/main" id="{75F778B4-8189-4C75-BF36-6ACFFB8660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2911" y="1721644"/>
            <a:ext cx="4154004" cy="4154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75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AA353585-8BA8-4824-B30C-7F3BDEC8E144}"/>
              </a:ext>
            </a:extLst>
          </p:cNvPr>
          <p:cNvSpPr>
            <a:spLocks noGrp="1"/>
          </p:cNvSpPr>
          <p:nvPr>
            <p:ph type="title" idx="4294967295"/>
          </p:nvPr>
        </p:nvSpPr>
        <p:spPr>
          <a:xfrm>
            <a:off x="454917" y="233310"/>
            <a:ext cx="11278989" cy="1066800"/>
          </a:xfrm>
        </p:spPr>
        <p:txBody>
          <a:bodyPr rtlCol="0"/>
          <a:lstStyle/>
          <a:p>
            <a:pPr rtl="0"/>
            <a:r>
              <a:rPr lang="es-ES" dirty="0">
                <a:solidFill>
                  <a:srgbClr val="376092"/>
                </a:solidFill>
                <a:latin typeface="Arial Black" panose="020B0A04020102020204" pitchFamily="34" charset="0"/>
              </a:rPr>
              <a:t>Que Necesita El Usuario Para Poder Acceder  A Nuestro Sitio Web</a:t>
            </a:r>
          </a:p>
        </p:txBody>
      </p:sp>
      <p:sp>
        <p:nvSpPr>
          <p:cNvPr id="17" name="Marcador de texto 2">
            <a:extLst>
              <a:ext uri="{FF2B5EF4-FFF2-40B4-BE49-F238E27FC236}">
                <a16:creationId xmlns:a16="http://schemas.microsoft.com/office/drawing/2014/main" id="{AEF5F061-1C95-4521-8273-589CF8BE0D2E}"/>
              </a:ext>
            </a:extLst>
          </p:cNvPr>
          <p:cNvSpPr>
            <a:spLocks noGrp="1"/>
          </p:cNvSpPr>
          <p:nvPr>
            <p:ph type="body" idx="4294967295"/>
          </p:nvPr>
        </p:nvSpPr>
        <p:spPr>
          <a:xfrm>
            <a:off x="599638" y="2764585"/>
            <a:ext cx="5472608" cy="2952328"/>
          </a:xfrm>
        </p:spPr>
        <p:txBody>
          <a:bodyPr rtlCol="0">
            <a:normAutofit fontScale="32500" lnSpcReduction="20000"/>
          </a:bodyPr>
          <a:lstStyle/>
          <a:p>
            <a:pPr marL="0" lvl="0" indent="0">
              <a:buNone/>
            </a:pPr>
            <a:r>
              <a:rPr lang="es-CO" sz="8000" b="1" dirty="0"/>
              <a:t>Smartphone</a:t>
            </a:r>
          </a:p>
          <a:p>
            <a:pPr marL="685800" lvl="0" indent="-685800">
              <a:buFont typeface="Arial" panose="020B0604020202020204" pitchFamily="34" charset="0"/>
              <a:buChar char="•"/>
            </a:pPr>
            <a:endParaRPr lang="es-CO" sz="8000" b="1" dirty="0"/>
          </a:p>
          <a:p>
            <a:pPr marL="0" indent="0">
              <a:buNone/>
            </a:pPr>
            <a:r>
              <a:rPr lang="es-CO" sz="8000" b="1" dirty="0"/>
              <a:t>Display amplio, microprocesador, Datos 5</a:t>
            </a:r>
            <a:r>
              <a:rPr lang="es-CO" sz="8000" b="1" dirty="0" smtClean="0"/>
              <a:t> </a:t>
            </a:r>
            <a:r>
              <a:rPr lang="es-CO" sz="8000" b="1" dirty="0"/>
              <a:t>Mbps superior o Wifi, Navegadores web (Chrome, Explorer, Opera, Firefox), acceso a la página para solicitar el certificado laboral, usuario y clave.</a:t>
            </a:r>
          </a:p>
          <a:p>
            <a:pPr rtl="0"/>
            <a:endParaRPr lang="es-ES" dirty="0"/>
          </a:p>
        </p:txBody>
      </p:sp>
      <p:pic>
        <p:nvPicPr>
          <p:cNvPr id="19" name="Picture 2" descr="Resultado de imagen para smartphone">
            <a:extLst>
              <a:ext uri="{FF2B5EF4-FFF2-40B4-BE49-F238E27FC236}">
                <a16:creationId xmlns:a16="http://schemas.microsoft.com/office/drawing/2014/main" id="{8ADE4500-F8F1-469F-A147-7DCC2DFC5F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8508" y="2109051"/>
            <a:ext cx="2419905" cy="1319949"/>
          </a:xfrm>
          <a:prstGeom prst="rect">
            <a:avLst/>
          </a:prstGeom>
          <a:noFill/>
          <a:extLst>
            <a:ext uri="{909E8E84-426E-40DD-AFC4-6F175D3DCCD1}">
              <a14:hiddenFill xmlns:a14="http://schemas.microsoft.com/office/drawing/2010/main">
                <a:solidFill>
                  <a:srgbClr val="FFFFFF"/>
                </a:solidFill>
              </a14:hiddenFill>
            </a:ext>
          </a:extLst>
        </p:spPr>
      </p:pic>
      <p:pic>
        <p:nvPicPr>
          <p:cNvPr id="20" name="Imagen 19">
            <a:extLst>
              <a:ext uri="{FF2B5EF4-FFF2-40B4-BE49-F238E27FC236}">
                <a16:creationId xmlns:a16="http://schemas.microsoft.com/office/drawing/2014/main" id="{5A250597-781B-4127-BC13-1ADB484FDACF}"/>
              </a:ext>
            </a:extLst>
          </p:cNvPr>
          <p:cNvPicPr>
            <a:picLocks noChangeAspect="1"/>
          </p:cNvPicPr>
          <p:nvPr/>
        </p:nvPicPr>
        <p:blipFill>
          <a:blip r:embed="rId4"/>
          <a:stretch>
            <a:fillRect/>
          </a:stretch>
        </p:blipFill>
        <p:spPr>
          <a:xfrm>
            <a:off x="6598468" y="4005064"/>
            <a:ext cx="4562938" cy="2281469"/>
          </a:xfrm>
          <a:prstGeom prst="rect">
            <a:avLst/>
          </a:prstGeom>
        </p:spPr>
      </p:pic>
    </p:spTree>
    <p:extLst>
      <p:ext uri="{BB962C8B-B14F-4D97-AF65-F5344CB8AC3E}">
        <p14:creationId xmlns:p14="http://schemas.microsoft.com/office/powerpoint/2010/main" val="1919072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0" y="404663"/>
            <a:ext cx="10990956" cy="950913"/>
          </a:xfrm>
        </p:spPr>
        <p:txBody>
          <a:bodyPr rtlCol="0">
            <a:noAutofit/>
          </a:bodyPr>
          <a:lstStyle/>
          <a:p>
            <a:pPr algn="ctr"/>
            <a:r>
              <a:rPr lang="es-CO" sz="3600" dirty="0">
                <a:solidFill>
                  <a:srgbClr val="376092"/>
                </a:solidFill>
                <a:latin typeface="Arial Black" panose="020B0A04020102020204" pitchFamily="34" charset="0"/>
              </a:rPr>
              <a:t>Especificaciones de Hardware y Software</a:t>
            </a:r>
            <a:br>
              <a:rPr lang="es-CO" sz="3600" dirty="0">
                <a:solidFill>
                  <a:srgbClr val="376092"/>
                </a:solidFill>
                <a:latin typeface="Arial Black" panose="020B0A04020102020204" pitchFamily="34" charset="0"/>
              </a:rPr>
            </a:br>
            <a:r>
              <a:rPr lang="es-CO" sz="3600" dirty="0">
                <a:solidFill>
                  <a:srgbClr val="376092"/>
                </a:solidFill>
                <a:latin typeface="Arial Black" panose="020B0A04020102020204" pitchFamily="34" charset="0"/>
              </a:rPr>
              <a:t>Pagina  </a:t>
            </a:r>
            <a:endParaRPr lang="es-ES" sz="3600" dirty="0">
              <a:solidFill>
                <a:srgbClr val="376092"/>
              </a:solidFill>
              <a:latin typeface="Arial Black" panose="020B0A04020102020204" pitchFamily="34" charset="0"/>
            </a:endParaRPr>
          </a:p>
        </p:txBody>
      </p:sp>
      <p:sp>
        <p:nvSpPr>
          <p:cNvPr id="3" name="Marcador de texto 2"/>
          <p:cNvSpPr>
            <a:spLocks noGrp="1"/>
          </p:cNvSpPr>
          <p:nvPr>
            <p:ph type="body" idx="4294967295"/>
          </p:nvPr>
        </p:nvSpPr>
        <p:spPr>
          <a:xfrm>
            <a:off x="6598468" y="1940881"/>
            <a:ext cx="5246687" cy="2640248"/>
          </a:xfrm>
        </p:spPr>
        <p:txBody>
          <a:bodyPr rtlCol="0">
            <a:noAutofit/>
          </a:bodyPr>
          <a:lstStyle/>
          <a:p>
            <a:pPr marL="0" indent="0">
              <a:buNone/>
            </a:pPr>
            <a:r>
              <a:rPr lang="es-CO" sz="2800" b="1" dirty="0"/>
              <a:t>Sistema operativo soportado</a:t>
            </a:r>
          </a:p>
          <a:p>
            <a:r>
              <a:rPr lang="es-CO" sz="1800" b="1" dirty="0"/>
              <a:t>Windows 7</a:t>
            </a:r>
          </a:p>
          <a:p>
            <a:r>
              <a:rPr lang="es-CO" sz="1800" b="1" dirty="0" smtClean="0"/>
              <a:t>Windows </a:t>
            </a:r>
            <a:r>
              <a:rPr lang="es-CO" sz="1800" b="1" dirty="0"/>
              <a:t>8.1</a:t>
            </a:r>
          </a:p>
          <a:p>
            <a:r>
              <a:rPr lang="es-CO" sz="1800" b="1" dirty="0"/>
              <a:t>Windows 8</a:t>
            </a:r>
          </a:p>
          <a:p>
            <a:r>
              <a:rPr lang="es-CO" sz="1800" b="1" dirty="0" smtClean="0"/>
              <a:t>Windows </a:t>
            </a:r>
            <a:r>
              <a:rPr lang="es-CO" sz="1800" b="1" dirty="0"/>
              <a:t>10</a:t>
            </a:r>
          </a:p>
          <a:p>
            <a:endParaRPr lang="es-CO" sz="1800" dirty="0"/>
          </a:p>
          <a:p>
            <a:endParaRPr lang="es-CO" sz="1800" dirty="0"/>
          </a:p>
          <a:p>
            <a:endParaRPr lang="es-CO" sz="1800" dirty="0"/>
          </a:p>
          <a:p>
            <a:pPr rtl="0"/>
            <a:endParaRPr lang="es-ES" sz="1800" dirty="0"/>
          </a:p>
        </p:txBody>
      </p:sp>
      <p:pic>
        <p:nvPicPr>
          <p:cNvPr id="6" name="Imagen 5"/>
          <p:cNvPicPr>
            <a:picLocks noChangeAspect="1"/>
          </p:cNvPicPr>
          <p:nvPr/>
        </p:nvPicPr>
        <p:blipFill>
          <a:blip r:embed="rId3"/>
          <a:stretch>
            <a:fillRect/>
          </a:stretch>
        </p:blipFill>
        <p:spPr>
          <a:xfrm>
            <a:off x="981844" y="2708920"/>
            <a:ext cx="4752528" cy="3072435"/>
          </a:xfrm>
          <a:prstGeom prst="rect">
            <a:avLst/>
          </a:prstGeom>
        </p:spPr>
      </p:pic>
    </p:spTree>
    <p:extLst>
      <p:ext uri="{BB962C8B-B14F-4D97-AF65-F5344CB8AC3E}">
        <p14:creationId xmlns:p14="http://schemas.microsoft.com/office/powerpoint/2010/main" val="1414072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7CF78EF-5868-4FA0-A712-A114F7CC21A6}"/>
              </a:ext>
            </a:extLst>
          </p:cNvPr>
          <p:cNvSpPr/>
          <p:nvPr/>
        </p:nvSpPr>
        <p:spPr>
          <a:xfrm>
            <a:off x="2854052" y="548680"/>
            <a:ext cx="6282361" cy="769441"/>
          </a:xfrm>
          <a:prstGeom prst="rect">
            <a:avLst/>
          </a:prstGeom>
        </p:spPr>
        <p:txBody>
          <a:bodyPr wrap="none">
            <a:spAutoFit/>
          </a:bodyPr>
          <a:lstStyle/>
          <a:p>
            <a:r>
              <a:rPr lang="es-ES" sz="4400" b="1" dirty="0" smtClean="0">
                <a:solidFill>
                  <a:srgbClr val="376092"/>
                </a:solidFill>
                <a:latin typeface="Arial Black" panose="020B0A04020102020204" pitchFamily="34" charset="0"/>
                <a:cs typeface="Arial" panose="020B0604020202020204" pitchFamily="34" charset="0"/>
              </a:rPr>
              <a:t>Diagrama</a:t>
            </a:r>
            <a:r>
              <a:rPr lang="es-ES" sz="4400" dirty="0" smtClean="0">
                <a:solidFill>
                  <a:srgbClr val="376092"/>
                </a:solidFill>
                <a:latin typeface="Arial Black" panose="020B0A04020102020204" pitchFamily="34" charset="0"/>
                <a:cs typeface="Arial" panose="020B0604020202020204" pitchFamily="34" charset="0"/>
              </a:rPr>
              <a:t> de clases</a:t>
            </a:r>
            <a:endParaRPr lang="es-CO" sz="4400" dirty="0"/>
          </a:p>
        </p:txBody>
      </p:sp>
      <p:pic>
        <p:nvPicPr>
          <p:cNvPr id="3" name="Imagen 2"/>
          <p:cNvPicPr>
            <a:picLocks noChangeAspect="1"/>
          </p:cNvPicPr>
          <p:nvPr/>
        </p:nvPicPr>
        <p:blipFill>
          <a:blip r:embed="rId2"/>
          <a:stretch>
            <a:fillRect/>
          </a:stretch>
        </p:blipFill>
        <p:spPr>
          <a:xfrm>
            <a:off x="2618123" y="1484784"/>
            <a:ext cx="6518290" cy="5136139"/>
          </a:xfrm>
          <a:prstGeom prst="rect">
            <a:avLst/>
          </a:prstGeom>
        </p:spPr>
      </p:pic>
    </p:spTree>
    <p:extLst>
      <p:ext uri="{BB962C8B-B14F-4D97-AF65-F5344CB8AC3E}">
        <p14:creationId xmlns:p14="http://schemas.microsoft.com/office/powerpoint/2010/main" val="3357757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87CF78EF-5868-4FA0-A712-A114F7CC21A6}"/>
              </a:ext>
            </a:extLst>
          </p:cNvPr>
          <p:cNvSpPr/>
          <p:nvPr/>
        </p:nvSpPr>
        <p:spPr>
          <a:xfrm>
            <a:off x="2494012" y="620688"/>
            <a:ext cx="7957691" cy="769441"/>
          </a:xfrm>
          <a:prstGeom prst="rect">
            <a:avLst/>
          </a:prstGeom>
        </p:spPr>
        <p:txBody>
          <a:bodyPr wrap="none">
            <a:spAutoFit/>
          </a:bodyPr>
          <a:lstStyle/>
          <a:p>
            <a:r>
              <a:rPr lang="es-ES" sz="4400" b="1" dirty="0" smtClean="0">
                <a:solidFill>
                  <a:srgbClr val="376092"/>
                </a:solidFill>
                <a:latin typeface="Arial Black" panose="020B0A04020102020204" pitchFamily="34" charset="0"/>
                <a:cs typeface="Arial" panose="020B0604020202020204" pitchFamily="34" charset="0"/>
              </a:rPr>
              <a:t>Diagrama</a:t>
            </a:r>
            <a:r>
              <a:rPr lang="es-ES" sz="4400" dirty="0" smtClean="0">
                <a:solidFill>
                  <a:srgbClr val="376092"/>
                </a:solidFill>
                <a:latin typeface="Arial Black" panose="020B0A04020102020204" pitchFamily="34" charset="0"/>
                <a:cs typeface="Arial" panose="020B0604020202020204" pitchFamily="34" charset="0"/>
              </a:rPr>
              <a:t> de distribución</a:t>
            </a:r>
            <a:endParaRPr lang="es-CO" sz="4400" dirty="0"/>
          </a:p>
        </p:txBody>
      </p:sp>
      <p:pic>
        <p:nvPicPr>
          <p:cNvPr id="4" name="Imagen 3"/>
          <p:cNvPicPr>
            <a:picLocks noChangeAspect="1"/>
          </p:cNvPicPr>
          <p:nvPr/>
        </p:nvPicPr>
        <p:blipFill>
          <a:blip r:embed="rId2"/>
          <a:stretch>
            <a:fillRect/>
          </a:stretch>
        </p:blipFill>
        <p:spPr>
          <a:xfrm>
            <a:off x="1413892" y="2060848"/>
            <a:ext cx="9488224" cy="3943900"/>
          </a:xfrm>
          <a:prstGeom prst="rect">
            <a:avLst/>
          </a:prstGeom>
        </p:spPr>
      </p:pic>
    </p:spTree>
    <p:extLst>
      <p:ext uri="{BB962C8B-B14F-4D97-AF65-F5344CB8AC3E}">
        <p14:creationId xmlns:p14="http://schemas.microsoft.com/office/powerpoint/2010/main" val="519582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2"/>
          <p:cNvSpPr txBox="1">
            <a:spLocks/>
          </p:cNvSpPr>
          <p:nvPr/>
        </p:nvSpPr>
        <p:spPr>
          <a:xfrm>
            <a:off x="1491637" y="332656"/>
            <a:ext cx="9527977" cy="1066800"/>
          </a:xfrm>
          <a:prstGeom prst="rect">
            <a:avLst/>
          </a:prstGeom>
        </p:spPr>
        <p:txBody>
          <a:bodyPr vert="horz" lIns="91440" tIns="45720" rIns="91440" bIns="45720" rtlCol="0" anchor="b">
            <a:normAutofit fontScale="92500"/>
          </a:bodyPr>
          <a:lst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a:lstStyle>
          <a:p>
            <a:r>
              <a:rPr lang="es-ES" sz="4800" dirty="0">
                <a:latin typeface="Arial Black" panose="020B0A04020102020204" pitchFamily="34" charset="0"/>
              </a:rPr>
              <a:t>Planteamiento Del Problema</a:t>
            </a:r>
          </a:p>
        </p:txBody>
      </p:sp>
      <p:sp>
        <p:nvSpPr>
          <p:cNvPr id="7" name="Marcador de contenido 13"/>
          <p:cNvSpPr txBox="1">
            <a:spLocks/>
          </p:cNvSpPr>
          <p:nvPr/>
        </p:nvSpPr>
        <p:spPr>
          <a:xfrm>
            <a:off x="1485900" y="2204864"/>
            <a:ext cx="8686801" cy="2640172"/>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algn="just"/>
            <a:r>
              <a:rPr lang="es-CO" sz="2400" dirty="0"/>
              <a:t>De acuerdo a las encuestas el problema mas presentado cuando se compra ropa, es la falta de diversidad de productos como lo es la ropa clásica, deportiva, de cuero, excéntrica, etc. También las limitadas formas de pago que tienen disponible las personas cuando compran por internet.</a:t>
            </a:r>
          </a:p>
          <a:p>
            <a:pPr marL="45720" indent="0">
              <a:buNone/>
            </a:pPr>
            <a:r>
              <a:rPr lang="es-CO" sz="2400" dirty="0"/>
              <a:t>    La pregunta problema planteada para esta problemática es: </a:t>
            </a:r>
          </a:p>
          <a:p>
            <a:r>
              <a:rPr lang="es-CO" sz="3200" dirty="0">
                <a:solidFill>
                  <a:schemeClr val="tx1">
                    <a:lumMod val="75000"/>
                    <a:lumOff val="25000"/>
                  </a:schemeClr>
                </a:solidFill>
              </a:rPr>
              <a:t>¿cómo desarrollar un </a:t>
            </a:r>
            <a:r>
              <a:rPr lang="es-CO" sz="3200" dirty="0" smtClean="0">
                <a:solidFill>
                  <a:schemeClr val="tx1">
                    <a:lumMod val="75000"/>
                    <a:lumOff val="25000"/>
                  </a:schemeClr>
                </a:solidFill>
              </a:rPr>
              <a:t>sistema de información web que </a:t>
            </a:r>
            <a:r>
              <a:rPr lang="es-CO" sz="3200" dirty="0">
                <a:solidFill>
                  <a:schemeClr val="tx1">
                    <a:lumMod val="75000"/>
                    <a:lumOff val="25000"/>
                  </a:schemeClr>
                </a:solidFill>
              </a:rPr>
              <a:t>permita visualizar el catalogo completo y brinde amplia variedad de formas de pago?</a:t>
            </a:r>
            <a:endParaRPr lang="es-CO" sz="2400" dirty="0">
              <a:solidFill>
                <a:schemeClr val="tx1">
                  <a:lumMod val="75000"/>
                  <a:lumOff val="25000"/>
                </a:schemeClr>
              </a:solidFill>
            </a:endParaRPr>
          </a:p>
        </p:txBody>
      </p:sp>
    </p:spTree>
    <p:extLst>
      <p:ext uri="{BB962C8B-B14F-4D97-AF65-F5344CB8AC3E}">
        <p14:creationId xmlns:p14="http://schemas.microsoft.com/office/powerpoint/2010/main" val="2381104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7CF78EF-5868-4FA0-A712-A114F7CC21A6}"/>
              </a:ext>
            </a:extLst>
          </p:cNvPr>
          <p:cNvSpPr/>
          <p:nvPr/>
        </p:nvSpPr>
        <p:spPr>
          <a:xfrm>
            <a:off x="4559873" y="692696"/>
            <a:ext cx="1563248" cy="769441"/>
          </a:xfrm>
          <a:prstGeom prst="rect">
            <a:avLst/>
          </a:prstGeom>
        </p:spPr>
        <p:txBody>
          <a:bodyPr wrap="none">
            <a:spAutoFit/>
          </a:bodyPr>
          <a:lstStyle/>
          <a:p>
            <a:r>
              <a:rPr lang="es-ES" sz="4400" dirty="0" smtClean="0">
                <a:solidFill>
                  <a:srgbClr val="376092"/>
                </a:solidFill>
                <a:latin typeface="Arial Black" panose="020B0A04020102020204" pitchFamily="34" charset="0"/>
                <a:cs typeface="Arial" panose="020B0604020202020204" pitchFamily="34" charset="0"/>
              </a:rPr>
              <a:t>MER</a:t>
            </a:r>
            <a:endParaRPr lang="es-CO" sz="4400" dirty="0"/>
          </a:p>
        </p:txBody>
      </p:sp>
      <p:pic>
        <p:nvPicPr>
          <p:cNvPr id="4" name="Imagen 3"/>
          <p:cNvPicPr>
            <a:picLocks noChangeAspect="1"/>
          </p:cNvPicPr>
          <p:nvPr/>
        </p:nvPicPr>
        <p:blipFill>
          <a:blip r:embed="rId2"/>
          <a:stretch>
            <a:fillRect/>
          </a:stretch>
        </p:blipFill>
        <p:spPr>
          <a:xfrm>
            <a:off x="693812" y="1916832"/>
            <a:ext cx="10679015" cy="4544059"/>
          </a:xfrm>
          <a:prstGeom prst="rect">
            <a:avLst/>
          </a:prstGeom>
        </p:spPr>
      </p:pic>
    </p:spTree>
    <p:extLst>
      <p:ext uri="{BB962C8B-B14F-4D97-AF65-F5344CB8AC3E}">
        <p14:creationId xmlns:p14="http://schemas.microsoft.com/office/powerpoint/2010/main" val="432654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23A44B36-F2D8-47AE-847A-38A52964F058}"/>
              </a:ext>
            </a:extLst>
          </p:cNvPr>
          <p:cNvSpPr/>
          <p:nvPr/>
        </p:nvSpPr>
        <p:spPr>
          <a:xfrm>
            <a:off x="2998068" y="332656"/>
            <a:ext cx="5224507" cy="923330"/>
          </a:xfrm>
          <a:prstGeom prst="rect">
            <a:avLst/>
          </a:prstGeom>
        </p:spPr>
        <p:txBody>
          <a:bodyPr wrap="none">
            <a:spAutoFit/>
          </a:bodyPr>
          <a:lstStyle/>
          <a:p>
            <a:r>
              <a:rPr lang="es-ES" sz="5400" dirty="0">
                <a:solidFill>
                  <a:srgbClr val="376092"/>
                </a:solidFill>
                <a:latin typeface="Arial Black" panose="020B0A04020102020204" pitchFamily="34" charset="0"/>
                <a:cs typeface="Arial" panose="020B0604020202020204" pitchFamily="34" charset="0"/>
              </a:rPr>
              <a:t>Casos de uso</a:t>
            </a:r>
            <a:endParaRPr lang="es-CO" sz="5400" dirty="0"/>
          </a:p>
        </p:txBody>
      </p:sp>
      <p:pic>
        <p:nvPicPr>
          <p:cNvPr id="3074" name="Picture 2" descr="https://cdn.discordapp.com/attachments/778353386256859148/816376943817654323/unknow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9956" y="1412776"/>
            <a:ext cx="7885587" cy="4780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370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7CF78EF-5868-4FA0-A712-A114F7CC21A6}"/>
              </a:ext>
            </a:extLst>
          </p:cNvPr>
          <p:cNvSpPr/>
          <p:nvPr/>
        </p:nvSpPr>
        <p:spPr>
          <a:xfrm>
            <a:off x="2061964" y="548680"/>
            <a:ext cx="7540654" cy="769441"/>
          </a:xfrm>
          <a:prstGeom prst="rect">
            <a:avLst/>
          </a:prstGeom>
        </p:spPr>
        <p:txBody>
          <a:bodyPr wrap="none">
            <a:spAutoFit/>
          </a:bodyPr>
          <a:lstStyle/>
          <a:p>
            <a:r>
              <a:rPr lang="es-ES" sz="4400" dirty="0">
                <a:solidFill>
                  <a:srgbClr val="376092"/>
                </a:solidFill>
                <a:latin typeface="Arial Black" panose="020B0A04020102020204" pitchFamily="34" charset="0"/>
                <a:cs typeface="Arial" panose="020B0604020202020204" pitchFamily="34" charset="0"/>
              </a:rPr>
              <a:t>Casos de uso extendido</a:t>
            </a:r>
            <a:endParaRPr lang="es-CO" sz="4400" dirty="0"/>
          </a:p>
        </p:txBody>
      </p:sp>
      <p:pic>
        <p:nvPicPr>
          <p:cNvPr id="3" name="Imagen 2">
            <a:extLst>
              <a:ext uri="{FF2B5EF4-FFF2-40B4-BE49-F238E27FC236}">
                <a16:creationId xmlns:a16="http://schemas.microsoft.com/office/drawing/2014/main" id="{DB8277B8-ECA7-4622-B90C-F30D69182956}"/>
              </a:ext>
            </a:extLst>
          </p:cNvPr>
          <p:cNvPicPr>
            <a:picLocks noChangeAspect="1"/>
          </p:cNvPicPr>
          <p:nvPr/>
        </p:nvPicPr>
        <p:blipFill>
          <a:blip r:embed="rId2"/>
          <a:stretch>
            <a:fillRect/>
          </a:stretch>
        </p:blipFill>
        <p:spPr>
          <a:xfrm>
            <a:off x="1880495" y="1556792"/>
            <a:ext cx="7903592" cy="5013176"/>
          </a:xfrm>
          <a:prstGeom prst="rect">
            <a:avLst/>
          </a:prstGeom>
        </p:spPr>
      </p:pic>
    </p:spTree>
    <p:extLst>
      <p:ext uri="{BB962C8B-B14F-4D97-AF65-F5344CB8AC3E}">
        <p14:creationId xmlns:p14="http://schemas.microsoft.com/office/powerpoint/2010/main" val="2853419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4BC63611-359F-4E47-857E-10B8E8DBBC48}"/>
              </a:ext>
            </a:extLst>
          </p:cNvPr>
          <p:cNvSpPr/>
          <p:nvPr/>
        </p:nvSpPr>
        <p:spPr>
          <a:xfrm>
            <a:off x="0" y="0"/>
            <a:ext cx="12188825" cy="722039"/>
          </a:xfrm>
          <a:prstGeom prst="rect">
            <a:avLst/>
          </a:prstGeom>
          <a:solidFill>
            <a:srgbClr val="92D050"/>
          </a:soli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solidFill>
                <a:srgbClr val="92D050"/>
              </a:solidFill>
            </a:endParaRPr>
          </a:p>
        </p:txBody>
      </p:sp>
      <p:sp>
        <p:nvSpPr>
          <p:cNvPr id="2" name="Título 1">
            <a:extLst>
              <a:ext uri="{FF2B5EF4-FFF2-40B4-BE49-F238E27FC236}">
                <a16:creationId xmlns:a16="http://schemas.microsoft.com/office/drawing/2014/main" id="{F7C24BF7-DC12-43F5-AA89-469646485924}"/>
              </a:ext>
            </a:extLst>
          </p:cNvPr>
          <p:cNvSpPr>
            <a:spLocks noGrp="1"/>
          </p:cNvSpPr>
          <p:nvPr>
            <p:ph type="title"/>
          </p:nvPr>
        </p:nvSpPr>
        <p:spPr>
          <a:xfrm>
            <a:off x="4618248" y="0"/>
            <a:ext cx="2952328" cy="533399"/>
          </a:xfrm>
        </p:spPr>
        <p:txBody>
          <a:bodyPr/>
          <a:lstStyle/>
          <a:p>
            <a:r>
              <a:rPr lang="es-CO" dirty="0" smtClean="0">
                <a:solidFill>
                  <a:srgbClr val="376092"/>
                </a:solidFill>
                <a:latin typeface="Arial Black" panose="020B0A04020102020204" pitchFamily="34" charset="0"/>
                <a:cs typeface="Arial" panose="020B0604020202020204" pitchFamily="34" charset="0"/>
              </a:rPr>
              <a:t>Mockups</a:t>
            </a:r>
            <a:endParaRPr lang="es-CO" dirty="0">
              <a:solidFill>
                <a:srgbClr val="376092"/>
              </a:solidFill>
              <a:latin typeface="Arial Black" panose="020B0A04020102020204" pitchFamily="34" charset="0"/>
              <a:cs typeface="Arial" panose="020B0604020202020204" pitchFamily="34" charset="0"/>
            </a:endParaRPr>
          </a:p>
        </p:txBody>
      </p:sp>
      <p:pic>
        <p:nvPicPr>
          <p:cNvPr id="4" name="Imagen 3"/>
          <p:cNvPicPr>
            <a:picLocks noChangeAspect="1"/>
          </p:cNvPicPr>
          <p:nvPr/>
        </p:nvPicPr>
        <p:blipFill rotWithShape="1">
          <a:blip r:embed="rId3">
            <a:extLst>
              <a:ext uri="{28A0092B-C50C-407E-A947-70E740481C1C}">
                <a14:useLocalDpi xmlns:a14="http://schemas.microsoft.com/office/drawing/2010/main" val="0"/>
              </a:ext>
            </a:extLst>
          </a:blip>
          <a:srcRect b="38207"/>
          <a:stretch/>
        </p:blipFill>
        <p:spPr>
          <a:xfrm>
            <a:off x="1017848" y="747353"/>
            <a:ext cx="3600400" cy="5994880"/>
          </a:xfrm>
          <a:prstGeom prst="rect">
            <a:avLst/>
          </a:prstGeom>
        </p:spPr>
      </p:pic>
      <p:pic>
        <p:nvPicPr>
          <p:cNvPr id="6" name="Imagen 5"/>
          <p:cNvPicPr>
            <a:picLocks noChangeAspect="1"/>
          </p:cNvPicPr>
          <p:nvPr/>
        </p:nvPicPr>
        <p:blipFill rotWithShape="1">
          <a:blip r:embed="rId3">
            <a:extLst>
              <a:ext uri="{28A0092B-C50C-407E-A947-70E740481C1C}">
                <a14:useLocalDpi xmlns:a14="http://schemas.microsoft.com/office/drawing/2010/main" val="0"/>
              </a:ext>
            </a:extLst>
          </a:blip>
          <a:srcRect t="40762" b="164"/>
          <a:stretch/>
        </p:blipFill>
        <p:spPr>
          <a:xfrm>
            <a:off x="6958508" y="748002"/>
            <a:ext cx="3600400" cy="5731297"/>
          </a:xfrm>
          <a:prstGeom prst="rect">
            <a:avLst/>
          </a:prstGeom>
        </p:spPr>
      </p:pic>
    </p:spTree>
    <p:extLst>
      <p:ext uri="{BB962C8B-B14F-4D97-AF65-F5344CB8AC3E}">
        <p14:creationId xmlns:p14="http://schemas.microsoft.com/office/powerpoint/2010/main" val="3801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773F607E-DAC6-4B30-94B8-2A85BE74DF9C}"/>
              </a:ext>
            </a:extLst>
          </p:cNvPr>
          <p:cNvSpPr/>
          <p:nvPr/>
        </p:nvSpPr>
        <p:spPr>
          <a:xfrm>
            <a:off x="2854052" y="476672"/>
            <a:ext cx="6006773" cy="769441"/>
          </a:xfrm>
          <a:prstGeom prst="rect">
            <a:avLst/>
          </a:prstGeom>
        </p:spPr>
        <p:txBody>
          <a:bodyPr wrap="none">
            <a:spAutoFit/>
          </a:bodyPr>
          <a:lstStyle/>
          <a:p>
            <a:r>
              <a:rPr lang="es-ES" sz="4400" dirty="0" smtClean="0">
                <a:solidFill>
                  <a:srgbClr val="376092"/>
                </a:solidFill>
                <a:latin typeface="Arial Black" panose="020B0A04020102020204" pitchFamily="34" charset="0"/>
                <a:cs typeface="Arial" panose="020B0604020202020204" pitchFamily="34" charset="0"/>
              </a:rPr>
              <a:t>Base de datos SQL</a:t>
            </a:r>
            <a:endParaRPr lang="es-CO" sz="4400" dirty="0"/>
          </a:p>
        </p:txBody>
      </p:sp>
      <p:pic>
        <p:nvPicPr>
          <p:cNvPr id="5" name="Imagen 4"/>
          <p:cNvPicPr>
            <a:picLocks noChangeAspect="1"/>
          </p:cNvPicPr>
          <p:nvPr/>
        </p:nvPicPr>
        <p:blipFill>
          <a:blip r:embed="rId2"/>
          <a:stretch>
            <a:fillRect/>
          </a:stretch>
        </p:blipFill>
        <p:spPr>
          <a:xfrm>
            <a:off x="2133972" y="1412776"/>
            <a:ext cx="7802064" cy="5258534"/>
          </a:xfrm>
          <a:prstGeom prst="rect">
            <a:avLst/>
          </a:prstGeom>
        </p:spPr>
      </p:pic>
    </p:spTree>
    <p:extLst>
      <p:ext uri="{BB962C8B-B14F-4D97-AF65-F5344CB8AC3E}">
        <p14:creationId xmlns:p14="http://schemas.microsoft.com/office/powerpoint/2010/main" val="3394922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FDA63BCF-A0DD-44EF-B963-30CC714B5ED6}"/>
              </a:ext>
            </a:extLst>
          </p:cNvPr>
          <p:cNvSpPr/>
          <p:nvPr/>
        </p:nvSpPr>
        <p:spPr>
          <a:xfrm>
            <a:off x="1670925" y="404664"/>
            <a:ext cx="8846974" cy="1015663"/>
          </a:xfrm>
          <a:prstGeom prst="rect">
            <a:avLst/>
          </a:prstGeom>
        </p:spPr>
        <p:txBody>
          <a:bodyPr wrap="none">
            <a:spAutoFit/>
          </a:bodyPr>
          <a:lstStyle/>
          <a:p>
            <a:r>
              <a:rPr lang="es-ES" sz="6000" dirty="0">
                <a:solidFill>
                  <a:srgbClr val="376092"/>
                </a:solidFill>
                <a:latin typeface="Arial Black" panose="020B0A04020102020204" pitchFamily="34" charset="0"/>
                <a:cs typeface="Arial" panose="020B0604020202020204" pitchFamily="34" charset="0"/>
              </a:rPr>
              <a:t>Diccionario de datos</a:t>
            </a:r>
            <a:endParaRPr lang="es-CO" sz="6000" dirty="0"/>
          </a:p>
        </p:txBody>
      </p:sp>
      <p:pic>
        <p:nvPicPr>
          <p:cNvPr id="6" name="Imagen 5"/>
          <p:cNvPicPr>
            <a:picLocks noChangeAspect="1"/>
          </p:cNvPicPr>
          <p:nvPr/>
        </p:nvPicPr>
        <p:blipFill>
          <a:blip r:embed="rId3"/>
          <a:stretch>
            <a:fillRect/>
          </a:stretch>
        </p:blipFill>
        <p:spPr>
          <a:xfrm>
            <a:off x="261764" y="2193646"/>
            <a:ext cx="5624726" cy="3971658"/>
          </a:xfrm>
          <a:prstGeom prst="rect">
            <a:avLst/>
          </a:prstGeom>
        </p:spPr>
      </p:pic>
      <p:pic>
        <p:nvPicPr>
          <p:cNvPr id="7" name="Imagen 6"/>
          <p:cNvPicPr>
            <a:picLocks noChangeAspect="1"/>
          </p:cNvPicPr>
          <p:nvPr/>
        </p:nvPicPr>
        <p:blipFill>
          <a:blip r:embed="rId4"/>
          <a:stretch>
            <a:fillRect/>
          </a:stretch>
        </p:blipFill>
        <p:spPr>
          <a:xfrm>
            <a:off x="5999236" y="2193646"/>
            <a:ext cx="6099099" cy="3971658"/>
          </a:xfrm>
          <a:prstGeom prst="rect">
            <a:avLst/>
          </a:prstGeom>
        </p:spPr>
      </p:pic>
    </p:spTree>
    <p:extLst>
      <p:ext uri="{BB962C8B-B14F-4D97-AF65-F5344CB8AC3E}">
        <p14:creationId xmlns:p14="http://schemas.microsoft.com/office/powerpoint/2010/main" val="2266601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FDA63BCF-A0DD-44EF-B963-30CC714B5ED6}"/>
              </a:ext>
            </a:extLst>
          </p:cNvPr>
          <p:cNvSpPr/>
          <p:nvPr/>
        </p:nvSpPr>
        <p:spPr>
          <a:xfrm>
            <a:off x="1670925" y="404664"/>
            <a:ext cx="8846974" cy="1015663"/>
          </a:xfrm>
          <a:prstGeom prst="rect">
            <a:avLst/>
          </a:prstGeom>
        </p:spPr>
        <p:txBody>
          <a:bodyPr wrap="none">
            <a:spAutoFit/>
          </a:bodyPr>
          <a:lstStyle/>
          <a:p>
            <a:r>
              <a:rPr lang="es-ES" sz="6000" dirty="0">
                <a:solidFill>
                  <a:srgbClr val="376092"/>
                </a:solidFill>
                <a:latin typeface="Arial Black" panose="020B0A04020102020204" pitchFamily="34" charset="0"/>
                <a:cs typeface="Arial" panose="020B0604020202020204" pitchFamily="34" charset="0"/>
              </a:rPr>
              <a:t>Diccionario de datos</a:t>
            </a:r>
            <a:endParaRPr lang="es-CO" sz="6000" dirty="0"/>
          </a:p>
        </p:txBody>
      </p:sp>
      <p:pic>
        <p:nvPicPr>
          <p:cNvPr id="2" name="Imagen 1"/>
          <p:cNvPicPr>
            <a:picLocks noChangeAspect="1"/>
          </p:cNvPicPr>
          <p:nvPr/>
        </p:nvPicPr>
        <p:blipFill>
          <a:blip r:embed="rId3"/>
          <a:stretch>
            <a:fillRect/>
          </a:stretch>
        </p:blipFill>
        <p:spPr>
          <a:xfrm>
            <a:off x="1413892" y="2276872"/>
            <a:ext cx="8449737" cy="2880320"/>
          </a:xfrm>
          <a:prstGeom prst="rect">
            <a:avLst/>
          </a:prstGeom>
        </p:spPr>
      </p:pic>
    </p:spTree>
    <p:extLst>
      <p:ext uri="{BB962C8B-B14F-4D97-AF65-F5344CB8AC3E}">
        <p14:creationId xmlns:p14="http://schemas.microsoft.com/office/powerpoint/2010/main" val="694154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idx="4294967295"/>
          </p:nvPr>
        </p:nvSpPr>
        <p:spPr>
          <a:xfrm>
            <a:off x="-458316" y="716362"/>
            <a:ext cx="8686800" cy="768422"/>
          </a:xfrm>
        </p:spPr>
        <p:txBody>
          <a:bodyPr rtlCol="0"/>
          <a:lstStyle/>
          <a:p>
            <a:pPr rtl="0"/>
            <a:r>
              <a:rPr lang="es-ES" b="1" dirty="0">
                <a:solidFill>
                  <a:srgbClr val="376092"/>
                </a:solidFill>
                <a:latin typeface="Arial Black" panose="020B0A04020102020204" pitchFamily="34" charset="0"/>
              </a:rPr>
              <a:t>Objetivo General</a:t>
            </a:r>
          </a:p>
        </p:txBody>
      </p:sp>
      <p:sp>
        <p:nvSpPr>
          <p:cNvPr id="14" name="Marcador de contenido 13"/>
          <p:cNvSpPr>
            <a:spLocks noGrp="1"/>
          </p:cNvSpPr>
          <p:nvPr>
            <p:ph idx="4294967295"/>
          </p:nvPr>
        </p:nvSpPr>
        <p:spPr>
          <a:xfrm>
            <a:off x="1197868" y="2292937"/>
            <a:ext cx="10153128" cy="1569486"/>
          </a:xfrm>
        </p:spPr>
        <p:txBody>
          <a:bodyPr rtlCol="0"/>
          <a:lstStyle/>
          <a:p>
            <a:pPr algn="just"/>
            <a:r>
              <a:rPr lang="es-ES" dirty="0">
                <a:solidFill>
                  <a:schemeClr val="tx1">
                    <a:lumMod val="65000"/>
                    <a:lumOff val="35000"/>
                  </a:schemeClr>
                </a:solidFill>
              </a:rPr>
              <a:t>Desarrollar un </a:t>
            </a:r>
            <a:r>
              <a:rPr lang="es-ES" dirty="0" smtClean="0">
                <a:solidFill>
                  <a:schemeClr val="tx1">
                    <a:lumMod val="65000"/>
                    <a:lumOff val="35000"/>
                  </a:schemeClr>
                </a:solidFill>
              </a:rPr>
              <a:t>sistema de información </a:t>
            </a:r>
            <a:r>
              <a:rPr lang="es-ES" dirty="0">
                <a:solidFill>
                  <a:schemeClr val="tx1">
                    <a:lumMod val="65000"/>
                    <a:lumOff val="35000"/>
                  </a:schemeClr>
                </a:solidFill>
              </a:rPr>
              <a:t>que permita visualizar el catalogo completo de ropa y brinde una amplia variedad de formas de pago?</a:t>
            </a:r>
          </a:p>
          <a:p>
            <a:endParaRPr lang="es-ES" dirty="0">
              <a:solidFill>
                <a:schemeClr val="tx1">
                  <a:lumMod val="65000"/>
                  <a:lumOff val="35000"/>
                </a:schemeClr>
              </a:solidFill>
            </a:endParaRPr>
          </a:p>
        </p:txBody>
      </p:sp>
      <p:sp>
        <p:nvSpPr>
          <p:cNvPr id="4" name="Título 12">
            <a:extLst>
              <a:ext uri="{FF2B5EF4-FFF2-40B4-BE49-F238E27FC236}">
                <a16:creationId xmlns:a16="http://schemas.microsoft.com/office/drawing/2014/main" id="{7991C339-5959-4C23-BFD0-28B869EC154F}"/>
              </a:ext>
            </a:extLst>
          </p:cNvPr>
          <p:cNvSpPr txBox="1">
            <a:spLocks/>
          </p:cNvSpPr>
          <p:nvPr/>
        </p:nvSpPr>
        <p:spPr>
          <a:xfrm>
            <a:off x="2277988" y="4027723"/>
            <a:ext cx="8686801" cy="674762"/>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a:lstStyle>
          <a:p>
            <a:r>
              <a:rPr lang="es-ES" dirty="0"/>
              <a:t>Objetivos Específicos</a:t>
            </a:r>
          </a:p>
        </p:txBody>
      </p:sp>
      <p:sp>
        <p:nvSpPr>
          <p:cNvPr id="5" name="Marcador de contenido 13">
            <a:extLst>
              <a:ext uri="{FF2B5EF4-FFF2-40B4-BE49-F238E27FC236}">
                <a16:creationId xmlns:a16="http://schemas.microsoft.com/office/drawing/2014/main" id="{CB335EF7-7A3E-4B5A-82AA-571DD5CA5315}"/>
              </a:ext>
            </a:extLst>
          </p:cNvPr>
          <p:cNvSpPr txBox="1">
            <a:spLocks/>
          </p:cNvSpPr>
          <p:nvPr/>
        </p:nvSpPr>
        <p:spPr>
          <a:xfrm>
            <a:off x="2277988" y="4941168"/>
            <a:ext cx="9524007" cy="1780855"/>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r>
              <a:rPr lang="es-CO" sz="2400" dirty="0"/>
              <a:t>Visualizar el catalogo completo en tiempo real (actualizable)</a:t>
            </a:r>
          </a:p>
          <a:p>
            <a:r>
              <a:rPr lang="es-CO" sz="2400" dirty="0"/>
              <a:t>Facilitar a los clientes las formas en las que puede comprar</a:t>
            </a:r>
          </a:p>
          <a:p>
            <a:r>
              <a:rPr lang="es-CO" sz="2400" dirty="0"/>
              <a:t>Proveer de un amplia variedad de productos</a:t>
            </a:r>
          </a:p>
        </p:txBody>
      </p:sp>
    </p:spTree>
    <p:extLst>
      <p:ext uri="{BB962C8B-B14F-4D97-AF65-F5344CB8AC3E}">
        <p14:creationId xmlns:p14="http://schemas.microsoft.com/office/powerpoint/2010/main" val="143723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71BF38-D116-4C12-8015-CC387006886A}"/>
              </a:ext>
            </a:extLst>
          </p:cNvPr>
          <p:cNvSpPr>
            <a:spLocks noGrp="1"/>
          </p:cNvSpPr>
          <p:nvPr>
            <p:ph type="title" idx="4294967295"/>
          </p:nvPr>
        </p:nvSpPr>
        <p:spPr>
          <a:xfrm>
            <a:off x="909836" y="548680"/>
            <a:ext cx="9910836" cy="1066800"/>
          </a:xfrm>
        </p:spPr>
        <p:txBody>
          <a:bodyPr/>
          <a:lstStyle/>
          <a:p>
            <a:pPr algn="ctr"/>
            <a:r>
              <a:rPr lang="es-CO" dirty="0" smtClean="0">
                <a:solidFill>
                  <a:srgbClr val="376092"/>
                </a:solidFill>
                <a:latin typeface="Arial Black" panose="020B0A04020102020204" pitchFamily="34" charset="0"/>
              </a:rPr>
              <a:t>Estudio de factibilidad</a:t>
            </a:r>
            <a:endParaRPr lang="es-CO" dirty="0">
              <a:solidFill>
                <a:srgbClr val="376092"/>
              </a:solidFill>
              <a:latin typeface="Arial Black" panose="020B0A04020102020204" pitchFamily="34" charset="0"/>
            </a:endParaRPr>
          </a:p>
        </p:txBody>
      </p:sp>
      <p:sp>
        <p:nvSpPr>
          <p:cNvPr id="5" name="Marcador de contenido 13"/>
          <p:cNvSpPr txBox="1">
            <a:spLocks/>
          </p:cNvSpPr>
          <p:nvPr/>
        </p:nvSpPr>
        <p:spPr>
          <a:xfrm>
            <a:off x="693812" y="2492896"/>
            <a:ext cx="10801200" cy="3168352"/>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45720" indent="0" algn="just">
              <a:buNone/>
            </a:pPr>
            <a:r>
              <a:rPr lang="es-ES" sz="2400" dirty="0" smtClean="0"/>
              <a:t>Factibilidad Técnica:</a:t>
            </a:r>
          </a:p>
          <a:p>
            <a:pPr algn="just">
              <a:buFontTx/>
              <a:buChar char="-"/>
            </a:pPr>
            <a:r>
              <a:rPr lang="es-ES" sz="2400" dirty="0" smtClean="0"/>
              <a:t>Se cuentan con los conocimientos técnicos para actualizar y mantener el sitio web en plena forma</a:t>
            </a:r>
            <a:r>
              <a:rPr lang="es-ES" sz="2200" dirty="0" smtClean="0"/>
              <a:t>.</a:t>
            </a:r>
          </a:p>
          <a:p>
            <a:pPr algn="just">
              <a:buFontTx/>
              <a:buChar char="-"/>
            </a:pPr>
            <a:r>
              <a:rPr lang="es-ES" sz="2200" dirty="0" smtClean="0"/>
              <a:t>Los empleados están capacitados en servicio al cliente</a:t>
            </a:r>
          </a:p>
          <a:p>
            <a:pPr algn="just">
              <a:buFontTx/>
              <a:buChar char="-"/>
            </a:pPr>
            <a:r>
              <a:rPr lang="es-ES" sz="2200" dirty="0" smtClean="0"/>
              <a:t>Disponibilidad del lugar y la maquinaria para administrar las bodegas.</a:t>
            </a:r>
          </a:p>
          <a:p>
            <a:pPr algn="just">
              <a:buFontTx/>
              <a:buChar char="-"/>
            </a:pPr>
            <a:endParaRPr lang="es-ES" sz="2400" dirty="0" smtClean="0"/>
          </a:p>
        </p:txBody>
      </p:sp>
    </p:spTree>
    <p:extLst>
      <p:ext uri="{BB962C8B-B14F-4D97-AF65-F5344CB8AC3E}">
        <p14:creationId xmlns:p14="http://schemas.microsoft.com/office/powerpoint/2010/main" val="3664066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71BF38-D116-4C12-8015-CC387006886A}"/>
              </a:ext>
            </a:extLst>
          </p:cNvPr>
          <p:cNvSpPr>
            <a:spLocks noGrp="1"/>
          </p:cNvSpPr>
          <p:nvPr>
            <p:ph type="title" idx="4294967295"/>
          </p:nvPr>
        </p:nvSpPr>
        <p:spPr>
          <a:xfrm>
            <a:off x="909836" y="548680"/>
            <a:ext cx="9910836" cy="1066800"/>
          </a:xfrm>
        </p:spPr>
        <p:txBody>
          <a:bodyPr/>
          <a:lstStyle/>
          <a:p>
            <a:pPr algn="ctr"/>
            <a:r>
              <a:rPr lang="es-CO" dirty="0" smtClean="0">
                <a:solidFill>
                  <a:srgbClr val="376092"/>
                </a:solidFill>
                <a:latin typeface="Arial Black" panose="020B0A04020102020204" pitchFamily="34" charset="0"/>
              </a:rPr>
              <a:t>Estudio de factibilidad</a:t>
            </a:r>
            <a:endParaRPr lang="es-CO" dirty="0">
              <a:solidFill>
                <a:srgbClr val="376092"/>
              </a:solidFill>
              <a:latin typeface="Arial Black" panose="020B0A04020102020204" pitchFamily="34" charset="0"/>
            </a:endParaRPr>
          </a:p>
        </p:txBody>
      </p:sp>
      <p:graphicFrame>
        <p:nvGraphicFramePr>
          <p:cNvPr id="4" name="Gráfico 3"/>
          <p:cNvGraphicFramePr>
            <a:graphicFrameLocks/>
          </p:cNvGraphicFramePr>
          <p:nvPr>
            <p:extLst>
              <p:ext uri="{D42A27DB-BD31-4B8C-83A1-F6EECF244321}">
                <p14:modId xmlns:p14="http://schemas.microsoft.com/office/powerpoint/2010/main" val="853020741"/>
              </p:ext>
            </p:extLst>
          </p:nvPr>
        </p:nvGraphicFramePr>
        <p:xfrm>
          <a:off x="765820" y="1484784"/>
          <a:ext cx="9721080" cy="537321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92411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71BF38-D116-4C12-8015-CC387006886A}"/>
              </a:ext>
            </a:extLst>
          </p:cNvPr>
          <p:cNvSpPr>
            <a:spLocks noGrp="1"/>
          </p:cNvSpPr>
          <p:nvPr>
            <p:ph type="title" idx="4294967295"/>
          </p:nvPr>
        </p:nvSpPr>
        <p:spPr>
          <a:xfrm>
            <a:off x="909836" y="548680"/>
            <a:ext cx="9910836" cy="1066800"/>
          </a:xfrm>
        </p:spPr>
        <p:txBody>
          <a:bodyPr/>
          <a:lstStyle/>
          <a:p>
            <a:pPr algn="ctr"/>
            <a:r>
              <a:rPr lang="es-CO" dirty="0" smtClean="0">
                <a:solidFill>
                  <a:srgbClr val="376092"/>
                </a:solidFill>
                <a:latin typeface="Arial Black" panose="020B0A04020102020204" pitchFamily="34" charset="0"/>
              </a:rPr>
              <a:t>Estudio de factibilidad</a:t>
            </a:r>
            <a:endParaRPr lang="es-CO" dirty="0">
              <a:solidFill>
                <a:srgbClr val="376092"/>
              </a:solidFill>
              <a:latin typeface="Arial Black" panose="020B0A04020102020204" pitchFamily="34" charset="0"/>
            </a:endParaRPr>
          </a:p>
        </p:txBody>
      </p:sp>
      <p:sp>
        <p:nvSpPr>
          <p:cNvPr id="5" name="Marcador de contenido 13"/>
          <p:cNvSpPr txBox="1">
            <a:spLocks/>
          </p:cNvSpPr>
          <p:nvPr/>
        </p:nvSpPr>
        <p:spPr>
          <a:xfrm>
            <a:off x="500658" y="2420888"/>
            <a:ext cx="10729192" cy="4104456"/>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45720" indent="0" algn="just">
              <a:buNone/>
            </a:pPr>
            <a:r>
              <a:rPr lang="es-ES" sz="2400" dirty="0" smtClean="0"/>
              <a:t>Factibilidad Ética y Legal:</a:t>
            </a:r>
          </a:p>
          <a:p>
            <a:pPr algn="just">
              <a:buFontTx/>
              <a:buChar char="-"/>
            </a:pPr>
            <a:r>
              <a:rPr lang="es-ES" sz="2400" dirty="0" smtClean="0"/>
              <a:t>Los usuarios que usen nuestro servicio web estarán sujetos a aceptar los términos y condiciones donde se contempla que la información personal de los usuarios estará protegida bajo la clausula “política y seguridad” para no tener problemas legales ante la superintendencia de industria y comercio.</a:t>
            </a:r>
          </a:p>
          <a:p>
            <a:pPr algn="just">
              <a:buFontTx/>
              <a:buChar char="-"/>
            </a:pPr>
            <a:r>
              <a:rPr lang="es-ES" sz="2400" dirty="0" smtClean="0"/>
              <a:t>Manejaremos los contratos:</a:t>
            </a:r>
          </a:p>
          <a:p>
            <a:pPr lvl="1" algn="just">
              <a:buFontTx/>
              <a:buChar char="-"/>
            </a:pPr>
            <a:r>
              <a:rPr lang="es-ES" sz="2200" dirty="0" smtClean="0"/>
              <a:t>Contrato prestación de servicios</a:t>
            </a:r>
          </a:p>
          <a:p>
            <a:pPr lvl="1" algn="just">
              <a:buFontTx/>
              <a:buChar char="-"/>
            </a:pPr>
            <a:r>
              <a:rPr lang="es-ES" sz="2200" dirty="0" smtClean="0"/>
              <a:t>Contrato de termino indefinido</a:t>
            </a:r>
          </a:p>
          <a:p>
            <a:pPr marL="365760" lvl="1" indent="0" algn="just">
              <a:buNone/>
            </a:pPr>
            <a:r>
              <a:rPr lang="es-ES" sz="2200" dirty="0" smtClean="0"/>
              <a:t>Se respetaran las prestaciones normales de ley.</a:t>
            </a:r>
          </a:p>
          <a:p>
            <a:pPr lvl="1" algn="just">
              <a:buFontTx/>
              <a:buChar char="-"/>
            </a:pPr>
            <a:endParaRPr lang="es-ES" sz="2200" dirty="0" smtClean="0"/>
          </a:p>
        </p:txBody>
      </p:sp>
    </p:spTree>
    <p:extLst>
      <p:ext uri="{BB962C8B-B14F-4D97-AF65-F5344CB8AC3E}">
        <p14:creationId xmlns:p14="http://schemas.microsoft.com/office/powerpoint/2010/main" val="3903877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57B184F-681F-4DA7-86EF-C1D96633C78D}"/>
              </a:ext>
            </a:extLst>
          </p:cNvPr>
          <p:cNvSpPr/>
          <p:nvPr/>
        </p:nvSpPr>
        <p:spPr>
          <a:xfrm>
            <a:off x="4078188" y="476672"/>
            <a:ext cx="3500702" cy="646331"/>
          </a:xfrm>
          <a:prstGeom prst="rect">
            <a:avLst/>
          </a:prstGeom>
        </p:spPr>
        <p:txBody>
          <a:bodyPr wrap="none">
            <a:spAutoFit/>
          </a:bodyPr>
          <a:lstStyle/>
          <a:p>
            <a:r>
              <a:rPr lang="es-ES" sz="3600" dirty="0">
                <a:solidFill>
                  <a:srgbClr val="376092"/>
                </a:solidFill>
                <a:latin typeface="Arial Black" panose="020B0A04020102020204" pitchFamily="34" charset="0"/>
                <a:cs typeface="Arial" panose="020B0604020202020204" pitchFamily="34" charset="0"/>
              </a:rPr>
              <a:t>Presupuesto </a:t>
            </a:r>
            <a:endParaRPr lang="es-CO" sz="3600" dirty="0"/>
          </a:p>
        </p:txBody>
      </p:sp>
      <p:graphicFrame>
        <p:nvGraphicFramePr>
          <p:cNvPr id="5" name="Objeto 4"/>
          <p:cNvGraphicFramePr>
            <a:graphicFrameLocks noChangeAspect="1"/>
          </p:cNvGraphicFramePr>
          <p:nvPr>
            <p:extLst>
              <p:ext uri="{D42A27DB-BD31-4B8C-83A1-F6EECF244321}">
                <p14:modId xmlns:p14="http://schemas.microsoft.com/office/powerpoint/2010/main" val="1448141927"/>
              </p:ext>
            </p:extLst>
          </p:nvPr>
        </p:nvGraphicFramePr>
        <p:xfrm>
          <a:off x="1629916" y="1700808"/>
          <a:ext cx="8896350" cy="4943475"/>
        </p:xfrm>
        <a:graphic>
          <a:graphicData uri="http://schemas.openxmlformats.org/presentationml/2006/ole">
            <mc:AlternateContent xmlns:mc="http://schemas.openxmlformats.org/markup-compatibility/2006">
              <mc:Choice xmlns:v="urn:schemas-microsoft-com:vml" Requires="v">
                <p:oleObj spid="_x0000_s1048" name="Hoja de cálculo" r:id="rId3" imgW="8896374" imgH="4943635" progId="Excel.Sheet.8">
                  <p:link updateAutomatic="1"/>
                </p:oleObj>
              </mc:Choice>
              <mc:Fallback>
                <p:oleObj name="Hoja de cálculo" r:id="rId3" imgW="8896374" imgH="4943635" progId="Excel.Sheet.8">
                  <p:link updateAutomatic="1"/>
                  <p:pic>
                    <p:nvPicPr>
                      <p:cNvPr id="0" name=""/>
                      <p:cNvPicPr/>
                      <p:nvPr/>
                    </p:nvPicPr>
                    <p:blipFill>
                      <a:blip r:embed="rId4"/>
                      <a:stretch>
                        <a:fillRect/>
                      </a:stretch>
                    </p:blipFill>
                    <p:spPr>
                      <a:xfrm>
                        <a:off x="1629916" y="1700808"/>
                        <a:ext cx="8896350" cy="4943475"/>
                      </a:xfrm>
                      <a:prstGeom prst="rect">
                        <a:avLst/>
                      </a:prstGeom>
                    </p:spPr>
                  </p:pic>
                </p:oleObj>
              </mc:Fallback>
            </mc:AlternateContent>
          </a:graphicData>
        </a:graphic>
      </p:graphicFrame>
    </p:spTree>
    <p:extLst>
      <p:ext uri="{BB962C8B-B14F-4D97-AF65-F5344CB8AC3E}">
        <p14:creationId xmlns:p14="http://schemas.microsoft.com/office/powerpoint/2010/main" val="1619139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6A8035D-BB62-45F0-9430-E8353F9AEDEC}"/>
              </a:ext>
            </a:extLst>
          </p:cNvPr>
          <p:cNvSpPr/>
          <p:nvPr/>
        </p:nvSpPr>
        <p:spPr>
          <a:xfrm>
            <a:off x="3286100" y="378480"/>
            <a:ext cx="4836837" cy="923330"/>
          </a:xfrm>
          <a:prstGeom prst="rect">
            <a:avLst/>
          </a:prstGeom>
        </p:spPr>
        <p:txBody>
          <a:bodyPr wrap="none">
            <a:spAutoFit/>
          </a:bodyPr>
          <a:lstStyle/>
          <a:p>
            <a:r>
              <a:rPr lang="es-ES" sz="5400" dirty="0">
                <a:solidFill>
                  <a:srgbClr val="376092"/>
                </a:solidFill>
                <a:latin typeface="Arial Black" panose="020B0A04020102020204" pitchFamily="34" charset="0"/>
                <a:cs typeface="Arial" panose="020B0604020202020204" pitchFamily="34" charset="0"/>
              </a:rPr>
              <a:t>Cronograma</a:t>
            </a:r>
            <a:endParaRPr lang="es-CO" sz="2800" dirty="0"/>
          </a:p>
        </p:txBody>
      </p:sp>
      <p:graphicFrame>
        <p:nvGraphicFramePr>
          <p:cNvPr id="2" name="Objeto 1"/>
          <p:cNvGraphicFramePr>
            <a:graphicFrameLocks noChangeAspect="1"/>
          </p:cNvGraphicFramePr>
          <p:nvPr>
            <p:extLst>
              <p:ext uri="{D42A27DB-BD31-4B8C-83A1-F6EECF244321}">
                <p14:modId xmlns:p14="http://schemas.microsoft.com/office/powerpoint/2010/main" val="2538078420"/>
              </p:ext>
            </p:extLst>
          </p:nvPr>
        </p:nvGraphicFramePr>
        <p:xfrm>
          <a:off x="261764" y="2564904"/>
          <a:ext cx="11525250" cy="3248025"/>
        </p:xfrm>
        <a:graphic>
          <a:graphicData uri="http://schemas.openxmlformats.org/presentationml/2006/ole">
            <mc:AlternateContent xmlns:mc="http://schemas.openxmlformats.org/markup-compatibility/2006">
              <mc:Choice xmlns:v="urn:schemas-microsoft-com:vml" Requires="v">
                <p:oleObj spid="_x0000_s2072" name="Hoja de cálculo" r:id="rId3" imgW="11525080" imgH="3247873" progId="Excel.Sheet.8">
                  <p:link updateAutomatic="1"/>
                </p:oleObj>
              </mc:Choice>
              <mc:Fallback>
                <p:oleObj name="Hoja de cálculo" r:id="rId3" imgW="11525080" imgH="3247873" progId="Excel.Sheet.8">
                  <p:link updateAutomatic="1"/>
                  <p:pic>
                    <p:nvPicPr>
                      <p:cNvPr id="0" name=""/>
                      <p:cNvPicPr/>
                      <p:nvPr/>
                    </p:nvPicPr>
                    <p:blipFill>
                      <a:blip r:embed="rId4"/>
                      <a:stretch>
                        <a:fillRect/>
                      </a:stretch>
                    </p:blipFill>
                    <p:spPr>
                      <a:xfrm>
                        <a:off x="261764" y="2564904"/>
                        <a:ext cx="11525250" cy="3248025"/>
                      </a:xfrm>
                      <a:prstGeom prst="rect">
                        <a:avLst/>
                      </a:prstGeom>
                    </p:spPr>
                  </p:pic>
                </p:oleObj>
              </mc:Fallback>
            </mc:AlternateContent>
          </a:graphicData>
        </a:graphic>
      </p:graphicFrame>
    </p:spTree>
    <p:extLst>
      <p:ext uri="{BB962C8B-B14F-4D97-AF65-F5344CB8AC3E}">
        <p14:creationId xmlns:p14="http://schemas.microsoft.com/office/powerpoint/2010/main" val="2494152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2"/>
          <p:cNvSpPr txBox="1">
            <a:spLocks/>
          </p:cNvSpPr>
          <p:nvPr/>
        </p:nvSpPr>
        <p:spPr>
          <a:xfrm>
            <a:off x="1413892" y="188640"/>
            <a:ext cx="8686801" cy="10668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a:lstStyle>
          <a:p>
            <a:r>
              <a:rPr lang="es-ES" sz="6000" dirty="0"/>
              <a:t>Alcance</a:t>
            </a:r>
            <a:endParaRPr lang="es-ES" dirty="0"/>
          </a:p>
        </p:txBody>
      </p:sp>
      <p:sp>
        <p:nvSpPr>
          <p:cNvPr id="7" name="Marcador de contenido 13"/>
          <p:cNvSpPr txBox="1">
            <a:spLocks/>
          </p:cNvSpPr>
          <p:nvPr/>
        </p:nvSpPr>
        <p:spPr>
          <a:xfrm>
            <a:off x="333772" y="2732862"/>
            <a:ext cx="5760672" cy="3024336"/>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45720" indent="0" algn="just">
              <a:buNone/>
            </a:pPr>
            <a:r>
              <a:rPr lang="es-CO" sz="3200" dirty="0"/>
              <a:t>Al realizar este proyecto pretendemos expandirnos nacionalmente en las áreas de Bogotá, Medellín, Cartagena, Barranquilla y Cali. Además, cabe la posibilidad, de expandirnos internacionalmente si tiene mucho éxito el proyecto</a:t>
            </a:r>
          </a:p>
        </p:txBody>
      </p:sp>
      <p:pic>
        <p:nvPicPr>
          <p:cNvPr id="1026" name="Picture 2" descr="Resultado de imagen para imagenes funcione para todo el mund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8468" y="2924944"/>
            <a:ext cx="4608544" cy="2640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27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lantila-Presentacion-SENA-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7C80FAF7-F941-4D3E-A3C3-283A611079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2F2BE50-DDB3-465B-A26E-975A276D4362}">
  <ds:schemaRefs>
    <ds:schemaRef ds:uri="http://schemas.microsoft.com/sharepoint/v3/contenttype/forms"/>
  </ds:schemaRefs>
</ds:datastoreItem>
</file>

<file path=customXml/itemProps3.xml><?xml version="1.0" encoding="utf-8"?>
<ds:datastoreItem xmlns:ds="http://schemas.openxmlformats.org/officeDocument/2006/customXml" ds:itemID="{99220E13-D325-4A9E-AA7A-0D1409275EB9}">
  <ds:schemaRefs>
    <ds:schemaRef ds:uri="http://schemas.microsoft.com/office/2006/metadata/properties"/>
    <ds:schemaRef ds:uri="http://schemas.microsoft.com/office/2006/documentManagement/types"/>
    <ds:schemaRef ds:uri="http://schemas.microsoft.com/office/infopath/2007/PartnerControls"/>
    <ds:schemaRef ds:uri="http://purl.org/dc/elements/1.1/"/>
    <ds:schemaRef ds:uri="a4f35948-e619-41b3-aa29-22878b09cfd2"/>
    <ds:schemaRef ds:uri="http://schemas.openxmlformats.org/package/2006/metadata/core-properties"/>
    <ds:schemaRef ds:uri="http://www.w3.org/XML/1998/namespace"/>
    <ds:schemaRef ds:uri="40262f94-9f35-4ac3-9a90-690165a166b7"/>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Plantila-Presentacion-SENA- (1)</Template>
  <TotalTime>2116</TotalTime>
  <Words>632</Words>
  <Application>Microsoft Office PowerPoint</Application>
  <PresentationFormat>Personalizado</PresentationFormat>
  <Paragraphs>100</Paragraphs>
  <Slides>26</Slides>
  <Notes>17</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Vínculos</vt:lpstr>
      </vt:variant>
      <vt:variant>
        <vt:i4>2</vt:i4>
      </vt:variant>
      <vt:variant>
        <vt:lpstr>Títulos de diapositiva</vt:lpstr>
      </vt:variant>
      <vt:variant>
        <vt:i4>26</vt:i4>
      </vt:variant>
    </vt:vector>
  </HeadingPairs>
  <TitlesOfParts>
    <vt:vector size="33" baseType="lpstr">
      <vt:lpstr>Arial</vt:lpstr>
      <vt:lpstr>Arial Black</vt:lpstr>
      <vt:lpstr>Calibri</vt:lpstr>
      <vt:lpstr>Franklin Gothic Medium</vt:lpstr>
      <vt:lpstr>Plantila-Presentacion-SENA- (1)</vt:lpstr>
      <vt:lpstr>file:///C:\Users\Carlos%20Andres\Desktop\PRESUPUESTO%20DE%20ARRANQUE.xls!PRESUPUESTO!F1C1:F27C16</vt:lpstr>
      <vt:lpstr>file:///C:\Users\Carlos%20Andres\Desktop\PRESUPUESTO%20DE%20ARRANQUE.xls!CRONOGRAMA!F3C1:F19C12</vt:lpstr>
      <vt:lpstr>Presentación de PowerPoint</vt:lpstr>
      <vt:lpstr>Presentación de PowerPoint</vt:lpstr>
      <vt:lpstr>Objetivo General</vt:lpstr>
      <vt:lpstr>Estudio de factibilidad</vt:lpstr>
      <vt:lpstr>Estudio de factibilidad</vt:lpstr>
      <vt:lpstr>Estudio de factibilidad</vt:lpstr>
      <vt:lpstr>Presentación de PowerPoint</vt:lpstr>
      <vt:lpstr>Presentación de PowerPoint</vt:lpstr>
      <vt:lpstr>Presentación de PowerPoint</vt:lpstr>
      <vt:lpstr>Presentación de PowerPoint</vt:lpstr>
      <vt:lpstr>Presentación de PowerPoint</vt:lpstr>
      <vt:lpstr>Levantamiento de Información</vt:lpstr>
      <vt:lpstr>Resultados de las encuestas</vt:lpstr>
      <vt:lpstr>Resultados de las encuestas</vt:lpstr>
      <vt:lpstr>Especificaciones de Hardware y Software  Pagina (HTML5, PHP)</vt:lpstr>
      <vt:lpstr>Que Necesita El Usuario Para Poder Acceder  A Nuestro Sitio Web</vt:lpstr>
      <vt:lpstr>Especificaciones de Hardware y Software Pagina  </vt:lpstr>
      <vt:lpstr>Presentación de PowerPoint</vt:lpstr>
      <vt:lpstr>Presentación de PowerPoint</vt:lpstr>
      <vt:lpstr>Presentación de PowerPoint</vt:lpstr>
      <vt:lpstr>Presentación de PowerPoint</vt:lpstr>
      <vt:lpstr>Presentación de PowerPoint</vt:lpstr>
      <vt:lpstr>Mockups</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de Certificación Laboral</dc:title>
  <dc:creator>HipHop</dc:creator>
  <cp:lastModifiedBy>Carlos Andres</cp:lastModifiedBy>
  <cp:revision>108</cp:revision>
  <dcterms:created xsi:type="dcterms:W3CDTF">2019-03-31T02:05:20Z</dcterms:created>
  <dcterms:modified xsi:type="dcterms:W3CDTF">2021-04-11T13:38:55Z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