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3" r:id="rId2"/>
    <p:sldId id="277" r:id="rId3"/>
    <p:sldId id="325" r:id="rId4"/>
    <p:sldId id="334" r:id="rId5"/>
    <p:sldId id="335" r:id="rId6"/>
    <p:sldId id="328" r:id="rId7"/>
    <p:sldId id="336" r:id="rId8"/>
    <p:sldId id="337" r:id="rId9"/>
    <p:sldId id="338" r:id="rId10"/>
    <p:sldId id="341" r:id="rId11"/>
    <p:sldId id="340" r:id="rId12"/>
    <p:sldId id="271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4" d="100"/>
          <a:sy n="94" d="100"/>
        </p:scale>
        <p:origin x="69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17/03/2019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17/03/2019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hyperlink" Target="https://jhoan.surveykiwi.com/conocimientodeproductosdeaseoenline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1188338"/>
            <a:ext cx="4432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DISEÑO DESARROLLO E IMPLEMENTACION  DE PAGINA WEB MICROEMPRESA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3054" y="3004220"/>
            <a:ext cx="370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ACC42D"/>
                </a:solidFill>
                <a:latin typeface="Calibri"/>
                <a:cs typeface="Calibri"/>
              </a:rPr>
              <a:t>proceso para crear paginas web con implementación en marketing y ventas  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65" t="3879" r="29846" b="43944"/>
          <a:stretch/>
        </p:blipFill>
        <p:spPr>
          <a:xfrm>
            <a:off x="-1" y="995680"/>
            <a:ext cx="9079751" cy="414782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453827" y="193040"/>
            <a:ext cx="6503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E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PROCESO USUARIO</a:t>
            </a:r>
            <a:endParaRPr lang="es-419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0" t="55655" r="29620" b="4921"/>
          <a:stretch/>
        </p:blipFill>
        <p:spPr>
          <a:xfrm>
            <a:off x="40640" y="1269262"/>
            <a:ext cx="9062720" cy="38742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62560" y="253484"/>
            <a:ext cx="8696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3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DIAGRAMA PROCESO ADMINISTRADOR </a:t>
            </a:r>
            <a:endParaRPr lang="es-419" sz="32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8394" y="316211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5E5C5D"/>
                </a:solidFill>
                <a:latin typeface="Calibri"/>
                <a:cs typeface="Calibri"/>
              </a:rPr>
              <a:t>IDEA PRINCIPAL 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58393" y="846089"/>
            <a:ext cx="4252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D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esarrollar </a:t>
            </a:r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una pagina web 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que permita al usuario conocer de manera rápida los diferentes productos de 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aseo, precio, </a:t>
            </a:r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información general, 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imágenes, </a:t>
            </a:r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además de eso que pueda realizar compra de los mismos de manera practica y 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ágil.</a:t>
            </a:r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  <a:p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Conocer </a:t>
            </a:r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el lugar directo de venta de manera física, medios de contacto  ejemplo: correo electrónico ,celular </a:t>
            </a:r>
          </a:p>
          <a:p>
            <a:r>
              <a:rPr lang="es-ES" b="1" dirty="0">
                <a:solidFill>
                  <a:srgbClr val="FF9220"/>
                </a:solidFill>
                <a:latin typeface="Calibri"/>
                <a:cs typeface="Calibri"/>
              </a:rPr>
              <a:t>redes sociales (WhatsApp , Facebook , </a:t>
            </a:r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Instagram) </a:t>
            </a:r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68764" y="2571750"/>
            <a:ext cx="2150306" cy="94646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945267" y="183720"/>
            <a:ext cx="2183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cs typeface="Calibri"/>
              </a:rPr>
              <a:t>IMPLEMENTACIÓN DE LA PÁGINA COMO SOLUCIÓN</a:t>
            </a:r>
            <a:endParaRPr lang="es-E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83" y="1199383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28382" y="366451"/>
            <a:ext cx="225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chemeClr val="bg1"/>
                </a:solidFill>
                <a:latin typeface="Calibri"/>
                <a:cs typeface="Calibri"/>
              </a:rPr>
              <a:t>PROBLEMÁTICA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827551" y="197396"/>
            <a:ext cx="2487234" cy="76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rgbClr val="FF9220"/>
                </a:solidFill>
                <a:latin typeface="Calibri"/>
                <a:cs typeface="Calibri"/>
              </a:rPr>
              <a:t>UNA VEZ IMPLEMENTADA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974067" y="1199382"/>
            <a:ext cx="1977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5E5C5D"/>
                </a:solidFill>
                <a:cs typeface="Calibri"/>
              </a:rPr>
              <a:t>se busca que una vez desarrollada se pueda generar el aumento de ventas a las micro empresas, e impulso de su publicidad logrando abarcar mayor cantidad de clientes y dándose a conocer de manera más rápida y efectiva.</a:t>
            </a:r>
          </a:p>
          <a:p>
            <a:endParaRPr lang="es-ES" sz="1400" dirty="0">
              <a:solidFill>
                <a:srgbClr val="5E5C5D"/>
              </a:solidFill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cs typeface="Calibri"/>
              </a:rPr>
              <a:t>Permitiéndole a los clientes conocer más rápidamente los diferentes productos y agilizar sus compras.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4FA50D-CA14-4641-BCFB-239E120F0CA9}"/>
              </a:ext>
            </a:extLst>
          </p:cNvPr>
          <p:cNvSpPr txBox="1"/>
          <p:nvPr/>
        </p:nvSpPr>
        <p:spPr>
          <a:xfrm>
            <a:off x="383862" y="1667314"/>
            <a:ext cx="1468084" cy="13789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A2C68E-0528-4F09-9ED2-920B5A63B868}"/>
              </a:ext>
            </a:extLst>
          </p:cNvPr>
          <p:cNvSpPr txBox="1"/>
          <p:nvPr/>
        </p:nvSpPr>
        <p:spPr>
          <a:xfrm>
            <a:off x="268764" y="921969"/>
            <a:ext cx="19775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¿QUÉ TAN DIFÍCIL ES ADQUIRIR Y CONOCER PRODUCTOS DE ASEO ACTUALMENTE POR MEDIO DE PÁGINAS WEB? </a:t>
            </a:r>
            <a:endParaRPr lang="es-ES" sz="14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endParaRPr lang="es-ES" sz="14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r>
              <a:rPr lang="es-ES" sz="1400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actualmente muchas personas siguen desconociendo la implementación de compras en línea para productos de aseo ya que indican que es un poco complejo entender las paginas actuales </a:t>
            </a:r>
            <a:endParaRPr lang="es-ES" sz="1400" b="1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2F60EFE-7C1B-4B19-BA7B-07E0142BE1EB}"/>
              </a:ext>
            </a:extLst>
          </p:cNvPr>
          <p:cNvSpPr txBox="1"/>
          <p:nvPr/>
        </p:nvSpPr>
        <p:spPr>
          <a:xfrm>
            <a:off x="2945268" y="1722189"/>
            <a:ext cx="19775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SE BUSCA DESAROLLAR UNA PAGINA FACIL DE ENTENDER INTERACTIVA QUE IMPULSE EL COMERCIO VIRTUAL PARA QUE LOS CLIENTES SE SIENTAN CON LA TOTAL FACILIDAD DE SABER QUE COMPRAN Y COMO LO HACEN </a:t>
            </a:r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413085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cs typeface="Calibri"/>
              </a:rPr>
              <a:t>JUSTIFICACIÓN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4454" y="936305"/>
            <a:ext cx="4661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EL PORQUÉ DEL PROYECTO.</a:t>
            </a:r>
          </a:p>
          <a:p>
            <a:endParaRPr lang="es-ES" b="1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Se presenta esta propuesta como forma de desarrollo empresarial de la mano de la programación y diseño de  </a:t>
            </a:r>
            <a:r>
              <a:rPr lang="es-ES" b="1">
                <a:solidFill>
                  <a:schemeClr val="bg1">
                    <a:lumMod val="95000"/>
                  </a:schemeClr>
                </a:solidFill>
                <a:cs typeface="Calibri"/>
              </a:rPr>
              <a:t>software  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en busca de solucionar problemáticas de desconocimientos de productos de aseo , desarrollando así esta pagina como medio informativo y de compra directa ,una vez finalizada la pagina web se implementara </a:t>
            </a:r>
            <a:r>
              <a:rPr lang="es-ES" b="1">
                <a:solidFill>
                  <a:schemeClr val="bg1">
                    <a:lumMod val="95000"/>
                  </a:schemeClr>
                </a:solidFill>
                <a:cs typeface="Calibri"/>
              </a:rPr>
              <a:t>en empresas </a:t>
            </a:r>
            <a:r>
              <a:rPr lang="es-ES" b="1" dirty="0">
                <a:solidFill>
                  <a:schemeClr val="bg1">
                    <a:lumMod val="95000"/>
                  </a:schemeClr>
                </a:solidFill>
                <a:cs typeface="Calibri"/>
              </a:rPr>
              <a:t>de diferentes sectores mercantiles 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413085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cs typeface="Calibri"/>
              </a:rPr>
              <a:t>OBJETIVOS ESPECIFICOS 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5963" y="1032387"/>
            <a:ext cx="4922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ACC42D"/>
                </a:solidFill>
                <a:latin typeface="Calibri"/>
                <a:cs typeface="Calibri"/>
              </a:rPr>
              <a:t>Crear una interfaz entre el usuario que sea fácil de usar y que nos permita desarrollar el conocimiento de programadores. </a:t>
            </a: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ACC42D"/>
                </a:solidFill>
                <a:cs typeface="Calibri"/>
              </a:rPr>
              <a:t>Administrar una microempresa de productos      de aseo.</a:t>
            </a: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  <a:p>
            <a:r>
              <a:rPr lang="es-ES" b="1" dirty="0">
                <a:solidFill>
                  <a:srgbClr val="ACC42D"/>
                </a:solidFill>
                <a:latin typeface="Calibri"/>
                <a:cs typeface="Calibri"/>
              </a:rPr>
              <a:t>Reemplazar el método de compra de tales productos  por uno </a:t>
            </a:r>
            <a:r>
              <a:rPr lang="es-MX" b="1" dirty="0">
                <a:solidFill>
                  <a:srgbClr val="ACC42D"/>
                </a:solidFill>
                <a:cs typeface="Calibri"/>
              </a:rPr>
              <a:t>rápido y de fácil acceso por medio de un sitio web.</a:t>
            </a:r>
          </a:p>
          <a:p>
            <a:endParaRPr lang="es-MX" b="1" dirty="0">
              <a:solidFill>
                <a:srgbClr val="ACC42D"/>
              </a:solidFill>
              <a:cs typeface="Calibri"/>
            </a:endParaRPr>
          </a:p>
          <a:p>
            <a:endParaRPr lang="es-MX" b="1" dirty="0">
              <a:solidFill>
                <a:srgbClr val="ACC42D"/>
              </a:solidFill>
              <a:cs typeface="Calibri"/>
            </a:endParaRPr>
          </a:p>
          <a:p>
            <a:endParaRPr lang="es-MX" b="1" dirty="0">
              <a:solidFill>
                <a:srgbClr val="ACC42D"/>
              </a:solidFill>
              <a:latin typeface="Calibri"/>
              <a:cs typeface="Calibri"/>
            </a:endParaRPr>
          </a:p>
          <a:p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75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Calibri"/>
                <a:cs typeface="Calibri"/>
              </a:rPr>
              <a:t>OBJETIVOS GENERALES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21113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5E5C5D"/>
                </a:solidFill>
                <a:latin typeface="Calibri"/>
                <a:cs typeface="Calibri"/>
              </a:rPr>
              <a:t>FINALIDAD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Desarrollar una pagina web que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permita la venta e inventario  de productos de aseo 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4380" y="183801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cs typeface="Calibri"/>
              </a:rPr>
              <a:t>ENCUESTA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45268" y="1425742"/>
            <a:ext cx="5107406" cy="25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10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65585" y="2831344"/>
            <a:ext cx="1624164" cy="1705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8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44380" y="1780674"/>
            <a:ext cx="4559968" cy="34891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vl="0"/>
            <a:r>
              <a:rPr lang="es-419" altLang="es-419" sz="8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https://jhoan.surveykiwi.com/conocimientodeproductosdeaseoenlinea</a:t>
            </a:r>
            <a:r>
              <a:rPr lang="es-419" alt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95" y="1498927"/>
            <a:ext cx="1610342" cy="34890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62" y="1491915"/>
            <a:ext cx="1613579" cy="34960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96" y="1491914"/>
            <a:ext cx="1613579" cy="349608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11" y="1491914"/>
            <a:ext cx="1613579" cy="34960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6" y="1491915"/>
            <a:ext cx="1613579" cy="34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043"/>
            <a:ext cx="9023684" cy="415545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4380" y="183801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cs typeface="Calibri"/>
              </a:rPr>
              <a:t>DIAGRAMA DE GANTT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0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03059" y="183801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cs typeface="Calibri"/>
              </a:rPr>
              <a:t>COSTOS 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9" y="1029917"/>
            <a:ext cx="8416088" cy="40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1978</TotalTime>
  <Words>380</Words>
  <Application>Microsoft Office PowerPoint</Application>
  <PresentationFormat>Presentación en pantalla (16:9)</PresentationFormat>
  <Paragraphs>42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APRENDIZ</cp:lastModifiedBy>
  <cp:revision>46</cp:revision>
  <dcterms:created xsi:type="dcterms:W3CDTF">2015-08-06T22:24:59Z</dcterms:created>
  <dcterms:modified xsi:type="dcterms:W3CDTF">2019-03-17T20:26:39Z</dcterms:modified>
</cp:coreProperties>
</file>