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0" r:id="rId7"/>
    <p:sldId id="272" r:id="rId8"/>
    <p:sldId id="275" r:id="rId9"/>
    <p:sldId id="276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07/06/2021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07/06/2021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JAVEPARK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ANDRES MAURICIO CERON BORJA.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42B75-2A1B-406D-B9FC-FAA737B5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Producto.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92D58-82D7-421D-920E-64CCFC4E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7582"/>
            <a:ext cx="8946541" cy="5161722"/>
          </a:xfrm>
        </p:spPr>
        <p:txBody>
          <a:bodyPr/>
          <a:lstStyle/>
          <a:p>
            <a:pPr marL="0" indent="0">
              <a:buNone/>
            </a:pPr>
            <a:endParaRPr lang="es-MX" sz="1800" dirty="0"/>
          </a:p>
          <a:p>
            <a:r>
              <a:rPr lang="es-MX" sz="1800" dirty="0"/>
              <a:t>El permite permite administrar el parqueadero mediante 4 opciones:</a:t>
            </a:r>
            <a:r>
              <a:rPr lang="es-MX" sz="1800" dirty="0">
                <a:sym typeface="Wingdings" panose="05000000000000000000" pitchFamily="2" charset="2"/>
              </a:rPr>
              <a:t> (Registro, Ingreso, Salida y Impresión de estadísticas)</a:t>
            </a:r>
          </a:p>
          <a:p>
            <a:endParaRPr lang="es-MX" sz="1800" dirty="0">
              <a:sym typeface="Wingdings" panose="05000000000000000000" pitchFamily="2" charset="2"/>
            </a:endParaRPr>
          </a:p>
          <a:p>
            <a:r>
              <a:rPr lang="es-MX" sz="1800" dirty="0">
                <a:sym typeface="Wingdings" panose="05000000000000000000" pitchFamily="2" charset="2"/>
              </a:rPr>
              <a:t>Se utilizaron dos archivos.json como base de datos inicial.</a:t>
            </a:r>
          </a:p>
          <a:p>
            <a:endParaRPr lang="es-MX" sz="1800" dirty="0">
              <a:sym typeface="Wingdings" panose="05000000000000000000" pitchFamily="2" charset="2"/>
            </a:endParaRPr>
          </a:p>
          <a:p>
            <a:r>
              <a:rPr lang="es-MX" sz="1800" dirty="0"/>
              <a:t>Se utilizó un código adicional (creación.py) para generar 4 archivos.json adicionales los cuales contienen los lugares  disponibles para cada tipo de vehículo.</a:t>
            </a:r>
          </a:p>
          <a:p>
            <a:r>
              <a:rPr lang="es-MX" sz="1800" dirty="0"/>
              <a:t>El programa genera un archivo.txt con todas las estadísticas requeridas.</a:t>
            </a:r>
          </a:p>
          <a:p>
            <a:pPr marL="0" indent="0">
              <a:buNone/>
            </a:pPr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15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0AB17-3392-42D4-A860-876541FB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s-MX" dirty="0"/>
              <a:t>Conceptos aplicados.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7D903-7C56-4D58-864E-2C2BC09D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191" y="2060575"/>
            <a:ext cx="4333460" cy="4195763"/>
          </a:xfrm>
        </p:spPr>
        <p:txBody>
          <a:bodyPr>
            <a:normAutofit/>
          </a:bodyPr>
          <a:lstStyle/>
          <a:p>
            <a:r>
              <a:rPr lang="es-MX" i="0" dirty="0">
                <a:effectLst/>
              </a:rPr>
              <a:t>Variables, expresiones y sentencias.</a:t>
            </a:r>
            <a:endParaRPr lang="es-CO" i="0" dirty="0">
              <a:effectLst/>
            </a:endParaRPr>
          </a:p>
          <a:p>
            <a:r>
              <a:rPr lang="es-MX" i="0" dirty="0">
                <a:effectLst/>
              </a:rPr>
              <a:t>Condicionales</a:t>
            </a:r>
            <a:r>
              <a:rPr lang="es-MX" dirty="0"/>
              <a:t>.</a:t>
            </a:r>
            <a:endParaRPr lang="es-CO" i="0" dirty="0">
              <a:effectLst/>
            </a:endParaRPr>
          </a:p>
          <a:p>
            <a:r>
              <a:rPr lang="es-MX" dirty="0"/>
              <a:t>Ciclos.</a:t>
            </a:r>
          </a:p>
          <a:p>
            <a:r>
              <a:rPr lang="es-MX" dirty="0"/>
              <a:t>Funciones.</a:t>
            </a:r>
            <a:endParaRPr lang="es-CO" i="0" dirty="0">
              <a:effectLst/>
            </a:endParaRPr>
          </a:p>
          <a:p>
            <a:r>
              <a:rPr lang="es-MX" dirty="0"/>
              <a:t>Listas.</a:t>
            </a:r>
            <a:endParaRPr lang="es-CO" dirty="0"/>
          </a:p>
          <a:p>
            <a:r>
              <a:rPr lang="es-MX" dirty="0"/>
              <a:t>Matrices.</a:t>
            </a:r>
            <a:endParaRPr lang="es-CO" dirty="0"/>
          </a:p>
          <a:p>
            <a:r>
              <a:rPr lang="es-MX" dirty="0"/>
              <a:t>Diccionarios.</a:t>
            </a:r>
          </a:p>
          <a:p>
            <a:r>
              <a:rPr lang="es-MX" dirty="0"/>
              <a:t>Manejo de archivos.</a:t>
            </a:r>
            <a:endParaRPr lang="es-CO" dirty="0"/>
          </a:p>
          <a:p>
            <a:endParaRPr lang="es-CO" dirty="0"/>
          </a:p>
        </p:txBody>
      </p:sp>
      <p:pic>
        <p:nvPicPr>
          <p:cNvPr id="5" name="Marcador de contenido 4" descr="Pantalla de una computadora&#10;&#10;Descripción generada automáticamente">
            <a:extLst>
              <a:ext uri="{FF2B5EF4-FFF2-40B4-BE49-F238E27FC236}">
                <a16:creationId xmlns:a16="http://schemas.microsoft.com/office/drawing/2014/main" id="{D9037527-B190-4C96-B95F-45BA63AD4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4582"/>
          <a:stretch/>
        </p:blipFill>
        <p:spPr>
          <a:xfrm>
            <a:off x="5654493" y="2056092"/>
            <a:ext cx="4396341" cy="4200245"/>
          </a:xfrm>
          <a:noFill/>
        </p:spPr>
      </p:pic>
    </p:spTree>
    <p:extLst>
      <p:ext uri="{BB962C8B-B14F-4D97-AF65-F5344CB8AC3E}">
        <p14:creationId xmlns:p14="http://schemas.microsoft.com/office/powerpoint/2010/main" val="395141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CFF5C-5410-4B11-9147-5086C753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s-MX" dirty="0"/>
              <a:t>Principales dificultades.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8D6C-CB9B-4E7F-B581-76677C99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Importar y sobrescribir bases de datos.</a:t>
            </a:r>
          </a:p>
          <a:p>
            <a:endParaRPr lang="es-MX" dirty="0"/>
          </a:p>
          <a:p>
            <a:r>
              <a:rPr lang="es-MX" dirty="0"/>
              <a:t>Generación de espacios disponibles.</a:t>
            </a:r>
          </a:p>
          <a:p>
            <a:endParaRPr lang="es-MX" dirty="0"/>
          </a:p>
          <a:p>
            <a:r>
              <a:rPr lang="es-MX" dirty="0"/>
              <a:t>Imprimir el numero de espacios ocupados por usuario.</a:t>
            </a:r>
          </a:p>
          <a:p>
            <a:endParaRPr lang="es-MX" dirty="0"/>
          </a:p>
          <a:p>
            <a:endParaRPr lang="es-CO" dirty="0"/>
          </a:p>
        </p:txBody>
      </p:sp>
      <p:pic>
        <p:nvPicPr>
          <p:cNvPr id="18" name="Marcador de contenido 17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BE043D72-7C17-4B0C-8587-D4B4E618B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288" r="36676" b="-1"/>
          <a:stretch/>
        </p:blipFill>
        <p:spPr>
          <a:xfrm>
            <a:off x="5654493" y="2056092"/>
            <a:ext cx="4396341" cy="4200245"/>
          </a:xfrm>
          <a:noFill/>
        </p:spPr>
      </p:pic>
    </p:spTree>
    <p:extLst>
      <p:ext uri="{BB962C8B-B14F-4D97-AF65-F5344CB8AC3E}">
        <p14:creationId xmlns:p14="http://schemas.microsoft.com/office/powerpoint/2010/main" val="17000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5D4A1-B2BC-462A-8326-C0F690C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s-MX" dirty="0"/>
              <a:t>Conocimientos reforzados.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BE00A-E8AE-4C58-BA63-CBE817077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/>
          <a:p>
            <a:r>
              <a:rPr lang="es-MX" dirty="0"/>
              <a:t>Manejo de ciclos anidados.</a:t>
            </a:r>
          </a:p>
          <a:p>
            <a:endParaRPr lang="es-MX" dirty="0"/>
          </a:p>
          <a:p>
            <a:r>
              <a:rPr lang="es-MX" dirty="0"/>
              <a:t>Recorrer listas y matrices.</a:t>
            </a:r>
          </a:p>
          <a:p>
            <a:endParaRPr lang="es-MX" dirty="0"/>
          </a:p>
          <a:p>
            <a:r>
              <a:rPr lang="es-MX" dirty="0"/>
              <a:t>Recorrer diccionarios.</a:t>
            </a:r>
          </a:p>
          <a:p>
            <a:endParaRPr lang="es-MX" dirty="0"/>
          </a:p>
          <a:p>
            <a:r>
              <a:rPr lang="es-MX" dirty="0"/>
              <a:t>Manejo de base de datos. (importar, crear, sobrescribir)</a:t>
            </a:r>
            <a:endParaRPr lang="es-CO" dirty="0"/>
          </a:p>
        </p:txBody>
      </p:sp>
      <p:pic>
        <p:nvPicPr>
          <p:cNvPr id="8" name="Marcador de contenido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D0BD9C3-27C9-4177-A83F-35DE2EC18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2347" y="2066134"/>
            <a:ext cx="4396341" cy="3265521"/>
          </a:xfrm>
          <a:noFill/>
        </p:spPr>
      </p:pic>
    </p:spTree>
    <p:extLst>
      <p:ext uri="{BB962C8B-B14F-4D97-AF65-F5344CB8AC3E}">
        <p14:creationId xmlns:p14="http://schemas.microsoft.com/office/powerpoint/2010/main" val="126878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1527-1690-4886-A4C8-F8868542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9CD97-E1A6-4E7A-B72A-A25A5AED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2511149"/>
            <a:ext cx="9404723" cy="4195763"/>
          </a:xfrm>
        </p:spPr>
        <p:txBody>
          <a:bodyPr/>
          <a:lstStyle/>
          <a:p>
            <a:r>
              <a:rPr lang="es-MX" dirty="0"/>
              <a:t>Con la realización de este proyecto he evidenciado de primera mano, que los conocimientos adquiridos en clase permiten desarrollar programas eficientes que logren dar solución a un problema en especifico.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15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777</TotalTime>
  <Words>197</Words>
  <Application>Microsoft Office PowerPoint</Application>
  <PresentationFormat>Panorámica</PresentationFormat>
  <Paragraphs>44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JAVEPARK</vt:lpstr>
      <vt:lpstr>Producto.</vt:lpstr>
      <vt:lpstr>Conceptos aplicados. </vt:lpstr>
      <vt:lpstr>Principales dificultades.</vt:lpstr>
      <vt:lpstr>Conocimientos reforzados.</vt:lpstr>
      <vt:lpstr>Conclusión.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JAVEPARK</dc:title>
  <dc:creator>ANDRES CERON BORJA</dc:creator>
  <cp:lastModifiedBy>ANDRES CERON BORJA</cp:lastModifiedBy>
  <cp:revision>17</cp:revision>
  <dcterms:created xsi:type="dcterms:W3CDTF">2021-06-06T15:39:08Z</dcterms:created>
  <dcterms:modified xsi:type="dcterms:W3CDTF">2021-06-08T02:41:44Z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