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683CCF-C94D-44D6-B26F-B995208E9D5E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5FE6EC5-0EC1-4FC3-9812-D47B92E027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946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CF-C94D-44D6-B26F-B995208E9D5E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6EC5-0EC1-4FC3-9812-D47B92E027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723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CF-C94D-44D6-B26F-B995208E9D5E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6EC5-0EC1-4FC3-9812-D47B92E027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044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CF-C94D-44D6-B26F-B995208E9D5E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6EC5-0EC1-4FC3-9812-D47B92E027A3}" type="slidenum">
              <a:rPr lang="es-CO" smtClean="0"/>
              <a:t>‹Nº›</a:t>
            </a:fld>
            <a:endParaRPr lang="es-C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0683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CF-C94D-44D6-B26F-B995208E9D5E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6EC5-0EC1-4FC3-9812-D47B92E027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679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CF-C94D-44D6-B26F-B995208E9D5E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6EC5-0EC1-4FC3-9812-D47B92E027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5824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CF-C94D-44D6-B26F-B995208E9D5E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6EC5-0EC1-4FC3-9812-D47B92E027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4841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CF-C94D-44D6-B26F-B995208E9D5E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6EC5-0EC1-4FC3-9812-D47B92E027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5812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CF-C94D-44D6-B26F-B995208E9D5E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6EC5-0EC1-4FC3-9812-D47B92E027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CF-C94D-44D6-B26F-B995208E9D5E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6EC5-0EC1-4FC3-9812-D47B92E027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36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CF-C94D-44D6-B26F-B995208E9D5E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6EC5-0EC1-4FC3-9812-D47B92E027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285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CF-C94D-44D6-B26F-B995208E9D5E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6EC5-0EC1-4FC3-9812-D47B92E027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046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CF-C94D-44D6-B26F-B995208E9D5E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6EC5-0EC1-4FC3-9812-D47B92E027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675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CF-C94D-44D6-B26F-B995208E9D5E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6EC5-0EC1-4FC3-9812-D47B92E027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825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CF-C94D-44D6-B26F-B995208E9D5E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6EC5-0EC1-4FC3-9812-D47B92E027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96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CF-C94D-44D6-B26F-B995208E9D5E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6EC5-0EC1-4FC3-9812-D47B92E027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047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83CCF-C94D-44D6-B26F-B995208E9D5E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6EC5-0EC1-4FC3-9812-D47B92E027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95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3CCF-C94D-44D6-B26F-B995208E9D5E}" type="datetimeFigureOut">
              <a:rPr lang="es-CO" smtClean="0"/>
              <a:t>21/05/2025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E6EC5-0EC1-4FC3-9812-D47B92E027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5404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0920D-4535-089F-1635-74076CB91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Sistemas de Soporte General (DSS genéricos)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B8A998-FA09-AC1E-2F3B-7BB883C68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9333"/>
            <a:ext cx="9144000" cy="3255962"/>
          </a:xfrm>
        </p:spPr>
        <p:txBody>
          <a:bodyPr>
            <a:normAutofit fontScale="40000" lnSpcReduction="20000"/>
          </a:bodyPr>
          <a:lstStyle/>
          <a:p>
            <a:r>
              <a:rPr lang="es-MX" sz="4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</a:t>
            </a:r>
          </a:p>
          <a:p>
            <a:r>
              <a:rPr lang="es-MX" sz="4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ANDRES STEVEN CORTES PEREZ</a:t>
            </a:r>
          </a:p>
          <a:p>
            <a:r>
              <a:rPr lang="es-MX" sz="4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VALENTINA GIRALDO SEPULVEDA</a:t>
            </a:r>
          </a:p>
          <a:p>
            <a:r>
              <a:rPr lang="es-MX" sz="4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ANDRES FELIPE MURILLO ATEHORTUA</a:t>
            </a:r>
          </a:p>
          <a:p>
            <a:r>
              <a:rPr lang="es-MX" sz="4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JOSÉ FERNANDO SANCHEZ GARCIA</a:t>
            </a:r>
          </a:p>
          <a:p>
            <a:r>
              <a:rPr lang="es-MX" sz="4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DOCENTE: MAURICIO VALENCIA</a:t>
            </a:r>
          </a:p>
          <a:p>
            <a:r>
              <a:rPr lang="es-MX" sz="4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MATERIA: TEORIA GENERAL DE SISTEMAS  </a:t>
            </a:r>
          </a:p>
          <a:p>
            <a:r>
              <a:rPr lang="es-MX" sz="4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21/05/2025</a:t>
            </a:r>
            <a:endParaRPr lang="es-CO" sz="4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8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80875-79B7-12CA-E02E-1DB490EA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0"/>
            <a:ext cx="7088187" cy="1639886"/>
          </a:xfrm>
        </p:spPr>
        <p:txBody>
          <a:bodyPr anchor="ctr"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s-MX" sz="3600" b="1" dirty="0">
                <a:latin typeface="Arial" panose="020B0604020202020204" pitchFamily="34" charset="0"/>
                <a:cs typeface="Arial" panose="020B0604020202020204" pitchFamily="34" charset="0"/>
              </a:rPr>
              <a:t>¿ QUE ES UN DSS GENERICO?</a:t>
            </a:r>
            <a:endParaRPr lang="es-CO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0B40A5-C474-2365-04F3-D8637CBA3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Es un programa que ayuda a la toma de decisiones en diferentes contexto según sea requerido </a:t>
            </a:r>
            <a:endParaRPr lang="es-CO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98130BE-0C0D-F4EF-2B76-2FAEAB6A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093" y="3584932"/>
            <a:ext cx="4825928" cy="271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2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2DD8372C-99A1-5AB0-2920-5E4CCAB95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0"/>
            <a:ext cx="10010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32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60D06-1FF1-9380-2332-F0B5659C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b="1" dirty="0">
                <a:latin typeface="Arial" panose="020B0604020202020204" pitchFamily="34" charset="0"/>
                <a:cs typeface="Arial" panose="020B0604020202020204" pitchFamily="34" charset="0"/>
              </a:rPr>
              <a:t>¿en que áreas se puede utilizar?</a:t>
            </a:r>
            <a:endParaRPr lang="es-CO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6E3195-F13F-2281-C1B8-3D74B172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Se puede utilizar en el área de seguridad, ciberseguridad, salud, educación, negocios, logística y gubernamental </a:t>
            </a:r>
            <a:endParaRPr lang="es-CO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FFE2CBFD-E6B5-44BF-B5F3-53358438D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921" y="3046578"/>
            <a:ext cx="45434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48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369F0-361F-1960-46F5-04C2983E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¿Cuáles son sus características ?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35D600-D80C-27E2-8CC4-9A3FF7F1C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5"/>
            <a:ext cx="5934511" cy="374188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Adaptable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Flexible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Datos en tiempo real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Seguro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Tolerancia a fallos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Buena calidad de servicio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Escalabilidad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Acceso desde diferentes dispositivos 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b="1" dirty="0">
                <a:latin typeface="Arial" panose="020B0604020202020204" pitchFamily="34" charset="0"/>
                <a:cs typeface="Arial" panose="020B0604020202020204" pitchFamily="34" charset="0"/>
              </a:rPr>
              <a:t>No requiere intermediarios</a:t>
            </a:r>
          </a:p>
        </p:txBody>
      </p:sp>
      <p:pic>
        <p:nvPicPr>
          <p:cNvPr id="3074" name="Picture 2" descr="Malwarebytes para Teams - Small Business Cybersecurity | (Ciberseguridad  para pequeñas empresas) Malwarebytes">
            <a:extLst>
              <a:ext uri="{FF2B5EF4-FFF2-40B4-BE49-F238E27FC236}">
                <a16:creationId xmlns:a16="http://schemas.microsoft.com/office/drawing/2014/main" id="{CB0ED89E-69F9-3429-4164-1A1CC5025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161" y="2415652"/>
            <a:ext cx="5083752" cy="303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22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25060-1D6D-6C40-4D38-684F263F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88869E-1567-5BA2-7C4A-A85FD0F3A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424" y="2478855"/>
            <a:ext cx="11590072" cy="907241"/>
          </a:xfrm>
        </p:spPr>
        <p:txBody>
          <a:bodyPr/>
          <a:lstStyle/>
          <a:p>
            <a:r>
              <a:rPr lang="es-CO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 Apps                                                                                                                  Appsheet</a:t>
            </a:r>
          </a:p>
          <a:p>
            <a:endParaRPr lang="es-CO" dirty="0"/>
          </a:p>
        </p:txBody>
      </p:sp>
      <p:pic>
        <p:nvPicPr>
          <p:cNvPr id="5122" name="Picture 2" descr="Descriptive alt text">
            <a:extLst>
              <a:ext uri="{FF2B5EF4-FFF2-40B4-BE49-F238E27FC236}">
                <a16:creationId xmlns:a16="http://schemas.microsoft.com/office/drawing/2014/main" id="{D70396E9-7FEC-E312-6107-6435A0B9B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1" y="3329579"/>
            <a:ext cx="4811279" cy="255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0DC0773-7302-3F7E-2A62-78F4C0A26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460" y="3386096"/>
            <a:ext cx="5282215" cy="276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090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56</TotalTime>
  <Words>118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Sistemas de Soporte General (DSS genéricos)</vt:lpstr>
      <vt:lpstr>¿ QUE ES UN DSS GENERICO?</vt:lpstr>
      <vt:lpstr>Presentación de PowerPoint</vt:lpstr>
      <vt:lpstr>¿en que áreas se puede utilizar?</vt:lpstr>
      <vt:lpstr>¿Cuáles son sus características ?</vt:lpstr>
      <vt:lpstr>ejemplos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Soporte General (DSS genéricos)</dc:title>
  <dc:creator>jose sanchez garcia</dc:creator>
  <cp:lastModifiedBy>jose sanchez garcia</cp:lastModifiedBy>
  <cp:revision>1</cp:revision>
  <dcterms:created xsi:type="dcterms:W3CDTF">2025-05-22T03:19:22Z</dcterms:created>
  <dcterms:modified xsi:type="dcterms:W3CDTF">2025-05-22T04:15:43Z</dcterms:modified>
</cp:coreProperties>
</file>