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7" r:id="rId9"/>
    <p:sldId id="268" r:id="rId10"/>
    <p:sldId id="269" r:id="rId11"/>
    <p:sldId id="260" r:id="rId12"/>
    <p:sldId id="272" r:id="rId13"/>
    <p:sldId id="271" r:id="rId14"/>
    <p:sldId id="270" r:id="rId15"/>
    <p:sldId id="273" r:id="rId16"/>
    <p:sldId id="262" r:id="rId17"/>
    <p:sldId id="275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EBBEE-EE94-4E57-9ACA-D51366D0CA4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9789B645-4498-4236-AA73-B9E42E30294B}">
      <dgm:prSet phldrT="[Texto]"/>
      <dgm:spPr/>
      <dgm:t>
        <a:bodyPr/>
        <a:lstStyle/>
        <a:p>
          <a:r>
            <a:rPr lang="es-MX" dirty="0" smtClean="0"/>
            <a:t>Tipos básicos.</a:t>
          </a:r>
        </a:p>
      </dgm:t>
    </dgm:pt>
    <dgm:pt modelId="{418E76AF-CF5C-450B-9FD1-2C4D47E3CBAD}" type="parTrans" cxnId="{0440605D-A1B0-4274-A980-B0993B9B537E}">
      <dgm:prSet/>
      <dgm:spPr/>
      <dgm:t>
        <a:bodyPr/>
        <a:lstStyle/>
        <a:p>
          <a:endParaRPr lang="es-MX"/>
        </a:p>
      </dgm:t>
    </dgm:pt>
    <dgm:pt modelId="{AB4317B0-D48C-49E0-BD3A-4C9730232476}" type="sibTrans" cxnId="{0440605D-A1B0-4274-A980-B0993B9B537E}">
      <dgm:prSet/>
      <dgm:spPr/>
      <dgm:t>
        <a:bodyPr/>
        <a:lstStyle/>
        <a:p>
          <a:endParaRPr lang="es-MX"/>
        </a:p>
      </dgm:t>
    </dgm:pt>
    <dgm:pt modelId="{2BD633FE-33BF-4168-85C2-C87F6C71214F}">
      <dgm:prSet phldrT="[Texto]"/>
      <dgm:spPr/>
      <dgm:t>
        <a:bodyPr/>
        <a:lstStyle/>
        <a:p>
          <a:r>
            <a:rPr lang="es-MX" dirty="0" smtClean="0"/>
            <a:t>Colecciones.</a:t>
          </a:r>
          <a:endParaRPr lang="es-MX" dirty="0"/>
        </a:p>
      </dgm:t>
    </dgm:pt>
    <dgm:pt modelId="{95E65FEF-E412-4195-9D6A-41590A05C229}" type="parTrans" cxnId="{C40B43CD-2D91-4DF4-9F57-CBF7E53842BA}">
      <dgm:prSet/>
      <dgm:spPr/>
      <dgm:t>
        <a:bodyPr/>
        <a:lstStyle/>
        <a:p>
          <a:endParaRPr lang="es-MX"/>
        </a:p>
      </dgm:t>
    </dgm:pt>
    <dgm:pt modelId="{85B2259A-85E4-4531-BB6B-B5CE129E0DC3}" type="sibTrans" cxnId="{C40B43CD-2D91-4DF4-9F57-CBF7E53842BA}">
      <dgm:prSet/>
      <dgm:spPr/>
      <dgm:t>
        <a:bodyPr/>
        <a:lstStyle/>
        <a:p>
          <a:endParaRPr lang="es-MX"/>
        </a:p>
      </dgm:t>
    </dgm:pt>
    <dgm:pt modelId="{92888FC5-9814-4070-885E-D92B69E28944}">
      <dgm:prSet phldrT="[Texto]"/>
      <dgm:spPr/>
      <dgm:t>
        <a:bodyPr/>
        <a:lstStyle/>
        <a:p>
          <a:r>
            <a:rPr lang="es-MX" dirty="0" smtClean="0"/>
            <a:t>Control de flujo.</a:t>
          </a:r>
          <a:endParaRPr lang="es-MX" dirty="0"/>
        </a:p>
      </dgm:t>
    </dgm:pt>
    <dgm:pt modelId="{45E6F0C8-E9CD-4E01-BC4A-D745AA5170C3}" type="parTrans" cxnId="{3BB93754-8D04-4F88-B554-4D992A27C4B9}">
      <dgm:prSet/>
      <dgm:spPr/>
      <dgm:t>
        <a:bodyPr/>
        <a:lstStyle/>
        <a:p>
          <a:endParaRPr lang="es-MX"/>
        </a:p>
      </dgm:t>
    </dgm:pt>
    <dgm:pt modelId="{5C76FF7D-DBD5-4FDD-A02D-B5012B35CE11}" type="sibTrans" cxnId="{3BB93754-8D04-4F88-B554-4D992A27C4B9}">
      <dgm:prSet/>
      <dgm:spPr/>
      <dgm:t>
        <a:bodyPr/>
        <a:lstStyle/>
        <a:p>
          <a:endParaRPr lang="es-MX"/>
        </a:p>
      </dgm:t>
    </dgm:pt>
    <dgm:pt modelId="{CF3B4A32-0AA0-4A5E-AC43-CA1272B0C8B1}">
      <dgm:prSet phldrT="[Texto]"/>
      <dgm:spPr/>
      <dgm:t>
        <a:bodyPr/>
        <a:lstStyle/>
        <a:p>
          <a:r>
            <a:rPr lang="es-MX" dirty="0" smtClean="0"/>
            <a:t>Funciones.</a:t>
          </a:r>
          <a:endParaRPr lang="es-MX" dirty="0"/>
        </a:p>
      </dgm:t>
    </dgm:pt>
    <dgm:pt modelId="{5E137AD3-87DB-4366-ACAA-C45AA378D045}" type="parTrans" cxnId="{0AAFFF31-C8E7-45E2-8034-70271924D762}">
      <dgm:prSet/>
      <dgm:spPr/>
      <dgm:t>
        <a:bodyPr/>
        <a:lstStyle/>
        <a:p>
          <a:endParaRPr lang="es-MX"/>
        </a:p>
      </dgm:t>
    </dgm:pt>
    <dgm:pt modelId="{9425555E-2CBD-49E6-9281-E713A3D8C3D6}" type="sibTrans" cxnId="{0AAFFF31-C8E7-45E2-8034-70271924D762}">
      <dgm:prSet/>
      <dgm:spPr/>
      <dgm:t>
        <a:bodyPr/>
        <a:lstStyle/>
        <a:p>
          <a:endParaRPr lang="es-MX"/>
        </a:p>
      </dgm:t>
    </dgm:pt>
    <dgm:pt modelId="{470C2A51-4750-47D1-AA0B-B63A223E87B9}">
      <dgm:prSet phldrT="[Texto]"/>
      <dgm:spPr/>
      <dgm:t>
        <a:bodyPr/>
        <a:lstStyle/>
        <a:p>
          <a:r>
            <a:rPr lang="es-MX" dirty="0" smtClean="0"/>
            <a:t>Clases y Objetos.</a:t>
          </a:r>
          <a:endParaRPr lang="es-MX" dirty="0"/>
        </a:p>
      </dgm:t>
    </dgm:pt>
    <dgm:pt modelId="{461FDE4D-9267-43DF-BCFF-CE367E34C901}" type="parTrans" cxnId="{9E7A1911-E69C-4F82-9F98-5ED37001226F}">
      <dgm:prSet/>
      <dgm:spPr/>
      <dgm:t>
        <a:bodyPr/>
        <a:lstStyle/>
        <a:p>
          <a:endParaRPr lang="es-MX"/>
        </a:p>
      </dgm:t>
    </dgm:pt>
    <dgm:pt modelId="{2F808B00-AFCD-4DF1-B2E0-B7F518BF1288}" type="sibTrans" cxnId="{9E7A1911-E69C-4F82-9F98-5ED37001226F}">
      <dgm:prSet/>
      <dgm:spPr/>
      <dgm:t>
        <a:bodyPr/>
        <a:lstStyle/>
        <a:p>
          <a:endParaRPr lang="es-MX"/>
        </a:p>
      </dgm:t>
    </dgm:pt>
    <dgm:pt modelId="{8739AD3B-9D54-43E9-A80D-FC33E9962CEE}">
      <dgm:prSet/>
      <dgm:spPr/>
      <dgm:t>
        <a:bodyPr/>
        <a:lstStyle/>
        <a:p>
          <a:r>
            <a:rPr lang="es-MX" smtClean="0"/>
            <a:t>GUI.</a:t>
          </a:r>
          <a:endParaRPr lang="es-MX" dirty="0"/>
        </a:p>
      </dgm:t>
    </dgm:pt>
    <dgm:pt modelId="{F5BB781F-B10A-4761-9025-CB16F4930A39}" type="parTrans" cxnId="{F546C57E-A4BA-4773-ABF2-403DF7F41212}">
      <dgm:prSet/>
      <dgm:spPr/>
      <dgm:t>
        <a:bodyPr/>
        <a:lstStyle/>
        <a:p>
          <a:endParaRPr lang="es-MX"/>
        </a:p>
      </dgm:t>
    </dgm:pt>
    <dgm:pt modelId="{C21FCD0C-6B0E-4801-AC4C-BDB7EDEF990C}" type="sibTrans" cxnId="{F546C57E-A4BA-4773-ABF2-403DF7F41212}">
      <dgm:prSet/>
      <dgm:spPr/>
      <dgm:t>
        <a:bodyPr/>
        <a:lstStyle/>
        <a:p>
          <a:endParaRPr lang="es-MX"/>
        </a:p>
      </dgm:t>
    </dgm:pt>
    <dgm:pt modelId="{F8403F6F-3402-4FCA-9A69-7D943B0025D8}" type="pres">
      <dgm:prSet presAssocID="{9C7EBBEE-EE94-4E57-9ACA-D51366D0CA46}" presName="diagram" presStyleCnt="0">
        <dgm:presLayoutVars>
          <dgm:dir/>
          <dgm:resizeHandles val="exact"/>
        </dgm:presLayoutVars>
      </dgm:prSet>
      <dgm:spPr/>
    </dgm:pt>
    <dgm:pt modelId="{A8DD0D8A-E9AB-483E-A53A-D542B6AC27FB}" type="pres">
      <dgm:prSet presAssocID="{9789B645-4498-4236-AA73-B9E42E30294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63008D8-BB76-489B-AAAE-7CD7553C9ED4}" type="pres">
      <dgm:prSet presAssocID="{AB4317B0-D48C-49E0-BD3A-4C9730232476}" presName="sibTrans" presStyleCnt="0"/>
      <dgm:spPr/>
    </dgm:pt>
    <dgm:pt modelId="{B07035A1-B71E-48C2-B713-225001D394FD}" type="pres">
      <dgm:prSet presAssocID="{2BD633FE-33BF-4168-85C2-C87F6C7121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EA67530-5624-4F6B-8C74-44A5D9C65D2A}" type="pres">
      <dgm:prSet presAssocID="{85B2259A-85E4-4531-BB6B-B5CE129E0DC3}" presName="sibTrans" presStyleCnt="0"/>
      <dgm:spPr/>
    </dgm:pt>
    <dgm:pt modelId="{F46E792B-556B-4EBC-80BF-D5348D2A170D}" type="pres">
      <dgm:prSet presAssocID="{92888FC5-9814-4070-885E-D92B69E2894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E1301EF-FAF5-41BC-89EF-38C98A1CC797}" type="pres">
      <dgm:prSet presAssocID="{5C76FF7D-DBD5-4FDD-A02D-B5012B35CE11}" presName="sibTrans" presStyleCnt="0"/>
      <dgm:spPr/>
    </dgm:pt>
    <dgm:pt modelId="{59C7F493-B1E2-4661-B396-7BFCDFE2F9BE}" type="pres">
      <dgm:prSet presAssocID="{CF3B4A32-0AA0-4A5E-AC43-CA1272B0C8B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D8A6570-6CE0-48D8-9E5F-B38D236048AF}" type="pres">
      <dgm:prSet presAssocID="{9425555E-2CBD-49E6-9281-E713A3D8C3D6}" presName="sibTrans" presStyleCnt="0"/>
      <dgm:spPr/>
    </dgm:pt>
    <dgm:pt modelId="{72D2862B-3920-4682-9E61-69648E8C0FAD}" type="pres">
      <dgm:prSet presAssocID="{470C2A51-4750-47D1-AA0B-B63A223E87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9731588-09BA-4961-884E-FE6E80DD6A1D}" type="pres">
      <dgm:prSet presAssocID="{2F808B00-AFCD-4DF1-B2E0-B7F518BF1288}" presName="sibTrans" presStyleCnt="0"/>
      <dgm:spPr/>
    </dgm:pt>
    <dgm:pt modelId="{FE7BDCD8-31FD-4A73-8091-6197041305D9}" type="pres">
      <dgm:prSet presAssocID="{8739AD3B-9D54-43E9-A80D-FC33E9962CEE}" presName="node" presStyleLbl="node1" presStyleIdx="5" presStyleCnt="6">
        <dgm:presLayoutVars>
          <dgm:bulletEnabled val="1"/>
        </dgm:presLayoutVars>
      </dgm:prSet>
      <dgm:spPr/>
    </dgm:pt>
  </dgm:ptLst>
  <dgm:cxnLst>
    <dgm:cxn modelId="{22F45EAC-70C2-429E-A6E4-687F82E92082}" type="presOf" srcId="{CF3B4A32-0AA0-4A5E-AC43-CA1272B0C8B1}" destId="{59C7F493-B1E2-4661-B396-7BFCDFE2F9BE}" srcOrd="0" destOrd="0" presId="urn:microsoft.com/office/officeart/2005/8/layout/default"/>
    <dgm:cxn modelId="{B0CD46AE-61E1-4CBB-890E-27C6C1B52CFC}" type="presOf" srcId="{470C2A51-4750-47D1-AA0B-B63A223E87B9}" destId="{72D2862B-3920-4682-9E61-69648E8C0FAD}" srcOrd="0" destOrd="0" presId="urn:microsoft.com/office/officeart/2005/8/layout/default"/>
    <dgm:cxn modelId="{9E7A1911-E69C-4F82-9F98-5ED37001226F}" srcId="{9C7EBBEE-EE94-4E57-9ACA-D51366D0CA46}" destId="{470C2A51-4750-47D1-AA0B-B63A223E87B9}" srcOrd="4" destOrd="0" parTransId="{461FDE4D-9267-43DF-BCFF-CE367E34C901}" sibTransId="{2F808B00-AFCD-4DF1-B2E0-B7F518BF1288}"/>
    <dgm:cxn modelId="{C40B43CD-2D91-4DF4-9F57-CBF7E53842BA}" srcId="{9C7EBBEE-EE94-4E57-9ACA-D51366D0CA46}" destId="{2BD633FE-33BF-4168-85C2-C87F6C71214F}" srcOrd="1" destOrd="0" parTransId="{95E65FEF-E412-4195-9D6A-41590A05C229}" sibTransId="{85B2259A-85E4-4531-BB6B-B5CE129E0DC3}"/>
    <dgm:cxn modelId="{C8DF7766-6D2C-476C-BA29-1C01F1ADAB41}" type="presOf" srcId="{9789B645-4498-4236-AA73-B9E42E30294B}" destId="{A8DD0D8A-E9AB-483E-A53A-D542B6AC27FB}" srcOrd="0" destOrd="0" presId="urn:microsoft.com/office/officeart/2005/8/layout/default"/>
    <dgm:cxn modelId="{3BB93754-8D04-4F88-B554-4D992A27C4B9}" srcId="{9C7EBBEE-EE94-4E57-9ACA-D51366D0CA46}" destId="{92888FC5-9814-4070-885E-D92B69E28944}" srcOrd="2" destOrd="0" parTransId="{45E6F0C8-E9CD-4E01-BC4A-D745AA5170C3}" sibTransId="{5C76FF7D-DBD5-4FDD-A02D-B5012B35CE11}"/>
    <dgm:cxn modelId="{10C1228C-463B-4228-A6D5-2E64B4824481}" type="presOf" srcId="{92888FC5-9814-4070-885E-D92B69E28944}" destId="{F46E792B-556B-4EBC-80BF-D5348D2A170D}" srcOrd="0" destOrd="0" presId="urn:microsoft.com/office/officeart/2005/8/layout/default"/>
    <dgm:cxn modelId="{3B37E588-D912-48F1-9118-72C14C5120A1}" type="presOf" srcId="{8739AD3B-9D54-43E9-A80D-FC33E9962CEE}" destId="{FE7BDCD8-31FD-4A73-8091-6197041305D9}" srcOrd="0" destOrd="0" presId="urn:microsoft.com/office/officeart/2005/8/layout/default"/>
    <dgm:cxn modelId="{0AAFFF31-C8E7-45E2-8034-70271924D762}" srcId="{9C7EBBEE-EE94-4E57-9ACA-D51366D0CA46}" destId="{CF3B4A32-0AA0-4A5E-AC43-CA1272B0C8B1}" srcOrd="3" destOrd="0" parTransId="{5E137AD3-87DB-4366-ACAA-C45AA378D045}" sibTransId="{9425555E-2CBD-49E6-9281-E713A3D8C3D6}"/>
    <dgm:cxn modelId="{F546C57E-A4BA-4773-ABF2-403DF7F41212}" srcId="{9C7EBBEE-EE94-4E57-9ACA-D51366D0CA46}" destId="{8739AD3B-9D54-43E9-A80D-FC33E9962CEE}" srcOrd="5" destOrd="0" parTransId="{F5BB781F-B10A-4761-9025-CB16F4930A39}" sibTransId="{C21FCD0C-6B0E-4801-AC4C-BDB7EDEF990C}"/>
    <dgm:cxn modelId="{D8CB3CD3-F69B-4AC8-AA02-A86928668D67}" type="presOf" srcId="{9C7EBBEE-EE94-4E57-9ACA-D51366D0CA46}" destId="{F8403F6F-3402-4FCA-9A69-7D943B0025D8}" srcOrd="0" destOrd="0" presId="urn:microsoft.com/office/officeart/2005/8/layout/default"/>
    <dgm:cxn modelId="{AA6B054C-BA21-47F2-9465-A54B5C8981D1}" type="presOf" srcId="{2BD633FE-33BF-4168-85C2-C87F6C71214F}" destId="{B07035A1-B71E-48C2-B713-225001D394FD}" srcOrd="0" destOrd="0" presId="urn:microsoft.com/office/officeart/2005/8/layout/default"/>
    <dgm:cxn modelId="{0440605D-A1B0-4274-A980-B0993B9B537E}" srcId="{9C7EBBEE-EE94-4E57-9ACA-D51366D0CA46}" destId="{9789B645-4498-4236-AA73-B9E42E30294B}" srcOrd="0" destOrd="0" parTransId="{418E76AF-CF5C-450B-9FD1-2C4D47E3CBAD}" sibTransId="{AB4317B0-D48C-49E0-BD3A-4C9730232476}"/>
    <dgm:cxn modelId="{6749257A-2F4B-40FB-AE30-2BD6B4337DBF}" type="presParOf" srcId="{F8403F6F-3402-4FCA-9A69-7D943B0025D8}" destId="{A8DD0D8A-E9AB-483E-A53A-D542B6AC27FB}" srcOrd="0" destOrd="0" presId="urn:microsoft.com/office/officeart/2005/8/layout/default"/>
    <dgm:cxn modelId="{CCDCF61E-5DCB-4853-9FD5-F05F0AA585A0}" type="presParOf" srcId="{F8403F6F-3402-4FCA-9A69-7D943B0025D8}" destId="{E63008D8-BB76-489B-AAAE-7CD7553C9ED4}" srcOrd="1" destOrd="0" presId="urn:microsoft.com/office/officeart/2005/8/layout/default"/>
    <dgm:cxn modelId="{3DC60FC7-154D-4037-B3A4-9D6DF73B969D}" type="presParOf" srcId="{F8403F6F-3402-4FCA-9A69-7D943B0025D8}" destId="{B07035A1-B71E-48C2-B713-225001D394FD}" srcOrd="2" destOrd="0" presId="urn:microsoft.com/office/officeart/2005/8/layout/default"/>
    <dgm:cxn modelId="{B94CAD7C-C5F5-421C-B321-3F8486ED8BF4}" type="presParOf" srcId="{F8403F6F-3402-4FCA-9A69-7D943B0025D8}" destId="{5EA67530-5624-4F6B-8C74-44A5D9C65D2A}" srcOrd="3" destOrd="0" presId="urn:microsoft.com/office/officeart/2005/8/layout/default"/>
    <dgm:cxn modelId="{A9CEE406-5CDE-4B72-AA9E-241530DFCD63}" type="presParOf" srcId="{F8403F6F-3402-4FCA-9A69-7D943B0025D8}" destId="{F46E792B-556B-4EBC-80BF-D5348D2A170D}" srcOrd="4" destOrd="0" presId="urn:microsoft.com/office/officeart/2005/8/layout/default"/>
    <dgm:cxn modelId="{D43EF236-7318-449E-9F97-D14A003960E1}" type="presParOf" srcId="{F8403F6F-3402-4FCA-9A69-7D943B0025D8}" destId="{1E1301EF-FAF5-41BC-89EF-38C98A1CC797}" srcOrd="5" destOrd="0" presId="urn:microsoft.com/office/officeart/2005/8/layout/default"/>
    <dgm:cxn modelId="{C5FC6E41-51BB-4BC4-915A-894AB3A4DDE8}" type="presParOf" srcId="{F8403F6F-3402-4FCA-9A69-7D943B0025D8}" destId="{59C7F493-B1E2-4661-B396-7BFCDFE2F9BE}" srcOrd="6" destOrd="0" presId="urn:microsoft.com/office/officeart/2005/8/layout/default"/>
    <dgm:cxn modelId="{E07DE756-B073-43BE-A73B-B93BCF36945C}" type="presParOf" srcId="{F8403F6F-3402-4FCA-9A69-7D943B0025D8}" destId="{6D8A6570-6CE0-48D8-9E5F-B38D236048AF}" srcOrd="7" destOrd="0" presId="urn:microsoft.com/office/officeart/2005/8/layout/default"/>
    <dgm:cxn modelId="{01E569A4-9B86-440E-BEC4-B36A9E5E0C57}" type="presParOf" srcId="{F8403F6F-3402-4FCA-9A69-7D943B0025D8}" destId="{72D2862B-3920-4682-9E61-69648E8C0FAD}" srcOrd="8" destOrd="0" presId="urn:microsoft.com/office/officeart/2005/8/layout/default"/>
    <dgm:cxn modelId="{F0CB94EA-C379-4ACD-8051-DF818D24CBBC}" type="presParOf" srcId="{F8403F6F-3402-4FCA-9A69-7D943B0025D8}" destId="{B9731588-09BA-4961-884E-FE6E80DD6A1D}" srcOrd="9" destOrd="0" presId="urn:microsoft.com/office/officeart/2005/8/layout/default"/>
    <dgm:cxn modelId="{099A517F-FCEC-46DD-809C-6C9A5B756F6C}" type="presParOf" srcId="{F8403F6F-3402-4FCA-9A69-7D943B0025D8}" destId="{FE7BDCD8-31FD-4A73-8091-6197041305D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2D281E-407B-4F86-8BCF-CC64BCA0D8D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C2195FD2-8EE7-4E4D-8FAB-DDA234332DD9}">
      <dgm:prSet phldrT="[Texto]"/>
      <dgm:spPr/>
      <dgm:t>
        <a:bodyPr/>
        <a:lstStyle/>
        <a:p>
          <a:r>
            <a:rPr lang="es-MX" dirty="0" smtClean="0"/>
            <a:t>Números</a:t>
          </a:r>
          <a:endParaRPr lang="es-MX" dirty="0"/>
        </a:p>
      </dgm:t>
    </dgm:pt>
    <dgm:pt modelId="{59600E7A-D338-48BF-9BDC-DBE795DF29FC}" type="parTrans" cxnId="{AE3D43C2-829A-491C-98DB-0016E8221FEB}">
      <dgm:prSet/>
      <dgm:spPr/>
      <dgm:t>
        <a:bodyPr/>
        <a:lstStyle/>
        <a:p>
          <a:endParaRPr lang="es-MX"/>
        </a:p>
      </dgm:t>
    </dgm:pt>
    <dgm:pt modelId="{4D9AA940-49CC-4EEA-882E-652A12A361FB}" type="sibTrans" cxnId="{AE3D43C2-829A-491C-98DB-0016E8221FEB}">
      <dgm:prSet/>
      <dgm:spPr/>
      <dgm:t>
        <a:bodyPr/>
        <a:lstStyle/>
        <a:p>
          <a:endParaRPr lang="es-MX"/>
        </a:p>
      </dgm:t>
    </dgm:pt>
    <dgm:pt modelId="{EC201A83-5525-4A37-B634-9C7D7398B521}">
      <dgm:prSet phldrT="[Texto]"/>
      <dgm:spPr/>
      <dgm:t>
        <a:bodyPr/>
        <a:lstStyle/>
        <a:p>
          <a:r>
            <a:rPr lang="es-MX" dirty="0" smtClean="0"/>
            <a:t>Cadenas de texto</a:t>
          </a:r>
          <a:endParaRPr lang="es-MX" dirty="0"/>
        </a:p>
      </dgm:t>
    </dgm:pt>
    <dgm:pt modelId="{67AA5DA5-640A-4D13-8354-7D4B8D18D1FD}" type="parTrans" cxnId="{0C250278-3760-4D0B-98AF-712649223563}">
      <dgm:prSet/>
      <dgm:spPr/>
      <dgm:t>
        <a:bodyPr/>
        <a:lstStyle/>
        <a:p>
          <a:endParaRPr lang="es-MX"/>
        </a:p>
      </dgm:t>
    </dgm:pt>
    <dgm:pt modelId="{920000B1-B2A5-4AD4-8D2C-02DA3AE9E6B5}" type="sibTrans" cxnId="{0C250278-3760-4D0B-98AF-712649223563}">
      <dgm:prSet/>
      <dgm:spPr/>
      <dgm:t>
        <a:bodyPr/>
        <a:lstStyle/>
        <a:p>
          <a:endParaRPr lang="es-MX"/>
        </a:p>
      </dgm:t>
    </dgm:pt>
    <dgm:pt modelId="{35E38D97-A144-49CC-8E53-5B532ECA41EC}">
      <dgm:prSet phldrT="[Texto]"/>
      <dgm:spPr/>
      <dgm:t>
        <a:bodyPr/>
        <a:lstStyle/>
        <a:p>
          <a:r>
            <a:rPr lang="es-MX" dirty="0" smtClean="0"/>
            <a:t>Booleanas</a:t>
          </a:r>
          <a:endParaRPr lang="es-MX" dirty="0"/>
        </a:p>
      </dgm:t>
    </dgm:pt>
    <dgm:pt modelId="{34473872-BB06-4E39-945E-D15743907A72}" type="parTrans" cxnId="{010CB984-653A-48C4-9595-58ED228D9664}">
      <dgm:prSet/>
      <dgm:spPr/>
      <dgm:t>
        <a:bodyPr/>
        <a:lstStyle/>
        <a:p>
          <a:endParaRPr lang="es-MX"/>
        </a:p>
      </dgm:t>
    </dgm:pt>
    <dgm:pt modelId="{FAD8A22F-BB72-4848-8597-051233DC106B}" type="sibTrans" cxnId="{010CB984-653A-48C4-9595-58ED228D9664}">
      <dgm:prSet/>
      <dgm:spPr/>
      <dgm:t>
        <a:bodyPr/>
        <a:lstStyle/>
        <a:p>
          <a:endParaRPr lang="es-MX"/>
        </a:p>
      </dgm:t>
    </dgm:pt>
    <dgm:pt modelId="{F0CC1533-6040-4C3A-B927-B8611573AF5F}" type="pres">
      <dgm:prSet presAssocID="{9B2D281E-407B-4F86-8BCF-CC64BCA0D8D3}" presName="Name0" presStyleCnt="0">
        <dgm:presLayoutVars>
          <dgm:chMax val="7"/>
          <dgm:chPref val="7"/>
          <dgm:dir/>
        </dgm:presLayoutVars>
      </dgm:prSet>
      <dgm:spPr/>
    </dgm:pt>
    <dgm:pt modelId="{2AE866C2-531D-4B2C-9EDF-7C845EB43D54}" type="pres">
      <dgm:prSet presAssocID="{9B2D281E-407B-4F86-8BCF-CC64BCA0D8D3}" presName="Name1" presStyleCnt="0"/>
      <dgm:spPr/>
    </dgm:pt>
    <dgm:pt modelId="{167071D9-A2A5-4DC9-A785-E24245240EA2}" type="pres">
      <dgm:prSet presAssocID="{9B2D281E-407B-4F86-8BCF-CC64BCA0D8D3}" presName="cycle" presStyleCnt="0"/>
      <dgm:spPr/>
    </dgm:pt>
    <dgm:pt modelId="{0EA924AD-95C5-4B14-9C22-01B4C30A767C}" type="pres">
      <dgm:prSet presAssocID="{9B2D281E-407B-4F86-8BCF-CC64BCA0D8D3}" presName="srcNode" presStyleLbl="node1" presStyleIdx="0" presStyleCnt="3"/>
      <dgm:spPr/>
    </dgm:pt>
    <dgm:pt modelId="{5F5BAEDD-CE2C-4F9D-8766-FF88F8D64CC1}" type="pres">
      <dgm:prSet presAssocID="{9B2D281E-407B-4F86-8BCF-CC64BCA0D8D3}" presName="conn" presStyleLbl="parChTrans1D2" presStyleIdx="0" presStyleCnt="1"/>
      <dgm:spPr/>
    </dgm:pt>
    <dgm:pt modelId="{FDF001AB-5029-433A-A708-819F6F97C2EB}" type="pres">
      <dgm:prSet presAssocID="{9B2D281E-407B-4F86-8BCF-CC64BCA0D8D3}" presName="extraNode" presStyleLbl="node1" presStyleIdx="0" presStyleCnt="3"/>
      <dgm:spPr/>
    </dgm:pt>
    <dgm:pt modelId="{4755A624-103A-4385-AA01-28B560FFFBF2}" type="pres">
      <dgm:prSet presAssocID="{9B2D281E-407B-4F86-8BCF-CC64BCA0D8D3}" presName="dstNode" presStyleLbl="node1" presStyleIdx="0" presStyleCnt="3"/>
      <dgm:spPr/>
    </dgm:pt>
    <dgm:pt modelId="{E59FA1DB-814A-41C4-AAA6-AAC6B70632DE}" type="pres">
      <dgm:prSet presAssocID="{C2195FD2-8EE7-4E4D-8FAB-DDA234332DD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CBC160D-BF34-4F5B-9668-28999A4AD14C}" type="pres">
      <dgm:prSet presAssocID="{C2195FD2-8EE7-4E4D-8FAB-DDA234332DD9}" presName="accent_1" presStyleCnt="0"/>
      <dgm:spPr/>
    </dgm:pt>
    <dgm:pt modelId="{0543F4C8-8729-46D3-84BF-84296BEF0E71}" type="pres">
      <dgm:prSet presAssocID="{C2195FD2-8EE7-4E4D-8FAB-DDA234332DD9}" presName="accentRepeatNode" presStyleLbl="solidFgAcc1" presStyleIdx="0" presStyleCnt="3"/>
      <dgm:spPr/>
    </dgm:pt>
    <dgm:pt modelId="{24223799-8183-432C-8300-D0A1FBCA2C25}" type="pres">
      <dgm:prSet presAssocID="{EC201A83-5525-4A37-B634-9C7D7398B521}" presName="text_2" presStyleLbl="node1" presStyleIdx="1" presStyleCnt="3">
        <dgm:presLayoutVars>
          <dgm:bulletEnabled val="1"/>
        </dgm:presLayoutVars>
      </dgm:prSet>
      <dgm:spPr/>
    </dgm:pt>
    <dgm:pt modelId="{515805BD-325B-4F0C-B9C0-594C6A33D894}" type="pres">
      <dgm:prSet presAssocID="{EC201A83-5525-4A37-B634-9C7D7398B521}" presName="accent_2" presStyleCnt="0"/>
      <dgm:spPr/>
    </dgm:pt>
    <dgm:pt modelId="{E46DEF63-FA8E-406C-97E5-957ECA4D8D07}" type="pres">
      <dgm:prSet presAssocID="{EC201A83-5525-4A37-B634-9C7D7398B521}" presName="accentRepeatNode" presStyleLbl="solidFgAcc1" presStyleIdx="1" presStyleCnt="3"/>
      <dgm:spPr/>
    </dgm:pt>
    <dgm:pt modelId="{8FEFBE81-1576-4362-9B4B-406AC571E0AF}" type="pres">
      <dgm:prSet presAssocID="{35E38D97-A144-49CC-8E53-5B532ECA41E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3EAA160-8C80-4EF6-9B5E-8C308696A533}" type="pres">
      <dgm:prSet presAssocID="{35E38D97-A144-49CC-8E53-5B532ECA41EC}" presName="accent_3" presStyleCnt="0"/>
      <dgm:spPr/>
    </dgm:pt>
    <dgm:pt modelId="{9D05F4F5-90BF-473D-8DCC-6B94DB5BD5E8}" type="pres">
      <dgm:prSet presAssocID="{35E38D97-A144-49CC-8E53-5B532ECA41EC}" presName="accentRepeatNode" presStyleLbl="solidFgAcc1" presStyleIdx="2" presStyleCnt="3"/>
      <dgm:spPr/>
    </dgm:pt>
  </dgm:ptLst>
  <dgm:cxnLst>
    <dgm:cxn modelId="{2F729961-6998-46B2-8B8A-2308AD8B99DA}" type="presOf" srcId="{4D9AA940-49CC-4EEA-882E-652A12A361FB}" destId="{5F5BAEDD-CE2C-4F9D-8766-FF88F8D64CC1}" srcOrd="0" destOrd="0" presId="urn:microsoft.com/office/officeart/2008/layout/VerticalCurvedList"/>
    <dgm:cxn modelId="{7DD8ABE4-6946-4DDE-AD6B-A41EAEF78BFF}" type="presOf" srcId="{C2195FD2-8EE7-4E4D-8FAB-DDA234332DD9}" destId="{E59FA1DB-814A-41C4-AAA6-AAC6B70632DE}" srcOrd="0" destOrd="0" presId="urn:microsoft.com/office/officeart/2008/layout/VerticalCurvedList"/>
    <dgm:cxn modelId="{010CB984-653A-48C4-9595-58ED228D9664}" srcId="{9B2D281E-407B-4F86-8BCF-CC64BCA0D8D3}" destId="{35E38D97-A144-49CC-8E53-5B532ECA41EC}" srcOrd="2" destOrd="0" parTransId="{34473872-BB06-4E39-945E-D15743907A72}" sibTransId="{FAD8A22F-BB72-4848-8597-051233DC106B}"/>
    <dgm:cxn modelId="{59E76286-0B36-495D-9952-6BA01FE5F032}" type="presOf" srcId="{EC201A83-5525-4A37-B634-9C7D7398B521}" destId="{24223799-8183-432C-8300-D0A1FBCA2C25}" srcOrd="0" destOrd="0" presId="urn:microsoft.com/office/officeart/2008/layout/VerticalCurvedList"/>
    <dgm:cxn modelId="{40C3C594-8F12-4519-9B3D-0F584B7F337C}" type="presOf" srcId="{9B2D281E-407B-4F86-8BCF-CC64BCA0D8D3}" destId="{F0CC1533-6040-4C3A-B927-B8611573AF5F}" srcOrd="0" destOrd="0" presId="urn:microsoft.com/office/officeart/2008/layout/VerticalCurvedList"/>
    <dgm:cxn modelId="{AE3D43C2-829A-491C-98DB-0016E8221FEB}" srcId="{9B2D281E-407B-4F86-8BCF-CC64BCA0D8D3}" destId="{C2195FD2-8EE7-4E4D-8FAB-DDA234332DD9}" srcOrd="0" destOrd="0" parTransId="{59600E7A-D338-48BF-9BDC-DBE795DF29FC}" sibTransId="{4D9AA940-49CC-4EEA-882E-652A12A361FB}"/>
    <dgm:cxn modelId="{718C4685-6AE4-4FF1-985C-60504BDC8C88}" type="presOf" srcId="{35E38D97-A144-49CC-8E53-5B532ECA41EC}" destId="{8FEFBE81-1576-4362-9B4B-406AC571E0AF}" srcOrd="0" destOrd="0" presId="urn:microsoft.com/office/officeart/2008/layout/VerticalCurvedList"/>
    <dgm:cxn modelId="{0C250278-3760-4D0B-98AF-712649223563}" srcId="{9B2D281E-407B-4F86-8BCF-CC64BCA0D8D3}" destId="{EC201A83-5525-4A37-B634-9C7D7398B521}" srcOrd="1" destOrd="0" parTransId="{67AA5DA5-640A-4D13-8354-7D4B8D18D1FD}" sibTransId="{920000B1-B2A5-4AD4-8D2C-02DA3AE9E6B5}"/>
    <dgm:cxn modelId="{5E3437FC-CBEE-46A7-9C4E-26D96A77130E}" type="presParOf" srcId="{F0CC1533-6040-4C3A-B927-B8611573AF5F}" destId="{2AE866C2-531D-4B2C-9EDF-7C845EB43D54}" srcOrd="0" destOrd="0" presId="urn:microsoft.com/office/officeart/2008/layout/VerticalCurvedList"/>
    <dgm:cxn modelId="{40C55E1D-D1E5-42B9-8158-D4E8C0973F00}" type="presParOf" srcId="{2AE866C2-531D-4B2C-9EDF-7C845EB43D54}" destId="{167071D9-A2A5-4DC9-A785-E24245240EA2}" srcOrd="0" destOrd="0" presId="urn:microsoft.com/office/officeart/2008/layout/VerticalCurvedList"/>
    <dgm:cxn modelId="{D4F3C72A-E281-4D95-8CFD-5D102C8F4D43}" type="presParOf" srcId="{167071D9-A2A5-4DC9-A785-E24245240EA2}" destId="{0EA924AD-95C5-4B14-9C22-01B4C30A767C}" srcOrd="0" destOrd="0" presId="urn:microsoft.com/office/officeart/2008/layout/VerticalCurvedList"/>
    <dgm:cxn modelId="{1CFF3A65-067A-41BD-A5E6-A27F7F50A7AE}" type="presParOf" srcId="{167071D9-A2A5-4DC9-A785-E24245240EA2}" destId="{5F5BAEDD-CE2C-4F9D-8766-FF88F8D64CC1}" srcOrd="1" destOrd="0" presId="urn:microsoft.com/office/officeart/2008/layout/VerticalCurvedList"/>
    <dgm:cxn modelId="{49A95C97-534C-40FD-B58D-EC8A07B49501}" type="presParOf" srcId="{167071D9-A2A5-4DC9-A785-E24245240EA2}" destId="{FDF001AB-5029-433A-A708-819F6F97C2EB}" srcOrd="2" destOrd="0" presId="urn:microsoft.com/office/officeart/2008/layout/VerticalCurvedList"/>
    <dgm:cxn modelId="{0C24871F-4F79-4105-82B7-F60F36E45565}" type="presParOf" srcId="{167071D9-A2A5-4DC9-A785-E24245240EA2}" destId="{4755A624-103A-4385-AA01-28B560FFFBF2}" srcOrd="3" destOrd="0" presId="urn:microsoft.com/office/officeart/2008/layout/VerticalCurvedList"/>
    <dgm:cxn modelId="{5E842F21-1FF1-4B5C-81E6-5476EFF87252}" type="presParOf" srcId="{2AE866C2-531D-4B2C-9EDF-7C845EB43D54}" destId="{E59FA1DB-814A-41C4-AAA6-AAC6B70632DE}" srcOrd="1" destOrd="0" presId="urn:microsoft.com/office/officeart/2008/layout/VerticalCurvedList"/>
    <dgm:cxn modelId="{B265630B-37CD-4808-9FA9-FDF201018C8D}" type="presParOf" srcId="{2AE866C2-531D-4B2C-9EDF-7C845EB43D54}" destId="{9CBC160D-BF34-4F5B-9668-28999A4AD14C}" srcOrd="2" destOrd="0" presId="urn:microsoft.com/office/officeart/2008/layout/VerticalCurvedList"/>
    <dgm:cxn modelId="{82E9F1A4-D782-49AD-8B45-8A6EF2C71371}" type="presParOf" srcId="{9CBC160D-BF34-4F5B-9668-28999A4AD14C}" destId="{0543F4C8-8729-46D3-84BF-84296BEF0E71}" srcOrd="0" destOrd="0" presId="urn:microsoft.com/office/officeart/2008/layout/VerticalCurvedList"/>
    <dgm:cxn modelId="{8A6A9B35-6248-42FF-AE7D-5763A47CEF3D}" type="presParOf" srcId="{2AE866C2-531D-4B2C-9EDF-7C845EB43D54}" destId="{24223799-8183-432C-8300-D0A1FBCA2C25}" srcOrd="3" destOrd="0" presId="urn:microsoft.com/office/officeart/2008/layout/VerticalCurvedList"/>
    <dgm:cxn modelId="{7305656E-100A-4900-AE41-94517058BBE1}" type="presParOf" srcId="{2AE866C2-531D-4B2C-9EDF-7C845EB43D54}" destId="{515805BD-325B-4F0C-B9C0-594C6A33D894}" srcOrd="4" destOrd="0" presId="urn:microsoft.com/office/officeart/2008/layout/VerticalCurvedList"/>
    <dgm:cxn modelId="{74639D1A-E786-4230-A8E1-EB85B1E5B083}" type="presParOf" srcId="{515805BD-325B-4F0C-B9C0-594C6A33D894}" destId="{E46DEF63-FA8E-406C-97E5-957ECA4D8D07}" srcOrd="0" destOrd="0" presId="urn:microsoft.com/office/officeart/2008/layout/VerticalCurvedList"/>
    <dgm:cxn modelId="{80CC4C9C-0A29-4F85-B0ED-AF122FFA1DD0}" type="presParOf" srcId="{2AE866C2-531D-4B2C-9EDF-7C845EB43D54}" destId="{8FEFBE81-1576-4362-9B4B-406AC571E0AF}" srcOrd="5" destOrd="0" presId="urn:microsoft.com/office/officeart/2008/layout/VerticalCurvedList"/>
    <dgm:cxn modelId="{21C2CE26-FE27-4967-BDCD-2BC961EC2B74}" type="presParOf" srcId="{2AE866C2-531D-4B2C-9EDF-7C845EB43D54}" destId="{33EAA160-8C80-4EF6-9B5E-8C308696A533}" srcOrd="6" destOrd="0" presId="urn:microsoft.com/office/officeart/2008/layout/VerticalCurvedList"/>
    <dgm:cxn modelId="{6C6F6173-513B-44C6-98C4-85B3BA5C0632}" type="presParOf" srcId="{33EAA160-8C80-4EF6-9B5E-8C308696A533}" destId="{9D05F4F5-90BF-473D-8DCC-6B94DB5BD5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A0E056-1FCF-423F-9813-47B6CC34D7B3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DB6F2FD6-1230-4BA5-B8FF-BB0B720530D2}">
      <dgm:prSet phldrT="[Texto]"/>
      <dgm:spPr/>
      <dgm:t>
        <a:bodyPr/>
        <a:lstStyle/>
        <a:p>
          <a:r>
            <a:rPr lang="es-MX" dirty="0" smtClean="0"/>
            <a:t>Tipos</a:t>
          </a:r>
          <a:endParaRPr lang="es-MX" dirty="0"/>
        </a:p>
      </dgm:t>
    </dgm:pt>
    <dgm:pt modelId="{55F35F56-746A-4E19-9968-15CDD9FA0BCF}" type="parTrans" cxnId="{E1A20FF0-92FB-40F9-8B2B-A9C5F06C4F70}">
      <dgm:prSet/>
      <dgm:spPr/>
      <dgm:t>
        <a:bodyPr/>
        <a:lstStyle/>
        <a:p>
          <a:endParaRPr lang="es-MX"/>
        </a:p>
      </dgm:t>
    </dgm:pt>
    <dgm:pt modelId="{13E3E078-A03A-43CF-9969-C984808CBF5C}" type="sibTrans" cxnId="{E1A20FF0-92FB-40F9-8B2B-A9C5F06C4F70}">
      <dgm:prSet/>
      <dgm:spPr/>
      <dgm:t>
        <a:bodyPr/>
        <a:lstStyle/>
        <a:p>
          <a:endParaRPr lang="es-MX"/>
        </a:p>
      </dgm:t>
    </dgm:pt>
    <dgm:pt modelId="{CD0161D1-709D-406C-9718-1AE5E41CCEA4}">
      <dgm:prSet phldrT="[Texto]"/>
      <dgm:spPr/>
      <dgm:t>
        <a:bodyPr/>
        <a:lstStyle/>
        <a:p>
          <a:r>
            <a:rPr lang="es-MX" dirty="0" smtClean="0"/>
            <a:t>Enteros (</a:t>
          </a:r>
          <a:r>
            <a:rPr lang="es-MX" dirty="0" err="1" smtClean="0"/>
            <a:t>int</a:t>
          </a:r>
          <a:r>
            <a:rPr lang="es-MX" dirty="0" smtClean="0"/>
            <a:t>)</a:t>
          </a:r>
        </a:p>
      </dgm:t>
    </dgm:pt>
    <dgm:pt modelId="{0F47AADF-BF03-4CD5-B08B-C38ADA9CA3A5}" type="parTrans" cxnId="{FC0D77BA-2EA5-4C4B-9A16-B57F1785379F}">
      <dgm:prSet/>
      <dgm:spPr/>
      <dgm:t>
        <a:bodyPr/>
        <a:lstStyle/>
        <a:p>
          <a:endParaRPr lang="es-MX"/>
        </a:p>
      </dgm:t>
    </dgm:pt>
    <dgm:pt modelId="{3F80B494-1E2D-43C9-B2AA-8D154E6CE2E4}" type="sibTrans" cxnId="{FC0D77BA-2EA5-4C4B-9A16-B57F1785379F}">
      <dgm:prSet/>
      <dgm:spPr/>
      <dgm:t>
        <a:bodyPr/>
        <a:lstStyle/>
        <a:p>
          <a:endParaRPr lang="es-MX"/>
        </a:p>
      </dgm:t>
    </dgm:pt>
    <dgm:pt modelId="{4539C48A-C2A5-46D8-830E-E75ADA8C5048}">
      <dgm:prSet phldrT="[Texto]"/>
      <dgm:spPr/>
      <dgm:t>
        <a:bodyPr/>
        <a:lstStyle/>
        <a:p>
          <a:r>
            <a:rPr lang="es-MX" dirty="0" smtClean="0"/>
            <a:t>Flotante (</a:t>
          </a:r>
          <a:r>
            <a:rPr lang="es-MX" dirty="0" err="1" smtClean="0"/>
            <a:t>float</a:t>
          </a:r>
          <a:r>
            <a:rPr lang="es-MX" dirty="0" smtClean="0"/>
            <a:t>)</a:t>
          </a:r>
        </a:p>
      </dgm:t>
    </dgm:pt>
    <dgm:pt modelId="{7620948C-0044-45F2-B56D-19F0F3873301}" type="parTrans" cxnId="{B37465AF-599F-470F-A421-6AEE8EF58E80}">
      <dgm:prSet/>
      <dgm:spPr/>
      <dgm:t>
        <a:bodyPr/>
        <a:lstStyle/>
        <a:p>
          <a:endParaRPr lang="es-MX"/>
        </a:p>
      </dgm:t>
    </dgm:pt>
    <dgm:pt modelId="{AE0A8BEF-4504-410D-B704-33754589A854}" type="sibTrans" cxnId="{B37465AF-599F-470F-A421-6AEE8EF58E80}">
      <dgm:prSet/>
      <dgm:spPr/>
      <dgm:t>
        <a:bodyPr/>
        <a:lstStyle/>
        <a:p>
          <a:endParaRPr lang="es-MX"/>
        </a:p>
      </dgm:t>
    </dgm:pt>
    <dgm:pt modelId="{BC5A1F54-F08F-49C8-9CCF-31CABB3FE039}">
      <dgm:prSet phldrT="[Texto]"/>
      <dgm:spPr/>
      <dgm:t>
        <a:bodyPr/>
        <a:lstStyle/>
        <a:p>
          <a:r>
            <a:rPr lang="es-MX" dirty="0" smtClean="0"/>
            <a:t>Operadores (Aritméticos)</a:t>
          </a:r>
          <a:endParaRPr lang="es-MX" dirty="0"/>
        </a:p>
      </dgm:t>
    </dgm:pt>
    <dgm:pt modelId="{28AE76AE-33E3-42F1-8986-DD4E935FD1C6}" type="parTrans" cxnId="{A59BE0CA-61FC-456A-AB03-6EC4CE503D63}">
      <dgm:prSet/>
      <dgm:spPr/>
      <dgm:t>
        <a:bodyPr/>
        <a:lstStyle/>
        <a:p>
          <a:endParaRPr lang="es-MX"/>
        </a:p>
      </dgm:t>
    </dgm:pt>
    <dgm:pt modelId="{D42A34FD-2ADA-4E05-A8C0-71810779368A}" type="sibTrans" cxnId="{A59BE0CA-61FC-456A-AB03-6EC4CE503D63}">
      <dgm:prSet/>
      <dgm:spPr/>
      <dgm:t>
        <a:bodyPr/>
        <a:lstStyle/>
        <a:p>
          <a:endParaRPr lang="es-MX"/>
        </a:p>
      </dgm:t>
    </dgm:pt>
    <dgm:pt modelId="{E45CC804-0641-4560-AB9C-4946D0BE90AA}">
      <dgm:prSet phldrT="[Texto]"/>
      <dgm:spPr/>
      <dgm:t>
        <a:bodyPr/>
        <a:lstStyle/>
        <a:p>
          <a:r>
            <a:rPr lang="es-MX" dirty="0" smtClean="0"/>
            <a:t>Suma (+)</a:t>
          </a:r>
          <a:endParaRPr lang="es-MX" dirty="0"/>
        </a:p>
      </dgm:t>
    </dgm:pt>
    <dgm:pt modelId="{63CA3318-2A35-44A4-B92D-E27E29561FD2}" type="parTrans" cxnId="{BE945CEF-0C3A-4AD8-A060-42B2B71348F9}">
      <dgm:prSet/>
      <dgm:spPr/>
      <dgm:t>
        <a:bodyPr/>
        <a:lstStyle/>
        <a:p>
          <a:endParaRPr lang="es-MX"/>
        </a:p>
      </dgm:t>
    </dgm:pt>
    <dgm:pt modelId="{7BFB97F1-95E9-4FF9-8A43-50918CC67E6B}" type="sibTrans" cxnId="{BE945CEF-0C3A-4AD8-A060-42B2B71348F9}">
      <dgm:prSet/>
      <dgm:spPr/>
      <dgm:t>
        <a:bodyPr/>
        <a:lstStyle/>
        <a:p>
          <a:endParaRPr lang="es-MX"/>
        </a:p>
      </dgm:t>
    </dgm:pt>
    <dgm:pt modelId="{699D8A51-73F1-45D5-A3E9-6B2E6A6A9588}">
      <dgm:prSet phldrT="[Texto]"/>
      <dgm:spPr/>
      <dgm:t>
        <a:bodyPr/>
        <a:lstStyle/>
        <a:p>
          <a:r>
            <a:rPr lang="es-MX" dirty="0" smtClean="0"/>
            <a:t>Resta (-)</a:t>
          </a:r>
          <a:endParaRPr lang="es-MX" dirty="0"/>
        </a:p>
      </dgm:t>
    </dgm:pt>
    <dgm:pt modelId="{30051587-3015-401B-A327-FAB8EAFB5CC6}" type="parTrans" cxnId="{C36B889D-8325-47F7-959F-CA32ACC7C98F}">
      <dgm:prSet/>
      <dgm:spPr/>
      <dgm:t>
        <a:bodyPr/>
        <a:lstStyle/>
        <a:p>
          <a:endParaRPr lang="es-MX"/>
        </a:p>
      </dgm:t>
    </dgm:pt>
    <dgm:pt modelId="{243703E4-951B-496E-9A22-3E55598197DB}" type="sibTrans" cxnId="{C36B889D-8325-47F7-959F-CA32ACC7C98F}">
      <dgm:prSet/>
      <dgm:spPr/>
      <dgm:t>
        <a:bodyPr/>
        <a:lstStyle/>
        <a:p>
          <a:endParaRPr lang="es-MX"/>
        </a:p>
      </dgm:t>
    </dgm:pt>
    <dgm:pt modelId="{F404781F-AAF4-4B73-9345-E0B64C8B31A0}">
      <dgm:prSet phldrT="[Texto]"/>
      <dgm:spPr/>
      <dgm:t>
        <a:bodyPr/>
        <a:lstStyle/>
        <a:p>
          <a:r>
            <a:rPr lang="es-MX" dirty="0" smtClean="0"/>
            <a:t>Operadores (Bit)</a:t>
          </a:r>
          <a:endParaRPr lang="es-MX" dirty="0"/>
        </a:p>
      </dgm:t>
    </dgm:pt>
    <dgm:pt modelId="{04F5E058-7AFE-467A-8E13-98D26EBC7868}" type="parTrans" cxnId="{8B5109E7-828A-41AD-974A-2FF8D261685C}">
      <dgm:prSet/>
      <dgm:spPr/>
      <dgm:t>
        <a:bodyPr/>
        <a:lstStyle/>
        <a:p>
          <a:endParaRPr lang="es-MX"/>
        </a:p>
      </dgm:t>
    </dgm:pt>
    <dgm:pt modelId="{E9D2F68D-2D78-4341-B39D-0F2E0BD80CF5}" type="sibTrans" cxnId="{8B5109E7-828A-41AD-974A-2FF8D261685C}">
      <dgm:prSet/>
      <dgm:spPr/>
      <dgm:t>
        <a:bodyPr/>
        <a:lstStyle/>
        <a:p>
          <a:endParaRPr lang="es-MX"/>
        </a:p>
      </dgm:t>
    </dgm:pt>
    <dgm:pt modelId="{4C2FFBC7-E1D9-47C3-B60B-250938923C86}">
      <dgm:prSet phldrT="[Texto]"/>
      <dgm:spPr/>
      <dgm:t>
        <a:bodyPr/>
        <a:lstStyle/>
        <a:p>
          <a:r>
            <a:rPr lang="es-MX" dirty="0" smtClean="0"/>
            <a:t>And (&amp;)</a:t>
          </a:r>
          <a:endParaRPr lang="es-MX" dirty="0"/>
        </a:p>
      </dgm:t>
    </dgm:pt>
    <dgm:pt modelId="{274FD108-9474-4C4C-9DF5-C530E00DB31A}" type="parTrans" cxnId="{A93EE92C-C1AE-4FE1-B5F3-F371DCAB7C28}">
      <dgm:prSet/>
      <dgm:spPr/>
      <dgm:t>
        <a:bodyPr/>
        <a:lstStyle/>
        <a:p>
          <a:endParaRPr lang="es-MX"/>
        </a:p>
      </dgm:t>
    </dgm:pt>
    <dgm:pt modelId="{D252F539-E10E-4986-BCA8-D81AB922F577}" type="sibTrans" cxnId="{A93EE92C-C1AE-4FE1-B5F3-F371DCAB7C28}">
      <dgm:prSet/>
      <dgm:spPr/>
      <dgm:t>
        <a:bodyPr/>
        <a:lstStyle/>
        <a:p>
          <a:endParaRPr lang="es-MX"/>
        </a:p>
      </dgm:t>
    </dgm:pt>
    <dgm:pt modelId="{E90562B4-1B40-4533-B835-D6E666188DAF}">
      <dgm:prSet phldrT="[Texto]"/>
      <dgm:spPr/>
      <dgm:t>
        <a:bodyPr/>
        <a:lstStyle/>
        <a:p>
          <a:r>
            <a:rPr lang="es-MX" dirty="0" err="1" smtClean="0"/>
            <a:t>Or</a:t>
          </a:r>
          <a:r>
            <a:rPr lang="es-MX" dirty="0" smtClean="0"/>
            <a:t> (|)</a:t>
          </a:r>
        </a:p>
      </dgm:t>
    </dgm:pt>
    <dgm:pt modelId="{0121FAD5-72C4-4B01-972D-9B95924D357C}" type="parTrans" cxnId="{FC3407AD-4ECD-47AF-9D1A-2B49EFBDBCE4}">
      <dgm:prSet/>
      <dgm:spPr/>
      <dgm:t>
        <a:bodyPr/>
        <a:lstStyle/>
        <a:p>
          <a:endParaRPr lang="es-MX"/>
        </a:p>
      </dgm:t>
    </dgm:pt>
    <dgm:pt modelId="{0B46A207-2507-4B18-B4AF-AFC8EB194F3C}" type="sibTrans" cxnId="{FC3407AD-4ECD-47AF-9D1A-2B49EFBDBCE4}">
      <dgm:prSet/>
      <dgm:spPr/>
      <dgm:t>
        <a:bodyPr/>
        <a:lstStyle/>
        <a:p>
          <a:endParaRPr lang="es-MX"/>
        </a:p>
      </dgm:t>
    </dgm:pt>
    <dgm:pt modelId="{C00EA342-3849-4AA0-891E-9EBB83AAD3D3}">
      <dgm:prSet/>
      <dgm:spPr/>
      <dgm:t>
        <a:bodyPr/>
        <a:lstStyle/>
        <a:p>
          <a:r>
            <a:rPr lang="es-MX" dirty="0" smtClean="0"/>
            <a:t>Complejos (</a:t>
          </a:r>
          <a:r>
            <a:rPr lang="es-MX" dirty="0" err="1" smtClean="0"/>
            <a:t>complex</a:t>
          </a:r>
          <a:r>
            <a:rPr lang="es-MX" dirty="0" smtClean="0"/>
            <a:t>)</a:t>
          </a:r>
          <a:endParaRPr lang="es-MX" dirty="0"/>
        </a:p>
      </dgm:t>
    </dgm:pt>
    <dgm:pt modelId="{5BF6FA34-0739-4FFB-A9C5-5EC0E3016C6F}" type="parTrans" cxnId="{CC89757C-1552-4599-8B53-2990A84B60F9}">
      <dgm:prSet/>
      <dgm:spPr/>
      <dgm:t>
        <a:bodyPr/>
        <a:lstStyle/>
        <a:p>
          <a:endParaRPr lang="es-MX"/>
        </a:p>
      </dgm:t>
    </dgm:pt>
    <dgm:pt modelId="{189D82C1-0969-4F08-A3EA-CF42BC1B5DB3}" type="sibTrans" cxnId="{CC89757C-1552-4599-8B53-2990A84B60F9}">
      <dgm:prSet/>
      <dgm:spPr/>
      <dgm:t>
        <a:bodyPr/>
        <a:lstStyle/>
        <a:p>
          <a:endParaRPr lang="es-MX"/>
        </a:p>
      </dgm:t>
    </dgm:pt>
    <dgm:pt modelId="{C6A97FB8-FC94-425F-B9E4-CF2505955B1D}">
      <dgm:prSet/>
      <dgm:spPr/>
      <dgm:t>
        <a:bodyPr/>
        <a:lstStyle/>
        <a:p>
          <a:r>
            <a:rPr lang="es-MX" dirty="0" err="1" smtClean="0"/>
            <a:t>Xor</a:t>
          </a:r>
          <a:r>
            <a:rPr lang="es-MX" dirty="0" smtClean="0"/>
            <a:t> (^)</a:t>
          </a:r>
          <a:endParaRPr lang="es-MX" dirty="0" smtClean="0"/>
        </a:p>
      </dgm:t>
    </dgm:pt>
    <dgm:pt modelId="{8665ABD5-0691-41F7-BD5B-8F542D76F5FB}" type="parTrans" cxnId="{EC4454BF-2FD9-49A2-8717-96346365D85C}">
      <dgm:prSet/>
      <dgm:spPr/>
      <dgm:t>
        <a:bodyPr/>
        <a:lstStyle/>
        <a:p>
          <a:endParaRPr lang="es-MX"/>
        </a:p>
      </dgm:t>
    </dgm:pt>
    <dgm:pt modelId="{320ACE1F-7380-4BC2-B62D-7F3B8311A990}" type="sibTrans" cxnId="{EC4454BF-2FD9-49A2-8717-96346365D85C}">
      <dgm:prSet/>
      <dgm:spPr/>
      <dgm:t>
        <a:bodyPr/>
        <a:lstStyle/>
        <a:p>
          <a:endParaRPr lang="es-MX"/>
        </a:p>
      </dgm:t>
    </dgm:pt>
    <dgm:pt modelId="{9E53CD17-9343-4902-B788-AB150555C8CE}">
      <dgm:prSet/>
      <dgm:spPr/>
      <dgm:t>
        <a:bodyPr/>
        <a:lstStyle/>
        <a:p>
          <a:r>
            <a:rPr lang="es-MX" dirty="0" err="1" smtClean="0"/>
            <a:t>Not</a:t>
          </a:r>
          <a:r>
            <a:rPr lang="es-MX" dirty="0" smtClean="0"/>
            <a:t> (~)</a:t>
          </a:r>
          <a:endParaRPr lang="es-MX" dirty="0" smtClean="0"/>
        </a:p>
      </dgm:t>
    </dgm:pt>
    <dgm:pt modelId="{2565B852-240E-42F0-9056-85309CBE514A}" type="parTrans" cxnId="{DA490AEF-E115-4FA9-A6DC-991AB7A9F077}">
      <dgm:prSet/>
      <dgm:spPr/>
      <dgm:t>
        <a:bodyPr/>
        <a:lstStyle/>
        <a:p>
          <a:endParaRPr lang="es-MX"/>
        </a:p>
      </dgm:t>
    </dgm:pt>
    <dgm:pt modelId="{A77389D5-577C-4696-9F9C-00D011078CFA}" type="sibTrans" cxnId="{DA490AEF-E115-4FA9-A6DC-991AB7A9F077}">
      <dgm:prSet/>
      <dgm:spPr/>
      <dgm:t>
        <a:bodyPr/>
        <a:lstStyle/>
        <a:p>
          <a:endParaRPr lang="es-MX"/>
        </a:p>
      </dgm:t>
    </dgm:pt>
    <dgm:pt modelId="{024F69A6-729E-4C26-877F-2BE4EBA353C4}">
      <dgm:prSet/>
      <dgm:spPr/>
      <dgm:t>
        <a:bodyPr/>
        <a:lstStyle/>
        <a:p>
          <a:r>
            <a:rPr lang="es-MX" dirty="0" err="1" smtClean="0"/>
            <a:t>Desp</a:t>
          </a:r>
          <a:r>
            <a:rPr lang="es-MX" dirty="0" smtClean="0"/>
            <a:t>. I (&lt;&lt;)</a:t>
          </a:r>
          <a:endParaRPr lang="es-MX" dirty="0" smtClean="0"/>
        </a:p>
      </dgm:t>
    </dgm:pt>
    <dgm:pt modelId="{93D93F2A-2D51-4C09-AC0B-DF6C390634A5}" type="parTrans" cxnId="{8CF7F021-5B3D-49B0-8BA2-55609424291B}">
      <dgm:prSet/>
      <dgm:spPr/>
      <dgm:t>
        <a:bodyPr/>
        <a:lstStyle/>
        <a:p>
          <a:endParaRPr lang="es-MX"/>
        </a:p>
      </dgm:t>
    </dgm:pt>
    <dgm:pt modelId="{CC5392B2-F92C-41DC-ACAC-8AD460FAF6AB}" type="sibTrans" cxnId="{8CF7F021-5B3D-49B0-8BA2-55609424291B}">
      <dgm:prSet/>
      <dgm:spPr/>
      <dgm:t>
        <a:bodyPr/>
        <a:lstStyle/>
        <a:p>
          <a:endParaRPr lang="es-MX"/>
        </a:p>
      </dgm:t>
    </dgm:pt>
    <dgm:pt modelId="{B1F3E0BF-9AB4-4221-B24B-D752BD9BDEAA}">
      <dgm:prSet/>
      <dgm:spPr/>
      <dgm:t>
        <a:bodyPr/>
        <a:lstStyle/>
        <a:p>
          <a:r>
            <a:rPr lang="es-MX" dirty="0" err="1" smtClean="0"/>
            <a:t>Desp</a:t>
          </a:r>
          <a:r>
            <a:rPr lang="es-MX" dirty="0" smtClean="0"/>
            <a:t>. D (&gt;&gt;)</a:t>
          </a:r>
          <a:endParaRPr lang="es-MX" dirty="0" smtClean="0"/>
        </a:p>
      </dgm:t>
    </dgm:pt>
    <dgm:pt modelId="{5F2BF948-C04F-484D-85C0-B3DF5AC9C8F8}" type="parTrans" cxnId="{873B91EB-72B7-455F-94B9-EE5567E6A5A8}">
      <dgm:prSet/>
      <dgm:spPr/>
      <dgm:t>
        <a:bodyPr/>
        <a:lstStyle/>
        <a:p>
          <a:endParaRPr lang="es-MX"/>
        </a:p>
      </dgm:t>
    </dgm:pt>
    <dgm:pt modelId="{E2BDA750-45D7-4D3D-85AE-654F0F907887}" type="sibTrans" cxnId="{873B91EB-72B7-455F-94B9-EE5567E6A5A8}">
      <dgm:prSet/>
      <dgm:spPr/>
      <dgm:t>
        <a:bodyPr/>
        <a:lstStyle/>
        <a:p>
          <a:endParaRPr lang="es-MX"/>
        </a:p>
      </dgm:t>
    </dgm:pt>
    <dgm:pt modelId="{C6590341-91AF-4AFC-989E-EB1E168A5220}">
      <dgm:prSet phldrT="[Texto]"/>
      <dgm:spPr/>
      <dgm:t>
        <a:bodyPr/>
        <a:lstStyle/>
        <a:p>
          <a:r>
            <a:rPr lang="es-MX" dirty="0" err="1" smtClean="0"/>
            <a:t>Multip</a:t>
          </a:r>
          <a:r>
            <a:rPr lang="es-MX" dirty="0" smtClean="0"/>
            <a:t>. (*)</a:t>
          </a:r>
          <a:endParaRPr lang="es-MX" dirty="0"/>
        </a:p>
      </dgm:t>
    </dgm:pt>
    <dgm:pt modelId="{DD399A82-D67E-4ECA-BBF2-26971584CD7E}" type="parTrans" cxnId="{215F0FF4-4AA1-4719-8C3D-FC94A8D43992}">
      <dgm:prSet/>
      <dgm:spPr/>
      <dgm:t>
        <a:bodyPr/>
        <a:lstStyle/>
        <a:p>
          <a:endParaRPr lang="es-MX"/>
        </a:p>
      </dgm:t>
    </dgm:pt>
    <dgm:pt modelId="{8CDD4606-0D42-4CBF-A236-BD1B799680EB}" type="sibTrans" cxnId="{215F0FF4-4AA1-4719-8C3D-FC94A8D43992}">
      <dgm:prSet/>
      <dgm:spPr/>
      <dgm:t>
        <a:bodyPr/>
        <a:lstStyle/>
        <a:p>
          <a:endParaRPr lang="es-MX"/>
        </a:p>
      </dgm:t>
    </dgm:pt>
    <dgm:pt modelId="{00AB416E-EE3F-44CC-860F-2A14A3D7F7A5}">
      <dgm:prSet phldrT="[Texto]"/>
      <dgm:spPr/>
      <dgm:t>
        <a:bodyPr/>
        <a:lstStyle/>
        <a:p>
          <a:r>
            <a:rPr lang="es-MX" dirty="0" smtClean="0"/>
            <a:t>Exponente (**)</a:t>
          </a:r>
          <a:endParaRPr lang="es-MX" dirty="0"/>
        </a:p>
      </dgm:t>
    </dgm:pt>
    <dgm:pt modelId="{7818CD5A-35FF-4974-A006-606F565CE2D8}" type="parTrans" cxnId="{530DCEB1-D5A4-429D-94C4-DD7B4FB3C23C}">
      <dgm:prSet/>
      <dgm:spPr/>
      <dgm:t>
        <a:bodyPr/>
        <a:lstStyle/>
        <a:p>
          <a:endParaRPr lang="es-MX"/>
        </a:p>
      </dgm:t>
    </dgm:pt>
    <dgm:pt modelId="{5AC8962C-276A-4D99-B3DF-2F0435D10EEF}" type="sibTrans" cxnId="{530DCEB1-D5A4-429D-94C4-DD7B4FB3C23C}">
      <dgm:prSet/>
      <dgm:spPr/>
      <dgm:t>
        <a:bodyPr/>
        <a:lstStyle/>
        <a:p>
          <a:endParaRPr lang="es-MX"/>
        </a:p>
      </dgm:t>
    </dgm:pt>
    <dgm:pt modelId="{57364ADF-A394-416D-BBB1-249CDF6A779C}">
      <dgm:prSet phldrT="[Texto]"/>
      <dgm:spPr/>
      <dgm:t>
        <a:bodyPr/>
        <a:lstStyle/>
        <a:p>
          <a:r>
            <a:rPr lang="es-MX" dirty="0" smtClean="0"/>
            <a:t>División(/, //)</a:t>
          </a:r>
          <a:endParaRPr lang="es-MX" dirty="0"/>
        </a:p>
      </dgm:t>
    </dgm:pt>
    <dgm:pt modelId="{034CFD9C-FAF2-40B1-8043-7C71A1663FA1}" type="parTrans" cxnId="{89DB88F4-518C-45B3-B990-59F1C8341C41}">
      <dgm:prSet/>
      <dgm:spPr/>
      <dgm:t>
        <a:bodyPr/>
        <a:lstStyle/>
        <a:p>
          <a:endParaRPr lang="es-MX"/>
        </a:p>
      </dgm:t>
    </dgm:pt>
    <dgm:pt modelId="{E3C9EC1B-86AD-46BA-824B-6A9999D772A2}" type="sibTrans" cxnId="{89DB88F4-518C-45B3-B990-59F1C8341C41}">
      <dgm:prSet/>
      <dgm:spPr/>
      <dgm:t>
        <a:bodyPr/>
        <a:lstStyle/>
        <a:p>
          <a:endParaRPr lang="es-MX"/>
        </a:p>
      </dgm:t>
    </dgm:pt>
    <dgm:pt modelId="{AE61CD8B-8978-41F2-B032-61A8E8F0FAF0}">
      <dgm:prSet phldrT="[Texto]"/>
      <dgm:spPr/>
      <dgm:t>
        <a:bodyPr/>
        <a:lstStyle/>
        <a:p>
          <a:r>
            <a:rPr lang="es-MX" dirty="0" smtClean="0"/>
            <a:t>Módulo (%)</a:t>
          </a:r>
          <a:endParaRPr lang="es-MX" dirty="0"/>
        </a:p>
      </dgm:t>
    </dgm:pt>
    <dgm:pt modelId="{5CD401B1-61B4-4BA1-BC6C-2472E91F1D47}" type="parTrans" cxnId="{2580E2DD-6AE2-486C-900B-8D9CEB5FF7C0}">
      <dgm:prSet/>
      <dgm:spPr/>
      <dgm:t>
        <a:bodyPr/>
        <a:lstStyle/>
        <a:p>
          <a:endParaRPr lang="es-MX"/>
        </a:p>
      </dgm:t>
    </dgm:pt>
    <dgm:pt modelId="{C2870913-9B12-4C44-9434-044ED2E5569C}" type="sibTrans" cxnId="{2580E2DD-6AE2-486C-900B-8D9CEB5FF7C0}">
      <dgm:prSet/>
      <dgm:spPr/>
      <dgm:t>
        <a:bodyPr/>
        <a:lstStyle/>
        <a:p>
          <a:endParaRPr lang="es-MX"/>
        </a:p>
      </dgm:t>
    </dgm:pt>
    <dgm:pt modelId="{2BF8EBB9-0704-4A12-AB36-62F696CC7935}" type="pres">
      <dgm:prSet presAssocID="{63A0E056-1FCF-423F-9813-47B6CC34D7B3}" presName="theList" presStyleCnt="0">
        <dgm:presLayoutVars>
          <dgm:dir/>
          <dgm:animLvl val="lvl"/>
          <dgm:resizeHandles val="exact"/>
        </dgm:presLayoutVars>
      </dgm:prSet>
      <dgm:spPr/>
    </dgm:pt>
    <dgm:pt modelId="{CF28ACCA-AB93-4825-AF1F-759B0E7CE7A0}" type="pres">
      <dgm:prSet presAssocID="{DB6F2FD6-1230-4BA5-B8FF-BB0B720530D2}" presName="compNode" presStyleCnt="0"/>
      <dgm:spPr/>
    </dgm:pt>
    <dgm:pt modelId="{ADA19C49-FAED-4C95-AF69-3835B1C34322}" type="pres">
      <dgm:prSet presAssocID="{DB6F2FD6-1230-4BA5-B8FF-BB0B720530D2}" presName="aNode" presStyleLbl="bgShp" presStyleIdx="0" presStyleCnt="3"/>
      <dgm:spPr/>
      <dgm:t>
        <a:bodyPr/>
        <a:lstStyle/>
        <a:p>
          <a:endParaRPr lang="es-MX"/>
        </a:p>
      </dgm:t>
    </dgm:pt>
    <dgm:pt modelId="{32EF3D5F-3324-4F18-A63C-53465842E4F0}" type="pres">
      <dgm:prSet presAssocID="{DB6F2FD6-1230-4BA5-B8FF-BB0B720530D2}" presName="textNode" presStyleLbl="bgShp" presStyleIdx="0" presStyleCnt="3"/>
      <dgm:spPr/>
      <dgm:t>
        <a:bodyPr/>
        <a:lstStyle/>
        <a:p>
          <a:endParaRPr lang="es-MX"/>
        </a:p>
      </dgm:t>
    </dgm:pt>
    <dgm:pt modelId="{9F573CED-0299-496D-AA7E-9076B3147B1B}" type="pres">
      <dgm:prSet presAssocID="{DB6F2FD6-1230-4BA5-B8FF-BB0B720530D2}" presName="compChildNode" presStyleCnt="0"/>
      <dgm:spPr/>
    </dgm:pt>
    <dgm:pt modelId="{3042BFFA-DDD5-4C3B-806E-EE175B0F79E5}" type="pres">
      <dgm:prSet presAssocID="{DB6F2FD6-1230-4BA5-B8FF-BB0B720530D2}" presName="theInnerList" presStyleCnt="0"/>
      <dgm:spPr/>
    </dgm:pt>
    <dgm:pt modelId="{F036DBAE-FC83-4707-9977-C3CFA17140C1}" type="pres">
      <dgm:prSet presAssocID="{CD0161D1-709D-406C-9718-1AE5E41CCEA4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32E4C22-23CA-45A0-882A-506EA7CAD278}" type="pres">
      <dgm:prSet presAssocID="{CD0161D1-709D-406C-9718-1AE5E41CCEA4}" presName="aSpace2" presStyleCnt="0"/>
      <dgm:spPr/>
    </dgm:pt>
    <dgm:pt modelId="{CD710EB9-F904-434C-BE99-DB4DC8C945A3}" type="pres">
      <dgm:prSet presAssocID="{4539C48A-C2A5-46D8-830E-E75ADA8C5048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6AD2652-DC67-4EDA-98A2-CBD956437F5C}" type="pres">
      <dgm:prSet presAssocID="{4539C48A-C2A5-46D8-830E-E75ADA8C5048}" presName="aSpace2" presStyleCnt="0"/>
      <dgm:spPr/>
    </dgm:pt>
    <dgm:pt modelId="{F4332908-CE27-473C-A090-01C060268D95}" type="pres">
      <dgm:prSet presAssocID="{C00EA342-3849-4AA0-891E-9EBB83AAD3D3}" presName="childNode" presStyleLbl="node1" presStyleIdx="2" presStyleCnt="15">
        <dgm:presLayoutVars>
          <dgm:bulletEnabled val="1"/>
        </dgm:presLayoutVars>
      </dgm:prSet>
      <dgm:spPr/>
    </dgm:pt>
    <dgm:pt modelId="{A8443B8C-BC96-487A-8D4C-D2DF9C154BC4}" type="pres">
      <dgm:prSet presAssocID="{DB6F2FD6-1230-4BA5-B8FF-BB0B720530D2}" presName="aSpace" presStyleCnt="0"/>
      <dgm:spPr/>
    </dgm:pt>
    <dgm:pt modelId="{E2ACE89F-4D5B-4FDE-99EB-5A937F2CF09C}" type="pres">
      <dgm:prSet presAssocID="{BC5A1F54-F08F-49C8-9CCF-31CABB3FE039}" presName="compNode" presStyleCnt="0"/>
      <dgm:spPr/>
    </dgm:pt>
    <dgm:pt modelId="{6B28577F-BDF7-4D2A-A48F-F5CB8F052C77}" type="pres">
      <dgm:prSet presAssocID="{BC5A1F54-F08F-49C8-9CCF-31CABB3FE039}" presName="aNode" presStyleLbl="bgShp" presStyleIdx="1" presStyleCnt="3"/>
      <dgm:spPr/>
    </dgm:pt>
    <dgm:pt modelId="{396A2C28-1534-4319-835C-F170BFFF4B85}" type="pres">
      <dgm:prSet presAssocID="{BC5A1F54-F08F-49C8-9CCF-31CABB3FE039}" presName="textNode" presStyleLbl="bgShp" presStyleIdx="1" presStyleCnt="3"/>
      <dgm:spPr/>
    </dgm:pt>
    <dgm:pt modelId="{BE43AD90-74D4-4373-B0BC-5E401CDF7FA7}" type="pres">
      <dgm:prSet presAssocID="{BC5A1F54-F08F-49C8-9CCF-31CABB3FE039}" presName="compChildNode" presStyleCnt="0"/>
      <dgm:spPr/>
    </dgm:pt>
    <dgm:pt modelId="{51975B0D-73BA-40C6-BCDB-592272B2018B}" type="pres">
      <dgm:prSet presAssocID="{BC5A1F54-F08F-49C8-9CCF-31CABB3FE039}" presName="theInnerList" presStyleCnt="0"/>
      <dgm:spPr/>
    </dgm:pt>
    <dgm:pt modelId="{E5FB9354-7FB2-4253-BF17-51ABBC65F9BF}" type="pres">
      <dgm:prSet presAssocID="{E45CC804-0641-4560-AB9C-4946D0BE90AA}" presName="childNode" presStyleLbl="node1" presStyleIdx="3" presStyleCnt="15">
        <dgm:presLayoutVars>
          <dgm:bulletEnabled val="1"/>
        </dgm:presLayoutVars>
      </dgm:prSet>
      <dgm:spPr/>
    </dgm:pt>
    <dgm:pt modelId="{F6722726-3B68-4F39-A295-BA1F93014A08}" type="pres">
      <dgm:prSet presAssocID="{E45CC804-0641-4560-AB9C-4946D0BE90AA}" presName="aSpace2" presStyleCnt="0"/>
      <dgm:spPr/>
    </dgm:pt>
    <dgm:pt modelId="{BE29263B-ED79-44A6-BF6E-691988030DED}" type="pres">
      <dgm:prSet presAssocID="{699D8A51-73F1-45D5-A3E9-6B2E6A6A9588}" presName="childNode" presStyleLbl="node1" presStyleIdx="4" presStyleCnt="15">
        <dgm:presLayoutVars>
          <dgm:bulletEnabled val="1"/>
        </dgm:presLayoutVars>
      </dgm:prSet>
      <dgm:spPr/>
    </dgm:pt>
    <dgm:pt modelId="{7729DF23-62E4-45D3-A17C-F8F924FEA7A8}" type="pres">
      <dgm:prSet presAssocID="{699D8A51-73F1-45D5-A3E9-6B2E6A6A9588}" presName="aSpace2" presStyleCnt="0"/>
      <dgm:spPr/>
    </dgm:pt>
    <dgm:pt modelId="{261DD216-9494-46BE-A6A2-450A729CE202}" type="pres">
      <dgm:prSet presAssocID="{C6590341-91AF-4AFC-989E-EB1E168A5220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6CFDF9D-C513-40AF-BF24-85E0926DD2FC}" type="pres">
      <dgm:prSet presAssocID="{C6590341-91AF-4AFC-989E-EB1E168A5220}" presName="aSpace2" presStyleCnt="0"/>
      <dgm:spPr/>
    </dgm:pt>
    <dgm:pt modelId="{E8965DAE-31F4-4C42-B595-E6CF5C8B806A}" type="pres">
      <dgm:prSet presAssocID="{00AB416E-EE3F-44CC-860F-2A14A3D7F7A5}" presName="childNode" presStyleLbl="node1" presStyleIdx="6" presStyleCnt="15">
        <dgm:presLayoutVars>
          <dgm:bulletEnabled val="1"/>
        </dgm:presLayoutVars>
      </dgm:prSet>
      <dgm:spPr/>
    </dgm:pt>
    <dgm:pt modelId="{A89403F8-F424-4180-9E03-E6EFA363D5BA}" type="pres">
      <dgm:prSet presAssocID="{00AB416E-EE3F-44CC-860F-2A14A3D7F7A5}" presName="aSpace2" presStyleCnt="0"/>
      <dgm:spPr/>
    </dgm:pt>
    <dgm:pt modelId="{85BE5D22-9F81-4815-AE77-EF575A992552}" type="pres">
      <dgm:prSet presAssocID="{57364ADF-A394-416D-BBB1-249CDF6A779C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9125FBA-91C8-459B-A2C1-44D5995E63B3}" type="pres">
      <dgm:prSet presAssocID="{57364ADF-A394-416D-BBB1-249CDF6A779C}" presName="aSpace2" presStyleCnt="0"/>
      <dgm:spPr/>
    </dgm:pt>
    <dgm:pt modelId="{ABA83439-4B40-46A3-B6F0-3ED5A7671347}" type="pres">
      <dgm:prSet presAssocID="{AE61CD8B-8978-41F2-B032-61A8E8F0FAF0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141B04B-F05A-49C6-9BFC-559130D86E57}" type="pres">
      <dgm:prSet presAssocID="{BC5A1F54-F08F-49C8-9CCF-31CABB3FE039}" presName="aSpace" presStyleCnt="0"/>
      <dgm:spPr/>
    </dgm:pt>
    <dgm:pt modelId="{ACA6B6E4-2850-4070-A61D-E91BB71E1260}" type="pres">
      <dgm:prSet presAssocID="{F404781F-AAF4-4B73-9345-E0B64C8B31A0}" presName="compNode" presStyleCnt="0"/>
      <dgm:spPr/>
    </dgm:pt>
    <dgm:pt modelId="{9E9BC34E-E964-4888-8F20-5AE395F2653E}" type="pres">
      <dgm:prSet presAssocID="{F404781F-AAF4-4B73-9345-E0B64C8B31A0}" presName="aNode" presStyleLbl="bgShp" presStyleIdx="2" presStyleCnt="3"/>
      <dgm:spPr/>
      <dgm:t>
        <a:bodyPr/>
        <a:lstStyle/>
        <a:p>
          <a:endParaRPr lang="es-MX"/>
        </a:p>
      </dgm:t>
    </dgm:pt>
    <dgm:pt modelId="{20A9B114-66AF-47F0-9561-032DC45FFECA}" type="pres">
      <dgm:prSet presAssocID="{F404781F-AAF4-4B73-9345-E0B64C8B31A0}" presName="textNode" presStyleLbl="bgShp" presStyleIdx="2" presStyleCnt="3"/>
      <dgm:spPr/>
      <dgm:t>
        <a:bodyPr/>
        <a:lstStyle/>
        <a:p>
          <a:endParaRPr lang="es-MX"/>
        </a:p>
      </dgm:t>
    </dgm:pt>
    <dgm:pt modelId="{174D007A-A0FE-4DC6-883D-2A21ED70105A}" type="pres">
      <dgm:prSet presAssocID="{F404781F-AAF4-4B73-9345-E0B64C8B31A0}" presName="compChildNode" presStyleCnt="0"/>
      <dgm:spPr/>
    </dgm:pt>
    <dgm:pt modelId="{174F4291-F734-4EAD-A699-9E62CEB2C21D}" type="pres">
      <dgm:prSet presAssocID="{F404781F-AAF4-4B73-9345-E0B64C8B31A0}" presName="theInnerList" presStyleCnt="0"/>
      <dgm:spPr/>
    </dgm:pt>
    <dgm:pt modelId="{E883CC9C-3B09-44B3-B2AE-3D8603DCB64D}" type="pres">
      <dgm:prSet presAssocID="{4C2FFBC7-E1D9-47C3-B60B-250938923C8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AA8D6EB-9B07-4DF0-8332-08714C33EED8}" type="pres">
      <dgm:prSet presAssocID="{4C2FFBC7-E1D9-47C3-B60B-250938923C86}" presName="aSpace2" presStyleCnt="0"/>
      <dgm:spPr/>
    </dgm:pt>
    <dgm:pt modelId="{2E73EAD8-E961-4D37-9618-34610892E1C4}" type="pres">
      <dgm:prSet presAssocID="{E90562B4-1B40-4533-B835-D6E666188DAF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FD1B21A-F8B7-4038-9EB5-328B6BB935E9}" type="pres">
      <dgm:prSet presAssocID="{E90562B4-1B40-4533-B835-D6E666188DAF}" presName="aSpace2" presStyleCnt="0"/>
      <dgm:spPr/>
    </dgm:pt>
    <dgm:pt modelId="{2D6568C2-2D0B-40DA-AF28-233D111361E2}" type="pres">
      <dgm:prSet presAssocID="{C6A97FB8-FC94-425F-B9E4-CF2505955B1D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44CB728-1C12-4023-871A-C44602EC5664}" type="pres">
      <dgm:prSet presAssocID="{C6A97FB8-FC94-425F-B9E4-CF2505955B1D}" presName="aSpace2" presStyleCnt="0"/>
      <dgm:spPr/>
    </dgm:pt>
    <dgm:pt modelId="{24741736-A55D-40E8-B954-4D261F66FA25}" type="pres">
      <dgm:prSet presAssocID="{9E53CD17-9343-4902-B788-AB150555C8CE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1E4A8C3-E360-4AC5-90C7-30C586AF449D}" type="pres">
      <dgm:prSet presAssocID="{9E53CD17-9343-4902-B788-AB150555C8CE}" presName="aSpace2" presStyleCnt="0"/>
      <dgm:spPr/>
    </dgm:pt>
    <dgm:pt modelId="{85C112B8-E88D-4D00-AF99-280C48AA8132}" type="pres">
      <dgm:prSet presAssocID="{024F69A6-729E-4C26-877F-2BE4EBA353C4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B9388F4-224F-48DA-95EE-85DDB3B75218}" type="pres">
      <dgm:prSet presAssocID="{024F69A6-729E-4C26-877F-2BE4EBA353C4}" presName="aSpace2" presStyleCnt="0"/>
      <dgm:spPr/>
    </dgm:pt>
    <dgm:pt modelId="{5751532F-9DCE-45FE-BC67-2AB5D2A880F2}" type="pres">
      <dgm:prSet presAssocID="{B1F3E0BF-9AB4-4221-B24B-D752BD9BDEA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85C9477-7003-4BE7-AC9A-CBDAFCED62C7}" type="presOf" srcId="{BC5A1F54-F08F-49C8-9CCF-31CABB3FE039}" destId="{6B28577F-BDF7-4D2A-A48F-F5CB8F052C77}" srcOrd="0" destOrd="0" presId="urn:microsoft.com/office/officeart/2005/8/layout/lProcess2"/>
    <dgm:cxn modelId="{0C514618-76C1-4DEA-BA2C-E43D848AB36E}" type="presOf" srcId="{699D8A51-73F1-45D5-A3E9-6B2E6A6A9588}" destId="{BE29263B-ED79-44A6-BF6E-691988030DED}" srcOrd="0" destOrd="0" presId="urn:microsoft.com/office/officeart/2005/8/layout/lProcess2"/>
    <dgm:cxn modelId="{0A5EBF1D-2C8D-4CDC-B507-568C38E83808}" type="presOf" srcId="{F404781F-AAF4-4B73-9345-E0B64C8B31A0}" destId="{20A9B114-66AF-47F0-9561-032DC45FFECA}" srcOrd="1" destOrd="0" presId="urn:microsoft.com/office/officeart/2005/8/layout/lProcess2"/>
    <dgm:cxn modelId="{C36B889D-8325-47F7-959F-CA32ACC7C98F}" srcId="{BC5A1F54-F08F-49C8-9CCF-31CABB3FE039}" destId="{699D8A51-73F1-45D5-A3E9-6B2E6A6A9588}" srcOrd="1" destOrd="0" parTransId="{30051587-3015-401B-A327-FAB8EAFB5CC6}" sibTransId="{243703E4-951B-496E-9A22-3E55598197DB}"/>
    <dgm:cxn modelId="{6CD5F713-9D07-446B-94DE-CE17B5998B8A}" type="presOf" srcId="{9E53CD17-9343-4902-B788-AB150555C8CE}" destId="{24741736-A55D-40E8-B954-4D261F66FA25}" srcOrd="0" destOrd="0" presId="urn:microsoft.com/office/officeart/2005/8/layout/lProcess2"/>
    <dgm:cxn modelId="{06D13F21-86F8-47F7-B50E-79A061329CF9}" type="presOf" srcId="{4C2FFBC7-E1D9-47C3-B60B-250938923C86}" destId="{E883CC9C-3B09-44B3-B2AE-3D8603DCB64D}" srcOrd="0" destOrd="0" presId="urn:microsoft.com/office/officeart/2005/8/layout/lProcess2"/>
    <dgm:cxn modelId="{01F11DEB-7390-4D2B-8E7C-27ED68D1FD74}" type="presOf" srcId="{63A0E056-1FCF-423F-9813-47B6CC34D7B3}" destId="{2BF8EBB9-0704-4A12-AB36-62F696CC7935}" srcOrd="0" destOrd="0" presId="urn:microsoft.com/office/officeart/2005/8/layout/lProcess2"/>
    <dgm:cxn modelId="{8CF7F021-5B3D-49B0-8BA2-55609424291B}" srcId="{F404781F-AAF4-4B73-9345-E0B64C8B31A0}" destId="{024F69A6-729E-4C26-877F-2BE4EBA353C4}" srcOrd="4" destOrd="0" parTransId="{93D93F2A-2D51-4C09-AC0B-DF6C390634A5}" sibTransId="{CC5392B2-F92C-41DC-ACAC-8AD460FAF6AB}"/>
    <dgm:cxn modelId="{5168E2A7-C4A9-40BC-8B28-168AEC0F834A}" type="presOf" srcId="{DB6F2FD6-1230-4BA5-B8FF-BB0B720530D2}" destId="{32EF3D5F-3324-4F18-A63C-53465842E4F0}" srcOrd="1" destOrd="0" presId="urn:microsoft.com/office/officeart/2005/8/layout/lProcess2"/>
    <dgm:cxn modelId="{8C149E5A-9606-40EA-867A-A53AE34B1176}" type="presOf" srcId="{C6590341-91AF-4AFC-989E-EB1E168A5220}" destId="{261DD216-9494-46BE-A6A2-450A729CE202}" srcOrd="0" destOrd="0" presId="urn:microsoft.com/office/officeart/2005/8/layout/lProcess2"/>
    <dgm:cxn modelId="{D41FD80F-E21D-4F4E-9C1C-B4205FFF80CB}" type="presOf" srcId="{F404781F-AAF4-4B73-9345-E0B64C8B31A0}" destId="{9E9BC34E-E964-4888-8F20-5AE395F2653E}" srcOrd="0" destOrd="0" presId="urn:microsoft.com/office/officeart/2005/8/layout/lProcess2"/>
    <dgm:cxn modelId="{70EB0A6A-826B-4302-AB61-4834EDBBA25E}" type="presOf" srcId="{CD0161D1-709D-406C-9718-1AE5E41CCEA4}" destId="{F036DBAE-FC83-4707-9977-C3CFA17140C1}" srcOrd="0" destOrd="0" presId="urn:microsoft.com/office/officeart/2005/8/layout/lProcess2"/>
    <dgm:cxn modelId="{2580E2DD-6AE2-486C-900B-8D9CEB5FF7C0}" srcId="{BC5A1F54-F08F-49C8-9CCF-31CABB3FE039}" destId="{AE61CD8B-8978-41F2-B032-61A8E8F0FAF0}" srcOrd="5" destOrd="0" parTransId="{5CD401B1-61B4-4BA1-BC6C-2472E91F1D47}" sibTransId="{C2870913-9B12-4C44-9434-044ED2E5569C}"/>
    <dgm:cxn modelId="{8B5109E7-828A-41AD-974A-2FF8D261685C}" srcId="{63A0E056-1FCF-423F-9813-47B6CC34D7B3}" destId="{F404781F-AAF4-4B73-9345-E0B64C8B31A0}" srcOrd="2" destOrd="0" parTransId="{04F5E058-7AFE-467A-8E13-98D26EBC7868}" sibTransId="{E9D2F68D-2D78-4341-B39D-0F2E0BD80CF5}"/>
    <dgm:cxn modelId="{81A8EC62-CFAD-4B61-8B49-55E921237C32}" type="presOf" srcId="{BC5A1F54-F08F-49C8-9CCF-31CABB3FE039}" destId="{396A2C28-1534-4319-835C-F170BFFF4B85}" srcOrd="1" destOrd="0" presId="urn:microsoft.com/office/officeart/2005/8/layout/lProcess2"/>
    <dgm:cxn modelId="{FC3407AD-4ECD-47AF-9D1A-2B49EFBDBCE4}" srcId="{F404781F-AAF4-4B73-9345-E0B64C8B31A0}" destId="{E90562B4-1B40-4533-B835-D6E666188DAF}" srcOrd="1" destOrd="0" parTransId="{0121FAD5-72C4-4B01-972D-9B95924D357C}" sibTransId="{0B46A207-2507-4B18-B4AF-AFC8EB194F3C}"/>
    <dgm:cxn modelId="{B37465AF-599F-470F-A421-6AEE8EF58E80}" srcId="{DB6F2FD6-1230-4BA5-B8FF-BB0B720530D2}" destId="{4539C48A-C2A5-46D8-830E-E75ADA8C5048}" srcOrd="1" destOrd="0" parTransId="{7620948C-0044-45F2-B56D-19F0F3873301}" sibTransId="{AE0A8BEF-4504-410D-B704-33754589A854}"/>
    <dgm:cxn modelId="{DA490AEF-E115-4FA9-A6DC-991AB7A9F077}" srcId="{F404781F-AAF4-4B73-9345-E0B64C8B31A0}" destId="{9E53CD17-9343-4902-B788-AB150555C8CE}" srcOrd="3" destOrd="0" parTransId="{2565B852-240E-42F0-9056-85309CBE514A}" sibTransId="{A77389D5-577C-4696-9F9C-00D011078CFA}"/>
    <dgm:cxn modelId="{873B91EB-72B7-455F-94B9-EE5567E6A5A8}" srcId="{F404781F-AAF4-4B73-9345-E0B64C8B31A0}" destId="{B1F3E0BF-9AB4-4221-B24B-D752BD9BDEAA}" srcOrd="5" destOrd="0" parTransId="{5F2BF948-C04F-484D-85C0-B3DF5AC9C8F8}" sibTransId="{E2BDA750-45D7-4D3D-85AE-654F0F907887}"/>
    <dgm:cxn modelId="{97E170CC-1D45-450F-9A4F-434EEA7582F4}" type="presOf" srcId="{C00EA342-3849-4AA0-891E-9EBB83AAD3D3}" destId="{F4332908-CE27-473C-A090-01C060268D95}" srcOrd="0" destOrd="0" presId="urn:microsoft.com/office/officeart/2005/8/layout/lProcess2"/>
    <dgm:cxn modelId="{E1A20FF0-92FB-40F9-8B2B-A9C5F06C4F70}" srcId="{63A0E056-1FCF-423F-9813-47B6CC34D7B3}" destId="{DB6F2FD6-1230-4BA5-B8FF-BB0B720530D2}" srcOrd="0" destOrd="0" parTransId="{55F35F56-746A-4E19-9968-15CDD9FA0BCF}" sibTransId="{13E3E078-A03A-43CF-9969-C984808CBF5C}"/>
    <dgm:cxn modelId="{FC0D77BA-2EA5-4C4B-9A16-B57F1785379F}" srcId="{DB6F2FD6-1230-4BA5-B8FF-BB0B720530D2}" destId="{CD0161D1-709D-406C-9718-1AE5E41CCEA4}" srcOrd="0" destOrd="0" parTransId="{0F47AADF-BF03-4CD5-B08B-C38ADA9CA3A5}" sibTransId="{3F80B494-1E2D-43C9-B2AA-8D154E6CE2E4}"/>
    <dgm:cxn modelId="{BE945CEF-0C3A-4AD8-A060-42B2B71348F9}" srcId="{BC5A1F54-F08F-49C8-9CCF-31CABB3FE039}" destId="{E45CC804-0641-4560-AB9C-4946D0BE90AA}" srcOrd="0" destOrd="0" parTransId="{63CA3318-2A35-44A4-B92D-E27E29561FD2}" sibTransId="{7BFB97F1-95E9-4FF9-8A43-50918CC67E6B}"/>
    <dgm:cxn modelId="{89DB88F4-518C-45B3-B990-59F1C8341C41}" srcId="{BC5A1F54-F08F-49C8-9CCF-31CABB3FE039}" destId="{57364ADF-A394-416D-BBB1-249CDF6A779C}" srcOrd="4" destOrd="0" parTransId="{034CFD9C-FAF2-40B1-8043-7C71A1663FA1}" sibTransId="{E3C9EC1B-86AD-46BA-824B-6A9999D772A2}"/>
    <dgm:cxn modelId="{44E6ADBF-6EB3-4DDD-A441-86373C77943D}" type="presOf" srcId="{57364ADF-A394-416D-BBB1-249CDF6A779C}" destId="{85BE5D22-9F81-4815-AE77-EF575A992552}" srcOrd="0" destOrd="0" presId="urn:microsoft.com/office/officeart/2005/8/layout/lProcess2"/>
    <dgm:cxn modelId="{5ADAB242-67D8-46AA-AD42-57AFA19B5461}" type="presOf" srcId="{E90562B4-1B40-4533-B835-D6E666188DAF}" destId="{2E73EAD8-E961-4D37-9618-34610892E1C4}" srcOrd="0" destOrd="0" presId="urn:microsoft.com/office/officeart/2005/8/layout/lProcess2"/>
    <dgm:cxn modelId="{A93EE92C-C1AE-4FE1-B5F3-F371DCAB7C28}" srcId="{F404781F-AAF4-4B73-9345-E0B64C8B31A0}" destId="{4C2FFBC7-E1D9-47C3-B60B-250938923C86}" srcOrd="0" destOrd="0" parTransId="{274FD108-9474-4C4C-9DF5-C530E00DB31A}" sibTransId="{D252F539-E10E-4986-BCA8-D81AB922F577}"/>
    <dgm:cxn modelId="{CBBEDC92-9BCF-44ED-86B6-72DF01F892F1}" type="presOf" srcId="{AE61CD8B-8978-41F2-B032-61A8E8F0FAF0}" destId="{ABA83439-4B40-46A3-B6F0-3ED5A7671347}" srcOrd="0" destOrd="0" presId="urn:microsoft.com/office/officeart/2005/8/layout/lProcess2"/>
    <dgm:cxn modelId="{CC89757C-1552-4599-8B53-2990A84B60F9}" srcId="{DB6F2FD6-1230-4BA5-B8FF-BB0B720530D2}" destId="{C00EA342-3849-4AA0-891E-9EBB83AAD3D3}" srcOrd="2" destOrd="0" parTransId="{5BF6FA34-0739-4FFB-A9C5-5EC0E3016C6F}" sibTransId="{189D82C1-0969-4F08-A3EA-CF42BC1B5DB3}"/>
    <dgm:cxn modelId="{630D6561-01EB-4D04-BD6B-3893D565C822}" type="presOf" srcId="{C6A97FB8-FC94-425F-B9E4-CF2505955B1D}" destId="{2D6568C2-2D0B-40DA-AF28-233D111361E2}" srcOrd="0" destOrd="0" presId="urn:microsoft.com/office/officeart/2005/8/layout/lProcess2"/>
    <dgm:cxn modelId="{A0DE95AD-9EDA-454C-A439-D3DAB8F394A5}" type="presOf" srcId="{B1F3E0BF-9AB4-4221-B24B-D752BD9BDEAA}" destId="{5751532F-9DCE-45FE-BC67-2AB5D2A880F2}" srcOrd="0" destOrd="0" presId="urn:microsoft.com/office/officeart/2005/8/layout/lProcess2"/>
    <dgm:cxn modelId="{F544336C-532A-49E9-BEE5-84C4DBF9874F}" type="presOf" srcId="{DB6F2FD6-1230-4BA5-B8FF-BB0B720530D2}" destId="{ADA19C49-FAED-4C95-AF69-3835B1C34322}" srcOrd="0" destOrd="0" presId="urn:microsoft.com/office/officeart/2005/8/layout/lProcess2"/>
    <dgm:cxn modelId="{8244F43C-FCFC-4972-9772-B4BCE2BD303B}" type="presOf" srcId="{00AB416E-EE3F-44CC-860F-2A14A3D7F7A5}" destId="{E8965DAE-31F4-4C42-B595-E6CF5C8B806A}" srcOrd="0" destOrd="0" presId="urn:microsoft.com/office/officeart/2005/8/layout/lProcess2"/>
    <dgm:cxn modelId="{EC4454BF-2FD9-49A2-8717-96346365D85C}" srcId="{F404781F-AAF4-4B73-9345-E0B64C8B31A0}" destId="{C6A97FB8-FC94-425F-B9E4-CF2505955B1D}" srcOrd="2" destOrd="0" parTransId="{8665ABD5-0691-41F7-BD5B-8F542D76F5FB}" sibTransId="{320ACE1F-7380-4BC2-B62D-7F3B8311A990}"/>
    <dgm:cxn modelId="{215F0FF4-4AA1-4719-8C3D-FC94A8D43992}" srcId="{BC5A1F54-F08F-49C8-9CCF-31CABB3FE039}" destId="{C6590341-91AF-4AFC-989E-EB1E168A5220}" srcOrd="2" destOrd="0" parTransId="{DD399A82-D67E-4ECA-BBF2-26971584CD7E}" sibTransId="{8CDD4606-0D42-4CBF-A236-BD1B799680EB}"/>
    <dgm:cxn modelId="{A17DA803-A58A-493A-8301-B24D9073C887}" type="presOf" srcId="{4539C48A-C2A5-46D8-830E-E75ADA8C5048}" destId="{CD710EB9-F904-434C-BE99-DB4DC8C945A3}" srcOrd="0" destOrd="0" presId="urn:microsoft.com/office/officeart/2005/8/layout/lProcess2"/>
    <dgm:cxn modelId="{530DCEB1-D5A4-429D-94C4-DD7B4FB3C23C}" srcId="{BC5A1F54-F08F-49C8-9CCF-31CABB3FE039}" destId="{00AB416E-EE3F-44CC-860F-2A14A3D7F7A5}" srcOrd="3" destOrd="0" parTransId="{7818CD5A-35FF-4974-A006-606F565CE2D8}" sibTransId="{5AC8962C-276A-4D99-B3DF-2F0435D10EEF}"/>
    <dgm:cxn modelId="{A3B89A72-5BE7-4994-9C78-7F1D9813E1A2}" type="presOf" srcId="{024F69A6-729E-4C26-877F-2BE4EBA353C4}" destId="{85C112B8-E88D-4D00-AF99-280C48AA8132}" srcOrd="0" destOrd="0" presId="urn:microsoft.com/office/officeart/2005/8/layout/lProcess2"/>
    <dgm:cxn modelId="{D210B194-A767-44F5-8ACC-A28A29184A8D}" type="presOf" srcId="{E45CC804-0641-4560-AB9C-4946D0BE90AA}" destId="{E5FB9354-7FB2-4253-BF17-51ABBC65F9BF}" srcOrd="0" destOrd="0" presId="urn:microsoft.com/office/officeart/2005/8/layout/lProcess2"/>
    <dgm:cxn modelId="{A59BE0CA-61FC-456A-AB03-6EC4CE503D63}" srcId="{63A0E056-1FCF-423F-9813-47B6CC34D7B3}" destId="{BC5A1F54-F08F-49C8-9CCF-31CABB3FE039}" srcOrd="1" destOrd="0" parTransId="{28AE76AE-33E3-42F1-8986-DD4E935FD1C6}" sibTransId="{D42A34FD-2ADA-4E05-A8C0-71810779368A}"/>
    <dgm:cxn modelId="{F4B2A85E-FC2D-4082-AF8C-8DD40C482BE1}" type="presParOf" srcId="{2BF8EBB9-0704-4A12-AB36-62F696CC7935}" destId="{CF28ACCA-AB93-4825-AF1F-759B0E7CE7A0}" srcOrd="0" destOrd="0" presId="urn:microsoft.com/office/officeart/2005/8/layout/lProcess2"/>
    <dgm:cxn modelId="{28EF8C1D-64FC-4ED2-97B6-A2716E2F009A}" type="presParOf" srcId="{CF28ACCA-AB93-4825-AF1F-759B0E7CE7A0}" destId="{ADA19C49-FAED-4C95-AF69-3835B1C34322}" srcOrd="0" destOrd="0" presId="urn:microsoft.com/office/officeart/2005/8/layout/lProcess2"/>
    <dgm:cxn modelId="{9745388C-9CC5-47A2-BA21-2D55E7F6C6E2}" type="presParOf" srcId="{CF28ACCA-AB93-4825-AF1F-759B0E7CE7A0}" destId="{32EF3D5F-3324-4F18-A63C-53465842E4F0}" srcOrd="1" destOrd="0" presId="urn:microsoft.com/office/officeart/2005/8/layout/lProcess2"/>
    <dgm:cxn modelId="{79E5E15D-ECD4-4E4C-87B7-0FEA366E5D29}" type="presParOf" srcId="{CF28ACCA-AB93-4825-AF1F-759B0E7CE7A0}" destId="{9F573CED-0299-496D-AA7E-9076B3147B1B}" srcOrd="2" destOrd="0" presId="urn:microsoft.com/office/officeart/2005/8/layout/lProcess2"/>
    <dgm:cxn modelId="{F66C97BC-9050-431B-AAA4-D1C68F958DDF}" type="presParOf" srcId="{9F573CED-0299-496D-AA7E-9076B3147B1B}" destId="{3042BFFA-DDD5-4C3B-806E-EE175B0F79E5}" srcOrd="0" destOrd="0" presId="urn:microsoft.com/office/officeart/2005/8/layout/lProcess2"/>
    <dgm:cxn modelId="{8AC0BA91-6DF6-4D75-9C1F-2B8EEEA4D341}" type="presParOf" srcId="{3042BFFA-DDD5-4C3B-806E-EE175B0F79E5}" destId="{F036DBAE-FC83-4707-9977-C3CFA17140C1}" srcOrd="0" destOrd="0" presId="urn:microsoft.com/office/officeart/2005/8/layout/lProcess2"/>
    <dgm:cxn modelId="{EC14ADC9-1504-4B96-8961-D11FADF36B8E}" type="presParOf" srcId="{3042BFFA-DDD5-4C3B-806E-EE175B0F79E5}" destId="{C32E4C22-23CA-45A0-882A-506EA7CAD278}" srcOrd="1" destOrd="0" presId="urn:microsoft.com/office/officeart/2005/8/layout/lProcess2"/>
    <dgm:cxn modelId="{D6977B51-7516-49D4-9365-E782373DB60C}" type="presParOf" srcId="{3042BFFA-DDD5-4C3B-806E-EE175B0F79E5}" destId="{CD710EB9-F904-434C-BE99-DB4DC8C945A3}" srcOrd="2" destOrd="0" presId="urn:microsoft.com/office/officeart/2005/8/layout/lProcess2"/>
    <dgm:cxn modelId="{79AA0089-EC4A-4EE6-9190-98E618015A61}" type="presParOf" srcId="{3042BFFA-DDD5-4C3B-806E-EE175B0F79E5}" destId="{E6AD2652-DC67-4EDA-98A2-CBD956437F5C}" srcOrd="3" destOrd="0" presId="urn:microsoft.com/office/officeart/2005/8/layout/lProcess2"/>
    <dgm:cxn modelId="{4B60A838-035E-4C66-B2E2-38425293BF5C}" type="presParOf" srcId="{3042BFFA-DDD5-4C3B-806E-EE175B0F79E5}" destId="{F4332908-CE27-473C-A090-01C060268D95}" srcOrd="4" destOrd="0" presId="urn:microsoft.com/office/officeart/2005/8/layout/lProcess2"/>
    <dgm:cxn modelId="{0038194F-C357-4712-B02C-BAED520FCBEF}" type="presParOf" srcId="{2BF8EBB9-0704-4A12-AB36-62F696CC7935}" destId="{A8443B8C-BC96-487A-8D4C-D2DF9C154BC4}" srcOrd="1" destOrd="0" presId="urn:microsoft.com/office/officeart/2005/8/layout/lProcess2"/>
    <dgm:cxn modelId="{099A46FF-29EC-4453-8CA7-26C198F7D9A3}" type="presParOf" srcId="{2BF8EBB9-0704-4A12-AB36-62F696CC7935}" destId="{E2ACE89F-4D5B-4FDE-99EB-5A937F2CF09C}" srcOrd="2" destOrd="0" presId="urn:microsoft.com/office/officeart/2005/8/layout/lProcess2"/>
    <dgm:cxn modelId="{38244930-8D7A-415E-AB37-1CCA344F82C5}" type="presParOf" srcId="{E2ACE89F-4D5B-4FDE-99EB-5A937F2CF09C}" destId="{6B28577F-BDF7-4D2A-A48F-F5CB8F052C77}" srcOrd="0" destOrd="0" presId="urn:microsoft.com/office/officeart/2005/8/layout/lProcess2"/>
    <dgm:cxn modelId="{9911DFDF-9C14-4EE2-A9DD-397765002C0F}" type="presParOf" srcId="{E2ACE89F-4D5B-4FDE-99EB-5A937F2CF09C}" destId="{396A2C28-1534-4319-835C-F170BFFF4B85}" srcOrd="1" destOrd="0" presId="urn:microsoft.com/office/officeart/2005/8/layout/lProcess2"/>
    <dgm:cxn modelId="{0A47744E-C4CF-4BDE-9A6B-CB2148FC82C8}" type="presParOf" srcId="{E2ACE89F-4D5B-4FDE-99EB-5A937F2CF09C}" destId="{BE43AD90-74D4-4373-B0BC-5E401CDF7FA7}" srcOrd="2" destOrd="0" presId="urn:microsoft.com/office/officeart/2005/8/layout/lProcess2"/>
    <dgm:cxn modelId="{083CB1BC-4022-445B-B6EA-81E9DD300E24}" type="presParOf" srcId="{BE43AD90-74D4-4373-B0BC-5E401CDF7FA7}" destId="{51975B0D-73BA-40C6-BCDB-592272B2018B}" srcOrd="0" destOrd="0" presId="urn:microsoft.com/office/officeart/2005/8/layout/lProcess2"/>
    <dgm:cxn modelId="{3D99B0E6-B688-4834-9744-96F505DF7018}" type="presParOf" srcId="{51975B0D-73BA-40C6-BCDB-592272B2018B}" destId="{E5FB9354-7FB2-4253-BF17-51ABBC65F9BF}" srcOrd="0" destOrd="0" presId="urn:microsoft.com/office/officeart/2005/8/layout/lProcess2"/>
    <dgm:cxn modelId="{32D8B495-00B4-42EB-866C-2FF9AA627A79}" type="presParOf" srcId="{51975B0D-73BA-40C6-BCDB-592272B2018B}" destId="{F6722726-3B68-4F39-A295-BA1F93014A08}" srcOrd="1" destOrd="0" presId="urn:microsoft.com/office/officeart/2005/8/layout/lProcess2"/>
    <dgm:cxn modelId="{B940DA71-DF25-4E8E-ACA2-7DDBC13B0260}" type="presParOf" srcId="{51975B0D-73BA-40C6-BCDB-592272B2018B}" destId="{BE29263B-ED79-44A6-BF6E-691988030DED}" srcOrd="2" destOrd="0" presId="urn:microsoft.com/office/officeart/2005/8/layout/lProcess2"/>
    <dgm:cxn modelId="{88535FD7-D423-416E-8913-51B2761649B4}" type="presParOf" srcId="{51975B0D-73BA-40C6-BCDB-592272B2018B}" destId="{7729DF23-62E4-45D3-A17C-F8F924FEA7A8}" srcOrd="3" destOrd="0" presId="urn:microsoft.com/office/officeart/2005/8/layout/lProcess2"/>
    <dgm:cxn modelId="{D60045F5-7496-4721-B182-FF25BB0B88FA}" type="presParOf" srcId="{51975B0D-73BA-40C6-BCDB-592272B2018B}" destId="{261DD216-9494-46BE-A6A2-450A729CE202}" srcOrd="4" destOrd="0" presId="urn:microsoft.com/office/officeart/2005/8/layout/lProcess2"/>
    <dgm:cxn modelId="{8FD2A471-0D90-4F47-B793-3E9A13DCBF98}" type="presParOf" srcId="{51975B0D-73BA-40C6-BCDB-592272B2018B}" destId="{C6CFDF9D-C513-40AF-BF24-85E0926DD2FC}" srcOrd="5" destOrd="0" presId="urn:microsoft.com/office/officeart/2005/8/layout/lProcess2"/>
    <dgm:cxn modelId="{6D772104-CB44-4EBC-AC5A-0D62D4F739E0}" type="presParOf" srcId="{51975B0D-73BA-40C6-BCDB-592272B2018B}" destId="{E8965DAE-31F4-4C42-B595-E6CF5C8B806A}" srcOrd="6" destOrd="0" presId="urn:microsoft.com/office/officeart/2005/8/layout/lProcess2"/>
    <dgm:cxn modelId="{C9C9725B-B02E-44E5-9D47-F67D6062AE5B}" type="presParOf" srcId="{51975B0D-73BA-40C6-BCDB-592272B2018B}" destId="{A89403F8-F424-4180-9E03-E6EFA363D5BA}" srcOrd="7" destOrd="0" presId="urn:microsoft.com/office/officeart/2005/8/layout/lProcess2"/>
    <dgm:cxn modelId="{408509FE-4AC4-4EAB-B8C5-9D89D8790F0C}" type="presParOf" srcId="{51975B0D-73BA-40C6-BCDB-592272B2018B}" destId="{85BE5D22-9F81-4815-AE77-EF575A992552}" srcOrd="8" destOrd="0" presId="urn:microsoft.com/office/officeart/2005/8/layout/lProcess2"/>
    <dgm:cxn modelId="{EC46FC0B-346D-46E2-9F45-568D9E8FFB98}" type="presParOf" srcId="{51975B0D-73BA-40C6-BCDB-592272B2018B}" destId="{99125FBA-91C8-459B-A2C1-44D5995E63B3}" srcOrd="9" destOrd="0" presId="urn:microsoft.com/office/officeart/2005/8/layout/lProcess2"/>
    <dgm:cxn modelId="{9ACEA515-D74C-4122-ACE7-66C8B8DA828A}" type="presParOf" srcId="{51975B0D-73BA-40C6-BCDB-592272B2018B}" destId="{ABA83439-4B40-46A3-B6F0-3ED5A7671347}" srcOrd="10" destOrd="0" presId="urn:microsoft.com/office/officeart/2005/8/layout/lProcess2"/>
    <dgm:cxn modelId="{8A5EF32A-AF08-4899-B1BF-65D8184ABAFA}" type="presParOf" srcId="{2BF8EBB9-0704-4A12-AB36-62F696CC7935}" destId="{2141B04B-F05A-49C6-9BFC-559130D86E57}" srcOrd="3" destOrd="0" presId="urn:microsoft.com/office/officeart/2005/8/layout/lProcess2"/>
    <dgm:cxn modelId="{AAA5C7C1-8C69-4C1F-8BE2-15F6616847A6}" type="presParOf" srcId="{2BF8EBB9-0704-4A12-AB36-62F696CC7935}" destId="{ACA6B6E4-2850-4070-A61D-E91BB71E1260}" srcOrd="4" destOrd="0" presId="urn:microsoft.com/office/officeart/2005/8/layout/lProcess2"/>
    <dgm:cxn modelId="{2DC4CEB3-A4B5-43DC-B9A0-D7A2358C75FB}" type="presParOf" srcId="{ACA6B6E4-2850-4070-A61D-E91BB71E1260}" destId="{9E9BC34E-E964-4888-8F20-5AE395F2653E}" srcOrd="0" destOrd="0" presId="urn:microsoft.com/office/officeart/2005/8/layout/lProcess2"/>
    <dgm:cxn modelId="{3C986725-030E-4F3C-8BCE-1A9C4D13BA5B}" type="presParOf" srcId="{ACA6B6E4-2850-4070-A61D-E91BB71E1260}" destId="{20A9B114-66AF-47F0-9561-032DC45FFECA}" srcOrd="1" destOrd="0" presId="urn:microsoft.com/office/officeart/2005/8/layout/lProcess2"/>
    <dgm:cxn modelId="{58FA0D5A-A838-4CFD-BED6-96925E89F5C8}" type="presParOf" srcId="{ACA6B6E4-2850-4070-A61D-E91BB71E1260}" destId="{174D007A-A0FE-4DC6-883D-2A21ED70105A}" srcOrd="2" destOrd="0" presId="urn:microsoft.com/office/officeart/2005/8/layout/lProcess2"/>
    <dgm:cxn modelId="{C988AE79-0D55-456D-BB6A-AF64F8B6E700}" type="presParOf" srcId="{174D007A-A0FE-4DC6-883D-2A21ED70105A}" destId="{174F4291-F734-4EAD-A699-9E62CEB2C21D}" srcOrd="0" destOrd="0" presId="urn:microsoft.com/office/officeart/2005/8/layout/lProcess2"/>
    <dgm:cxn modelId="{79094DF8-37B5-45B0-B6D8-22571986EF6B}" type="presParOf" srcId="{174F4291-F734-4EAD-A699-9E62CEB2C21D}" destId="{E883CC9C-3B09-44B3-B2AE-3D8603DCB64D}" srcOrd="0" destOrd="0" presId="urn:microsoft.com/office/officeart/2005/8/layout/lProcess2"/>
    <dgm:cxn modelId="{64788F8E-6DE8-45A9-96C1-D9E175A3E5F4}" type="presParOf" srcId="{174F4291-F734-4EAD-A699-9E62CEB2C21D}" destId="{7AA8D6EB-9B07-4DF0-8332-08714C33EED8}" srcOrd="1" destOrd="0" presId="urn:microsoft.com/office/officeart/2005/8/layout/lProcess2"/>
    <dgm:cxn modelId="{25D2CE8C-50D2-4792-AE51-221AB1350532}" type="presParOf" srcId="{174F4291-F734-4EAD-A699-9E62CEB2C21D}" destId="{2E73EAD8-E961-4D37-9618-34610892E1C4}" srcOrd="2" destOrd="0" presId="urn:microsoft.com/office/officeart/2005/8/layout/lProcess2"/>
    <dgm:cxn modelId="{BE710101-0293-4188-A209-0B902BE206BB}" type="presParOf" srcId="{174F4291-F734-4EAD-A699-9E62CEB2C21D}" destId="{CFD1B21A-F8B7-4038-9EB5-328B6BB935E9}" srcOrd="3" destOrd="0" presId="urn:microsoft.com/office/officeart/2005/8/layout/lProcess2"/>
    <dgm:cxn modelId="{840623FC-BDB0-4AF5-9415-13307C04A3AE}" type="presParOf" srcId="{174F4291-F734-4EAD-A699-9E62CEB2C21D}" destId="{2D6568C2-2D0B-40DA-AF28-233D111361E2}" srcOrd="4" destOrd="0" presId="urn:microsoft.com/office/officeart/2005/8/layout/lProcess2"/>
    <dgm:cxn modelId="{BE887AD1-F76D-4956-9AE2-44DAF18705E4}" type="presParOf" srcId="{174F4291-F734-4EAD-A699-9E62CEB2C21D}" destId="{B44CB728-1C12-4023-871A-C44602EC5664}" srcOrd="5" destOrd="0" presId="urn:microsoft.com/office/officeart/2005/8/layout/lProcess2"/>
    <dgm:cxn modelId="{56CDBA0C-0CD0-42D0-8FE1-54603604B212}" type="presParOf" srcId="{174F4291-F734-4EAD-A699-9E62CEB2C21D}" destId="{24741736-A55D-40E8-B954-4D261F66FA25}" srcOrd="6" destOrd="0" presId="urn:microsoft.com/office/officeart/2005/8/layout/lProcess2"/>
    <dgm:cxn modelId="{C34EDF21-600C-422A-8D2D-AA4110E65D58}" type="presParOf" srcId="{174F4291-F734-4EAD-A699-9E62CEB2C21D}" destId="{F1E4A8C3-E360-4AC5-90C7-30C586AF449D}" srcOrd="7" destOrd="0" presId="urn:microsoft.com/office/officeart/2005/8/layout/lProcess2"/>
    <dgm:cxn modelId="{E8B27D72-352F-4950-AC3D-4E7AEE972027}" type="presParOf" srcId="{174F4291-F734-4EAD-A699-9E62CEB2C21D}" destId="{85C112B8-E88D-4D00-AF99-280C48AA8132}" srcOrd="8" destOrd="0" presId="urn:microsoft.com/office/officeart/2005/8/layout/lProcess2"/>
    <dgm:cxn modelId="{5E2AC806-1C41-4563-B272-07F6CF946A49}" type="presParOf" srcId="{174F4291-F734-4EAD-A699-9E62CEB2C21D}" destId="{0B9388F4-224F-48DA-95EE-85DDB3B75218}" srcOrd="9" destOrd="0" presId="urn:microsoft.com/office/officeart/2005/8/layout/lProcess2"/>
    <dgm:cxn modelId="{E4627D2F-484E-41EC-AB63-851430452CB9}" type="presParOf" srcId="{174F4291-F734-4EAD-A699-9E62CEB2C21D}" destId="{5751532F-9DCE-45FE-BC67-2AB5D2A880F2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203CDC-202F-4CD6-8198-59953EE8AE19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CF45F25F-67AE-4E44-BB9D-939EF3B8CBD2}">
      <dgm:prSet phldrT="[Texto]"/>
      <dgm:spPr/>
      <dgm:t>
        <a:bodyPr/>
        <a:lstStyle/>
        <a:p>
          <a:r>
            <a:rPr lang="es-MX" dirty="0" smtClean="0"/>
            <a:t>Texto entre comillas</a:t>
          </a:r>
          <a:endParaRPr lang="es-MX" dirty="0"/>
        </a:p>
      </dgm:t>
    </dgm:pt>
    <dgm:pt modelId="{210E5D9F-2D1D-45DA-A2CE-5F2812E13EDC}" type="parTrans" cxnId="{23A851AF-D04C-46CB-8998-A4AC237446D7}">
      <dgm:prSet/>
      <dgm:spPr/>
      <dgm:t>
        <a:bodyPr/>
        <a:lstStyle/>
        <a:p>
          <a:endParaRPr lang="es-MX"/>
        </a:p>
      </dgm:t>
    </dgm:pt>
    <dgm:pt modelId="{29184F24-EC77-40D9-8548-CA5389D166FE}" type="sibTrans" cxnId="{23A851AF-D04C-46CB-8998-A4AC237446D7}">
      <dgm:prSet/>
      <dgm:spPr/>
      <dgm:t>
        <a:bodyPr/>
        <a:lstStyle/>
        <a:p>
          <a:endParaRPr lang="es-MX"/>
        </a:p>
      </dgm:t>
    </dgm:pt>
    <dgm:pt modelId="{A82C9257-24D5-4237-AA61-7210F1441204}">
      <dgm:prSet phldrT="[Texto]"/>
      <dgm:spPr/>
      <dgm:t>
        <a:bodyPr/>
        <a:lstStyle/>
        <a:p>
          <a:r>
            <a:rPr lang="es-MX" dirty="0" smtClean="0"/>
            <a:t>+, *</a:t>
          </a:r>
          <a:endParaRPr lang="es-MX" dirty="0"/>
        </a:p>
      </dgm:t>
    </dgm:pt>
    <dgm:pt modelId="{91FDC539-2BD6-4472-AC96-D7D1A689E06D}" type="parTrans" cxnId="{41976680-9273-4928-B6E7-64D6F0439B7F}">
      <dgm:prSet/>
      <dgm:spPr/>
      <dgm:t>
        <a:bodyPr/>
        <a:lstStyle/>
        <a:p>
          <a:endParaRPr lang="es-MX"/>
        </a:p>
      </dgm:t>
    </dgm:pt>
    <dgm:pt modelId="{63A38DC7-F812-42F2-8A32-1D93EB7EEA50}" type="sibTrans" cxnId="{41976680-9273-4928-B6E7-64D6F0439B7F}">
      <dgm:prSet/>
      <dgm:spPr/>
      <dgm:t>
        <a:bodyPr/>
        <a:lstStyle/>
        <a:p>
          <a:endParaRPr lang="es-MX"/>
        </a:p>
      </dgm:t>
    </dgm:pt>
    <dgm:pt modelId="{BEDCFBC0-383A-43D9-A307-5D3FD58F76BE}">
      <dgm:prSet phldrT="[Texto]"/>
      <dgm:spPr/>
      <dgm:t>
        <a:bodyPr/>
        <a:lstStyle/>
        <a:p>
          <a:r>
            <a:rPr lang="es-MX" dirty="0" smtClean="0"/>
            <a:t>\</a:t>
          </a:r>
          <a:endParaRPr lang="es-MX" dirty="0"/>
        </a:p>
      </dgm:t>
    </dgm:pt>
    <dgm:pt modelId="{BD0207D9-14A4-4530-AE65-19F58076B141}" type="parTrans" cxnId="{B6882F74-049A-499A-B34C-3C964F91B534}">
      <dgm:prSet/>
      <dgm:spPr/>
      <dgm:t>
        <a:bodyPr/>
        <a:lstStyle/>
        <a:p>
          <a:endParaRPr lang="es-MX"/>
        </a:p>
      </dgm:t>
    </dgm:pt>
    <dgm:pt modelId="{EF5863B6-8AA3-4C55-874A-C6F821C585B1}" type="sibTrans" cxnId="{B6882F74-049A-499A-B34C-3C964F91B534}">
      <dgm:prSet/>
      <dgm:spPr/>
      <dgm:t>
        <a:bodyPr/>
        <a:lstStyle/>
        <a:p>
          <a:endParaRPr lang="es-MX"/>
        </a:p>
      </dgm:t>
    </dgm:pt>
    <dgm:pt modelId="{85A67FAB-7E3D-4CF8-AF7A-2472213F7DD1}" type="pres">
      <dgm:prSet presAssocID="{3D203CDC-202F-4CD6-8198-59953EE8AE19}" presName="Name0" presStyleCnt="0">
        <dgm:presLayoutVars>
          <dgm:chMax val="1"/>
          <dgm:chPref val="1"/>
        </dgm:presLayoutVars>
      </dgm:prSet>
      <dgm:spPr/>
    </dgm:pt>
    <dgm:pt modelId="{8D64184E-1490-42B3-B751-69E08BDAC963}" type="pres">
      <dgm:prSet presAssocID="{CF45F25F-67AE-4E44-BB9D-939EF3B8CBD2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s-MX"/>
        </a:p>
      </dgm:t>
    </dgm:pt>
    <dgm:pt modelId="{FB490AC8-9737-4B58-9E54-EB280F233807}" type="pres">
      <dgm:prSet presAssocID="{CF45F25F-67AE-4E44-BB9D-939EF3B8CBD2}" presName="Accent1" presStyleLbl="node1" presStyleIdx="0" presStyleCnt="13"/>
      <dgm:spPr/>
    </dgm:pt>
    <dgm:pt modelId="{24F5AEAC-DEF2-475D-BB81-EE6FC915C1E7}" type="pres">
      <dgm:prSet presAssocID="{CF45F25F-67AE-4E44-BB9D-939EF3B8CBD2}" presName="Accent2" presStyleLbl="node1" presStyleIdx="1" presStyleCnt="13"/>
      <dgm:spPr/>
    </dgm:pt>
    <dgm:pt modelId="{A63F48D4-452D-4E2B-A7F7-957526057B42}" type="pres">
      <dgm:prSet presAssocID="{CF45F25F-67AE-4E44-BB9D-939EF3B8CBD2}" presName="Accent3" presStyleLbl="node1" presStyleIdx="2" presStyleCnt="13"/>
      <dgm:spPr/>
    </dgm:pt>
    <dgm:pt modelId="{A1E62BE3-413D-424A-9B3F-7A4F83A688B8}" type="pres">
      <dgm:prSet presAssocID="{CF45F25F-67AE-4E44-BB9D-939EF3B8CBD2}" presName="Accent4" presStyleLbl="node1" presStyleIdx="3" presStyleCnt="13"/>
      <dgm:spPr/>
    </dgm:pt>
    <dgm:pt modelId="{C16AB657-0E8F-46CE-8446-845BA564DA5A}" type="pres">
      <dgm:prSet presAssocID="{CF45F25F-67AE-4E44-BB9D-939EF3B8CBD2}" presName="Accent5" presStyleLbl="node1" presStyleIdx="4" presStyleCnt="13"/>
      <dgm:spPr/>
    </dgm:pt>
    <dgm:pt modelId="{53F52AD7-7320-4F7F-A8CE-F07669FADE60}" type="pres">
      <dgm:prSet presAssocID="{CF45F25F-67AE-4E44-BB9D-939EF3B8CBD2}" presName="Accent6" presStyleLbl="node1" presStyleIdx="5" presStyleCnt="13"/>
      <dgm:spPr/>
    </dgm:pt>
    <dgm:pt modelId="{8CD892E5-8594-4D8C-883C-C4C6AC6A2A07}" type="pres">
      <dgm:prSet presAssocID="{A82C9257-24D5-4237-AA61-7210F1441204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FDF0FC6E-2498-4CBE-ABF6-2FED10CDA2C2}" type="pres">
      <dgm:prSet presAssocID="{A82C9257-24D5-4237-AA61-7210F1441204}" presName="Accent7" presStyleCnt="0"/>
      <dgm:spPr/>
    </dgm:pt>
    <dgm:pt modelId="{65CE4B65-F94C-4803-BB9D-13FDEB39F60E}" type="pres">
      <dgm:prSet presAssocID="{A82C9257-24D5-4237-AA61-7210F1441204}" presName="AccentHold1" presStyleLbl="node1" presStyleIdx="7" presStyleCnt="13"/>
      <dgm:spPr/>
    </dgm:pt>
    <dgm:pt modelId="{7C7FFA6E-0AF9-4DA9-AC08-6D8D52A3DE04}" type="pres">
      <dgm:prSet presAssocID="{A82C9257-24D5-4237-AA61-7210F1441204}" presName="Accent8" presStyleCnt="0"/>
      <dgm:spPr/>
    </dgm:pt>
    <dgm:pt modelId="{9E6F0E07-B570-446B-B96E-B73216B72383}" type="pres">
      <dgm:prSet presAssocID="{A82C9257-24D5-4237-AA61-7210F1441204}" presName="AccentHold2" presStyleLbl="node1" presStyleIdx="8" presStyleCnt="13"/>
      <dgm:spPr/>
    </dgm:pt>
    <dgm:pt modelId="{705D8F97-2098-486F-9F79-7FAC39CEB3C8}" type="pres">
      <dgm:prSet presAssocID="{BEDCFBC0-383A-43D9-A307-5D3FD58F76BE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7700AC72-CAA1-4E9B-AE37-CBC7DBAA0A27}" type="pres">
      <dgm:prSet presAssocID="{BEDCFBC0-383A-43D9-A307-5D3FD58F76BE}" presName="Accent9" presStyleCnt="0"/>
      <dgm:spPr/>
    </dgm:pt>
    <dgm:pt modelId="{CE943829-86B7-453E-A74B-00D88179FDF0}" type="pres">
      <dgm:prSet presAssocID="{BEDCFBC0-383A-43D9-A307-5D3FD58F76BE}" presName="AccentHold1" presStyleLbl="node1" presStyleIdx="10" presStyleCnt="13"/>
      <dgm:spPr/>
    </dgm:pt>
    <dgm:pt modelId="{22A9B319-D191-49DA-AC64-70864F07F045}" type="pres">
      <dgm:prSet presAssocID="{BEDCFBC0-383A-43D9-A307-5D3FD58F76BE}" presName="Accent10" presStyleCnt="0"/>
      <dgm:spPr/>
    </dgm:pt>
    <dgm:pt modelId="{21063317-9878-42BF-84C8-570F07544754}" type="pres">
      <dgm:prSet presAssocID="{BEDCFBC0-383A-43D9-A307-5D3FD58F76BE}" presName="AccentHold2" presStyleLbl="node1" presStyleIdx="11" presStyleCnt="13"/>
      <dgm:spPr/>
    </dgm:pt>
    <dgm:pt modelId="{080A1875-CCAE-47B0-A34B-9FD119A0343C}" type="pres">
      <dgm:prSet presAssocID="{BEDCFBC0-383A-43D9-A307-5D3FD58F76BE}" presName="Accent11" presStyleCnt="0"/>
      <dgm:spPr/>
    </dgm:pt>
    <dgm:pt modelId="{6B0C1EEE-6809-4BEC-8B83-FCFBDBE53652}" type="pres">
      <dgm:prSet presAssocID="{BEDCFBC0-383A-43D9-A307-5D3FD58F76BE}" presName="AccentHold3" presStyleLbl="node1" presStyleIdx="12" presStyleCnt="13"/>
      <dgm:spPr/>
    </dgm:pt>
  </dgm:ptLst>
  <dgm:cxnLst>
    <dgm:cxn modelId="{2451CBCD-7490-4537-A837-78CE631AFD70}" type="presOf" srcId="{A82C9257-24D5-4237-AA61-7210F1441204}" destId="{8CD892E5-8594-4D8C-883C-C4C6AC6A2A07}" srcOrd="0" destOrd="0" presId="urn:microsoft.com/office/officeart/2009/3/layout/CircleRelationship"/>
    <dgm:cxn modelId="{41976680-9273-4928-B6E7-64D6F0439B7F}" srcId="{CF45F25F-67AE-4E44-BB9D-939EF3B8CBD2}" destId="{A82C9257-24D5-4237-AA61-7210F1441204}" srcOrd="0" destOrd="0" parTransId="{91FDC539-2BD6-4472-AC96-D7D1A689E06D}" sibTransId="{63A38DC7-F812-42F2-8A32-1D93EB7EEA50}"/>
    <dgm:cxn modelId="{B6882F74-049A-499A-B34C-3C964F91B534}" srcId="{CF45F25F-67AE-4E44-BB9D-939EF3B8CBD2}" destId="{BEDCFBC0-383A-43D9-A307-5D3FD58F76BE}" srcOrd="1" destOrd="0" parTransId="{BD0207D9-14A4-4530-AE65-19F58076B141}" sibTransId="{EF5863B6-8AA3-4C55-874A-C6F821C585B1}"/>
    <dgm:cxn modelId="{23A851AF-D04C-46CB-8998-A4AC237446D7}" srcId="{3D203CDC-202F-4CD6-8198-59953EE8AE19}" destId="{CF45F25F-67AE-4E44-BB9D-939EF3B8CBD2}" srcOrd="0" destOrd="0" parTransId="{210E5D9F-2D1D-45DA-A2CE-5F2812E13EDC}" sibTransId="{29184F24-EC77-40D9-8548-CA5389D166FE}"/>
    <dgm:cxn modelId="{7B2B63AE-DED2-426E-930D-FA179FDA5764}" type="presOf" srcId="{BEDCFBC0-383A-43D9-A307-5D3FD58F76BE}" destId="{705D8F97-2098-486F-9F79-7FAC39CEB3C8}" srcOrd="0" destOrd="0" presId="urn:microsoft.com/office/officeart/2009/3/layout/CircleRelationship"/>
    <dgm:cxn modelId="{32543D7F-6703-447F-AC30-D30E1E9FF9D9}" type="presOf" srcId="{CF45F25F-67AE-4E44-BB9D-939EF3B8CBD2}" destId="{8D64184E-1490-42B3-B751-69E08BDAC963}" srcOrd="0" destOrd="0" presId="urn:microsoft.com/office/officeart/2009/3/layout/CircleRelationship"/>
    <dgm:cxn modelId="{8DBFA856-38EC-4044-9ACC-FDA6E51674E4}" type="presOf" srcId="{3D203CDC-202F-4CD6-8198-59953EE8AE19}" destId="{85A67FAB-7E3D-4CF8-AF7A-2472213F7DD1}" srcOrd="0" destOrd="0" presId="urn:microsoft.com/office/officeart/2009/3/layout/CircleRelationship"/>
    <dgm:cxn modelId="{E5958186-AE1F-4B22-8E1C-F90D688ABD93}" type="presParOf" srcId="{85A67FAB-7E3D-4CF8-AF7A-2472213F7DD1}" destId="{8D64184E-1490-42B3-B751-69E08BDAC963}" srcOrd="0" destOrd="0" presId="urn:microsoft.com/office/officeart/2009/3/layout/CircleRelationship"/>
    <dgm:cxn modelId="{BD367165-3BEC-4FA7-8815-A272FD217F10}" type="presParOf" srcId="{85A67FAB-7E3D-4CF8-AF7A-2472213F7DD1}" destId="{FB490AC8-9737-4B58-9E54-EB280F233807}" srcOrd="1" destOrd="0" presId="urn:microsoft.com/office/officeart/2009/3/layout/CircleRelationship"/>
    <dgm:cxn modelId="{E4EEA8AA-DD29-4B1E-A61D-BA886CE9AA9B}" type="presParOf" srcId="{85A67FAB-7E3D-4CF8-AF7A-2472213F7DD1}" destId="{24F5AEAC-DEF2-475D-BB81-EE6FC915C1E7}" srcOrd="2" destOrd="0" presId="urn:microsoft.com/office/officeart/2009/3/layout/CircleRelationship"/>
    <dgm:cxn modelId="{E4A4D46A-F689-40B0-9B58-2CBB4A35D7DE}" type="presParOf" srcId="{85A67FAB-7E3D-4CF8-AF7A-2472213F7DD1}" destId="{A63F48D4-452D-4E2B-A7F7-957526057B42}" srcOrd="3" destOrd="0" presId="urn:microsoft.com/office/officeart/2009/3/layout/CircleRelationship"/>
    <dgm:cxn modelId="{EAE3534E-4FB3-43FE-867E-5AB659803DE5}" type="presParOf" srcId="{85A67FAB-7E3D-4CF8-AF7A-2472213F7DD1}" destId="{A1E62BE3-413D-424A-9B3F-7A4F83A688B8}" srcOrd="4" destOrd="0" presId="urn:microsoft.com/office/officeart/2009/3/layout/CircleRelationship"/>
    <dgm:cxn modelId="{E9A19DC5-DEB6-4A0F-A47D-FA163F8C28FA}" type="presParOf" srcId="{85A67FAB-7E3D-4CF8-AF7A-2472213F7DD1}" destId="{C16AB657-0E8F-46CE-8446-845BA564DA5A}" srcOrd="5" destOrd="0" presId="urn:microsoft.com/office/officeart/2009/3/layout/CircleRelationship"/>
    <dgm:cxn modelId="{9E0108E6-B9F7-4581-8B03-2899B8A755DE}" type="presParOf" srcId="{85A67FAB-7E3D-4CF8-AF7A-2472213F7DD1}" destId="{53F52AD7-7320-4F7F-A8CE-F07669FADE60}" srcOrd="6" destOrd="0" presId="urn:microsoft.com/office/officeart/2009/3/layout/CircleRelationship"/>
    <dgm:cxn modelId="{4C019DBC-981F-41C4-8DF4-852127D9F023}" type="presParOf" srcId="{85A67FAB-7E3D-4CF8-AF7A-2472213F7DD1}" destId="{8CD892E5-8594-4D8C-883C-C4C6AC6A2A07}" srcOrd="7" destOrd="0" presId="urn:microsoft.com/office/officeart/2009/3/layout/CircleRelationship"/>
    <dgm:cxn modelId="{8ACEE848-4F0B-4A8E-94C0-400E7B36ACBD}" type="presParOf" srcId="{85A67FAB-7E3D-4CF8-AF7A-2472213F7DD1}" destId="{FDF0FC6E-2498-4CBE-ABF6-2FED10CDA2C2}" srcOrd="8" destOrd="0" presId="urn:microsoft.com/office/officeart/2009/3/layout/CircleRelationship"/>
    <dgm:cxn modelId="{5115D511-7F77-4A02-A519-F679CDF83820}" type="presParOf" srcId="{FDF0FC6E-2498-4CBE-ABF6-2FED10CDA2C2}" destId="{65CE4B65-F94C-4803-BB9D-13FDEB39F60E}" srcOrd="0" destOrd="0" presId="urn:microsoft.com/office/officeart/2009/3/layout/CircleRelationship"/>
    <dgm:cxn modelId="{524783A6-A732-4A09-AF26-A9ABEC3140F2}" type="presParOf" srcId="{85A67FAB-7E3D-4CF8-AF7A-2472213F7DD1}" destId="{7C7FFA6E-0AF9-4DA9-AC08-6D8D52A3DE04}" srcOrd="9" destOrd="0" presId="urn:microsoft.com/office/officeart/2009/3/layout/CircleRelationship"/>
    <dgm:cxn modelId="{A2C583DA-78E8-4D84-B703-483060C4A32F}" type="presParOf" srcId="{7C7FFA6E-0AF9-4DA9-AC08-6D8D52A3DE04}" destId="{9E6F0E07-B570-446B-B96E-B73216B72383}" srcOrd="0" destOrd="0" presId="urn:microsoft.com/office/officeart/2009/3/layout/CircleRelationship"/>
    <dgm:cxn modelId="{41094711-3CB7-4A4A-BDC4-898ACE066186}" type="presParOf" srcId="{85A67FAB-7E3D-4CF8-AF7A-2472213F7DD1}" destId="{705D8F97-2098-486F-9F79-7FAC39CEB3C8}" srcOrd="10" destOrd="0" presId="urn:microsoft.com/office/officeart/2009/3/layout/CircleRelationship"/>
    <dgm:cxn modelId="{8A9D08F0-CBE3-42C8-A57E-DA041F1D6071}" type="presParOf" srcId="{85A67FAB-7E3D-4CF8-AF7A-2472213F7DD1}" destId="{7700AC72-CAA1-4E9B-AE37-CBC7DBAA0A27}" srcOrd="11" destOrd="0" presId="urn:microsoft.com/office/officeart/2009/3/layout/CircleRelationship"/>
    <dgm:cxn modelId="{D4828C4A-7F04-4666-8430-5A069370F9C3}" type="presParOf" srcId="{7700AC72-CAA1-4E9B-AE37-CBC7DBAA0A27}" destId="{CE943829-86B7-453E-A74B-00D88179FDF0}" srcOrd="0" destOrd="0" presId="urn:microsoft.com/office/officeart/2009/3/layout/CircleRelationship"/>
    <dgm:cxn modelId="{2D505956-DF16-44B7-B936-65DE269931AF}" type="presParOf" srcId="{85A67FAB-7E3D-4CF8-AF7A-2472213F7DD1}" destId="{22A9B319-D191-49DA-AC64-70864F07F045}" srcOrd="12" destOrd="0" presId="urn:microsoft.com/office/officeart/2009/3/layout/CircleRelationship"/>
    <dgm:cxn modelId="{99ABF1A0-AA5B-4D4E-940E-0D326C05116E}" type="presParOf" srcId="{22A9B319-D191-49DA-AC64-70864F07F045}" destId="{21063317-9878-42BF-84C8-570F07544754}" srcOrd="0" destOrd="0" presId="urn:microsoft.com/office/officeart/2009/3/layout/CircleRelationship"/>
    <dgm:cxn modelId="{0CEAEF3C-8EFB-4130-9DD1-52C6F15A7C7E}" type="presParOf" srcId="{85A67FAB-7E3D-4CF8-AF7A-2472213F7DD1}" destId="{080A1875-CCAE-47B0-A34B-9FD119A0343C}" srcOrd="13" destOrd="0" presId="urn:microsoft.com/office/officeart/2009/3/layout/CircleRelationship"/>
    <dgm:cxn modelId="{43C42023-77C2-4BB7-A98F-4776F45FAD9C}" type="presParOf" srcId="{080A1875-CCAE-47B0-A34B-9FD119A0343C}" destId="{6B0C1EEE-6809-4BEC-8B83-FCFBDBE5365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4E2AFE-7CE3-4D6F-A0DF-E85343F6E02C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MX"/>
        </a:p>
      </dgm:t>
    </dgm:pt>
    <dgm:pt modelId="{723C4D42-6890-40A6-8390-997B2C465236}">
      <dgm:prSet phldrT="[Texto]"/>
      <dgm:spPr/>
      <dgm:t>
        <a:bodyPr/>
        <a:lstStyle/>
        <a:p>
          <a:r>
            <a:rPr lang="es-MX" dirty="0" smtClean="0"/>
            <a:t>Valor</a:t>
          </a:r>
          <a:endParaRPr lang="es-MX" dirty="0"/>
        </a:p>
      </dgm:t>
    </dgm:pt>
    <dgm:pt modelId="{60A55EB5-127E-40D7-9BED-CD26CE662899}" type="parTrans" cxnId="{8C0B5BE4-02B7-493D-9549-3944A14F5A4D}">
      <dgm:prSet/>
      <dgm:spPr/>
      <dgm:t>
        <a:bodyPr/>
        <a:lstStyle/>
        <a:p>
          <a:endParaRPr lang="es-MX"/>
        </a:p>
      </dgm:t>
    </dgm:pt>
    <dgm:pt modelId="{2AD766F0-6CE5-4A73-8A12-41D4A472D0B2}" type="sibTrans" cxnId="{8C0B5BE4-02B7-493D-9549-3944A14F5A4D}">
      <dgm:prSet/>
      <dgm:spPr/>
      <dgm:t>
        <a:bodyPr/>
        <a:lstStyle/>
        <a:p>
          <a:endParaRPr lang="es-MX"/>
        </a:p>
      </dgm:t>
    </dgm:pt>
    <dgm:pt modelId="{781AAE0D-D7DB-4921-A348-BD86EDD5BA56}">
      <dgm:prSet phldrT="[Texto]" custT="1"/>
      <dgm:spPr/>
      <dgm:t>
        <a:bodyPr/>
        <a:lstStyle/>
        <a:p>
          <a:r>
            <a:rPr lang="es-MX" sz="2400" dirty="0" smtClean="0"/>
            <a:t>True</a:t>
          </a:r>
          <a:endParaRPr lang="es-MX" sz="2400" dirty="0"/>
        </a:p>
      </dgm:t>
    </dgm:pt>
    <dgm:pt modelId="{2EFFE87D-19DE-445E-90B6-7471874A1EA5}" type="parTrans" cxnId="{C766B5C5-EFD8-4E0C-AD29-F740155AA7AE}">
      <dgm:prSet/>
      <dgm:spPr/>
      <dgm:t>
        <a:bodyPr/>
        <a:lstStyle/>
        <a:p>
          <a:endParaRPr lang="es-MX"/>
        </a:p>
      </dgm:t>
    </dgm:pt>
    <dgm:pt modelId="{825BE820-8ECE-49CF-8CE3-96A8990645CB}" type="sibTrans" cxnId="{C766B5C5-EFD8-4E0C-AD29-F740155AA7AE}">
      <dgm:prSet/>
      <dgm:spPr/>
      <dgm:t>
        <a:bodyPr/>
        <a:lstStyle/>
        <a:p>
          <a:endParaRPr lang="es-MX"/>
        </a:p>
      </dgm:t>
    </dgm:pt>
    <dgm:pt modelId="{8687C57C-4604-4BF9-A87A-D5452B3B794A}">
      <dgm:prSet phldrT="[Texto]"/>
      <dgm:spPr/>
      <dgm:t>
        <a:bodyPr/>
        <a:lstStyle/>
        <a:p>
          <a:r>
            <a:rPr lang="es-MX" dirty="0" smtClean="0"/>
            <a:t>Operador lógico</a:t>
          </a:r>
          <a:endParaRPr lang="es-MX" dirty="0"/>
        </a:p>
      </dgm:t>
    </dgm:pt>
    <dgm:pt modelId="{3F5FE06C-812D-4E63-8098-587C3F0BBD8E}" type="parTrans" cxnId="{2D122B55-1FD9-4479-9905-C3A1B5EE0F28}">
      <dgm:prSet/>
      <dgm:spPr/>
      <dgm:t>
        <a:bodyPr/>
        <a:lstStyle/>
        <a:p>
          <a:endParaRPr lang="es-MX"/>
        </a:p>
      </dgm:t>
    </dgm:pt>
    <dgm:pt modelId="{80CA2F43-C724-4DE5-90FF-B867B6A6E745}" type="sibTrans" cxnId="{2D122B55-1FD9-4479-9905-C3A1B5EE0F28}">
      <dgm:prSet/>
      <dgm:spPr/>
      <dgm:t>
        <a:bodyPr/>
        <a:lstStyle/>
        <a:p>
          <a:endParaRPr lang="es-MX"/>
        </a:p>
      </dgm:t>
    </dgm:pt>
    <dgm:pt modelId="{57F42B08-8776-4EDF-8C4B-EBC53C96D5BB}">
      <dgm:prSet phldrT="[Texto]" custT="1"/>
      <dgm:spPr/>
      <dgm:t>
        <a:bodyPr/>
        <a:lstStyle/>
        <a:p>
          <a:r>
            <a:rPr lang="es-MX" sz="2400" dirty="0" smtClean="0"/>
            <a:t>and</a:t>
          </a:r>
          <a:endParaRPr lang="es-MX" sz="2400" dirty="0"/>
        </a:p>
      </dgm:t>
    </dgm:pt>
    <dgm:pt modelId="{8C07CAD5-5C55-46E0-95D5-49BF6CA2B552}" type="parTrans" cxnId="{DDF9BEB1-D153-481C-879B-1E4576A1837C}">
      <dgm:prSet/>
      <dgm:spPr/>
      <dgm:t>
        <a:bodyPr/>
        <a:lstStyle/>
        <a:p>
          <a:endParaRPr lang="es-MX"/>
        </a:p>
      </dgm:t>
    </dgm:pt>
    <dgm:pt modelId="{DCCA631B-803B-4FCF-8E83-1814EEDDA248}" type="sibTrans" cxnId="{DDF9BEB1-D153-481C-879B-1E4576A1837C}">
      <dgm:prSet/>
      <dgm:spPr/>
      <dgm:t>
        <a:bodyPr/>
        <a:lstStyle/>
        <a:p>
          <a:endParaRPr lang="es-MX"/>
        </a:p>
      </dgm:t>
    </dgm:pt>
    <dgm:pt modelId="{6884459A-2E97-450E-B92E-B979F766B314}">
      <dgm:prSet phldrT="[Texto]" custT="1"/>
      <dgm:spPr/>
      <dgm:t>
        <a:bodyPr/>
        <a:lstStyle/>
        <a:p>
          <a:r>
            <a:rPr lang="es-MX" sz="2400" dirty="0" err="1" smtClean="0"/>
            <a:t>not</a:t>
          </a:r>
          <a:endParaRPr lang="es-MX" sz="2400" dirty="0"/>
        </a:p>
      </dgm:t>
    </dgm:pt>
    <dgm:pt modelId="{3F9DAEBB-5CE6-453A-98B0-42BB5777FCE3}" type="parTrans" cxnId="{9AB5C33D-82F4-4030-8913-21FB700EB18C}">
      <dgm:prSet/>
      <dgm:spPr/>
      <dgm:t>
        <a:bodyPr/>
        <a:lstStyle/>
        <a:p>
          <a:endParaRPr lang="es-MX"/>
        </a:p>
      </dgm:t>
    </dgm:pt>
    <dgm:pt modelId="{156AD0F6-88D0-4AFC-8ABA-1D5A990FA023}" type="sibTrans" cxnId="{9AB5C33D-82F4-4030-8913-21FB700EB18C}">
      <dgm:prSet/>
      <dgm:spPr/>
      <dgm:t>
        <a:bodyPr/>
        <a:lstStyle/>
        <a:p>
          <a:endParaRPr lang="es-MX"/>
        </a:p>
      </dgm:t>
    </dgm:pt>
    <dgm:pt modelId="{3DB0F4C7-67E9-4019-9FA9-D2B33892AE8A}">
      <dgm:prSet phldrT="[Texto]"/>
      <dgm:spPr/>
      <dgm:t>
        <a:bodyPr/>
        <a:lstStyle/>
        <a:p>
          <a:r>
            <a:rPr lang="es-MX" dirty="0" smtClean="0"/>
            <a:t>Operador</a:t>
          </a:r>
        </a:p>
        <a:p>
          <a:r>
            <a:rPr lang="es-MX" dirty="0" smtClean="0"/>
            <a:t>relacional</a:t>
          </a:r>
          <a:endParaRPr lang="es-MX" dirty="0"/>
        </a:p>
      </dgm:t>
    </dgm:pt>
    <dgm:pt modelId="{68C8FBEB-FE23-44F8-BBC9-DF0EFF753B85}" type="parTrans" cxnId="{CCB4BCD2-8E4B-448A-8C23-424B151F3CF8}">
      <dgm:prSet/>
      <dgm:spPr/>
      <dgm:t>
        <a:bodyPr/>
        <a:lstStyle/>
        <a:p>
          <a:endParaRPr lang="es-MX"/>
        </a:p>
      </dgm:t>
    </dgm:pt>
    <dgm:pt modelId="{94DFDB7A-5C11-4739-A5CF-1EDB3F17D808}" type="sibTrans" cxnId="{CCB4BCD2-8E4B-448A-8C23-424B151F3CF8}">
      <dgm:prSet/>
      <dgm:spPr/>
      <dgm:t>
        <a:bodyPr/>
        <a:lstStyle/>
        <a:p>
          <a:endParaRPr lang="es-MX"/>
        </a:p>
      </dgm:t>
    </dgm:pt>
    <dgm:pt modelId="{38DEB677-FDC5-4B73-A086-877D95CD37A7}">
      <dgm:prSet phldrT="[Texto]" custT="1"/>
      <dgm:spPr/>
      <dgm:t>
        <a:bodyPr/>
        <a:lstStyle/>
        <a:p>
          <a:r>
            <a:rPr lang="es-MX" sz="2400" dirty="0" smtClean="0"/>
            <a:t>Igual (==)</a:t>
          </a:r>
          <a:endParaRPr lang="es-MX" sz="2400" dirty="0"/>
        </a:p>
      </dgm:t>
    </dgm:pt>
    <dgm:pt modelId="{9A6107F9-0A1B-4504-954A-9420B7614791}" type="parTrans" cxnId="{55FD11D4-A5DF-488A-95A5-5626CE5B255C}">
      <dgm:prSet/>
      <dgm:spPr/>
      <dgm:t>
        <a:bodyPr/>
        <a:lstStyle/>
        <a:p>
          <a:endParaRPr lang="es-MX"/>
        </a:p>
      </dgm:t>
    </dgm:pt>
    <dgm:pt modelId="{2D1A4639-3550-4F9E-83AF-F92578FA3CB7}" type="sibTrans" cxnId="{55FD11D4-A5DF-488A-95A5-5626CE5B255C}">
      <dgm:prSet/>
      <dgm:spPr/>
      <dgm:t>
        <a:bodyPr/>
        <a:lstStyle/>
        <a:p>
          <a:endParaRPr lang="es-MX"/>
        </a:p>
      </dgm:t>
    </dgm:pt>
    <dgm:pt modelId="{33AD74CF-5829-44CC-91ED-03E2C526EF86}">
      <dgm:prSet phldrT="[Texto]" custT="1"/>
      <dgm:spPr/>
      <dgm:t>
        <a:bodyPr/>
        <a:lstStyle/>
        <a:p>
          <a:r>
            <a:rPr lang="es-MX" sz="2400" dirty="0" smtClean="0"/>
            <a:t>Distinto (!=)</a:t>
          </a:r>
          <a:endParaRPr lang="es-MX" sz="2400" dirty="0"/>
        </a:p>
      </dgm:t>
    </dgm:pt>
    <dgm:pt modelId="{63884904-1D9B-498B-A662-955A5104D48F}" type="parTrans" cxnId="{5850DA5C-051D-46B7-95FC-A1C07D6101D2}">
      <dgm:prSet/>
      <dgm:spPr/>
      <dgm:t>
        <a:bodyPr/>
        <a:lstStyle/>
        <a:p>
          <a:endParaRPr lang="es-MX"/>
        </a:p>
      </dgm:t>
    </dgm:pt>
    <dgm:pt modelId="{16797C44-5A9F-4842-8DFC-A7CA61BD8F5C}" type="sibTrans" cxnId="{5850DA5C-051D-46B7-95FC-A1C07D6101D2}">
      <dgm:prSet/>
      <dgm:spPr/>
      <dgm:t>
        <a:bodyPr/>
        <a:lstStyle/>
        <a:p>
          <a:endParaRPr lang="es-MX"/>
        </a:p>
      </dgm:t>
    </dgm:pt>
    <dgm:pt modelId="{6E81B4F3-CAFB-4BD9-B0CA-B767F73546AF}">
      <dgm:prSet phldrT="[Texto]" custT="1"/>
      <dgm:spPr/>
      <dgm:t>
        <a:bodyPr/>
        <a:lstStyle/>
        <a:p>
          <a:r>
            <a:rPr lang="es-MX" sz="2400" dirty="0" smtClean="0"/>
            <a:t>False</a:t>
          </a:r>
          <a:endParaRPr lang="es-MX" sz="2400" dirty="0"/>
        </a:p>
      </dgm:t>
    </dgm:pt>
    <dgm:pt modelId="{444DE871-60BD-48FA-A2CF-6DBF1D30C425}" type="parTrans" cxnId="{0541FE8A-2495-417F-9C5B-C0229227B291}">
      <dgm:prSet/>
      <dgm:spPr/>
      <dgm:t>
        <a:bodyPr/>
        <a:lstStyle/>
        <a:p>
          <a:endParaRPr lang="es-MX"/>
        </a:p>
      </dgm:t>
    </dgm:pt>
    <dgm:pt modelId="{E1C4DE78-1313-4821-BB8C-7C4F365DD685}" type="sibTrans" cxnId="{0541FE8A-2495-417F-9C5B-C0229227B291}">
      <dgm:prSet/>
      <dgm:spPr/>
      <dgm:t>
        <a:bodyPr/>
        <a:lstStyle/>
        <a:p>
          <a:endParaRPr lang="es-MX"/>
        </a:p>
      </dgm:t>
    </dgm:pt>
    <dgm:pt modelId="{6F3A85EA-3F93-4DE3-B9AD-D1F0EEBB0101}">
      <dgm:prSet phldrT="[Texto]" custT="1"/>
      <dgm:spPr/>
      <dgm:t>
        <a:bodyPr/>
        <a:lstStyle/>
        <a:p>
          <a:r>
            <a:rPr lang="es-MX" sz="2400" dirty="0" err="1" smtClean="0"/>
            <a:t>or</a:t>
          </a:r>
          <a:endParaRPr lang="es-MX" sz="2400" dirty="0"/>
        </a:p>
      </dgm:t>
    </dgm:pt>
    <dgm:pt modelId="{2BD6E4A6-5AAF-495F-AA85-8463D37D0055}" type="parTrans" cxnId="{0682C060-CA70-4342-ACFE-A8BF04DA1FCD}">
      <dgm:prSet/>
      <dgm:spPr/>
      <dgm:t>
        <a:bodyPr/>
        <a:lstStyle/>
        <a:p>
          <a:endParaRPr lang="es-MX"/>
        </a:p>
      </dgm:t>
    </dgm:pt>
    <dgm:pt modelId="{1836107B-A3CE-494A-A3F7-289F041174B2}" type="sibTrans" cxnId="{0682C060-CA70-4342-ACFE-A8BF04DA1FCD}">
      <dgm:prSet/>
      <dgm:spPr/>
      <dgm:t>
        <a:bodyPr/>
        <a:lstStyle/>
        <a:p>
          <a:endParaRPr lang="es-MX"/>
        </a:p>
      </dgm:t>
    </dgm:pt>
    <dgm:pt modelId="{1C78E732-D5BD-4B41-A366-2938B721E871}">
      <dgm:prSet phldrT="[Texto]" custT="1"/>
      <dgm:spPr/>
      <dgm:t>
        <a:bodyPr/>
        <a:lstStyle/>
        <a:p>
          <a:r>
            <a:rPr lang="es-MX" sz="2400" dirty="0" smtClean="0"/>
            <a:t>Mayor y mayor o igual  (&gt;,&gt;=)</a:t>
          </a:r>
          <a:endParaRPr lang="es-MX" sz="2400" dirty="0"/>
        </a:p>
      </dgm:t>
    </dgm:pt>
    <dgm:pt modelId="{0A59C5DB-3325-4090-8DD3-3B409D9B3EDE}" type="parTrans" cxnId="{B0DBCDEF-EE2B-4AA7-9E95-DEC7BA4E0A37}">
      <dgm:prSet/>
      <dgm:spPr/>
      <dgm:t>
        <a:bodyPr/>
        <a:lstStyle/>
        <a:p>
          <a:endParaRPr lang="es-MX"/>
        </a:p>
      </dgm:t>
    </dgm:pt>
    <dgm:pt modelId="{BB96D121-4654-4F88-836C-FEB5C18E619A}" type="sibTrans" cxnId="{B0DBCDEF-EE2B-4AA7-9E95-DEC7BA4E0A37}">
      <dgm:prSet/>
      <dgm:spPr/>
      <dgm:t>
        <a:bodyPr/>
        <a:lstStyle/>
        <a:p>
          <a:endParaRPr lang="es-MX"/>
        </a:p>
      </dgm:t>
    </dgm:pt>
    <dgm:pt modelId="{83DC0ADF-3C61-4E96-9761-FBBAD377564A}">
      <dgm:prSet phldrT="[Texto]" custT="1"/>
      <dgm:spPr/>
      <dgm:t>
        <a:bodyPr/>
        <a:lstStyle/>
        <a:p>
          <a:r>
            <a:rPr lang="es-MX" sz="2400" dirty="0" smtClean="0"/>
            <a:t>Menor y menor o igual (&lt;, &lt;=)</a:t>
          </a:r>
          <a:endParaRPr lang="es-MX" sz="2400" dirty="0"/>
        </a:p>
      </dgm:t>
    </dgm:pt>
    <dgm:pt modelId="{347E5E0A-272D-488F-9D71-6F50AE9B0149}" type="parTrans" cxnId="{52024120-9673-4842-AB90-000BF29BE51E}">
      <dgm:prSet/>
      <dgm:spPr/>
      <dgm:t>
        <a:bodyPr/>
        <a:lstStyle/>
        <a:p>
          <a:endParaRPr lang="es-MX"/>
        </a:p>
      </dgm:t>
    </dgm:pt>
    <dgm:pt modelId="{B53F8039-8A8C-4740-861D-A78ED2F4CF4C}" type="sibTrans" cxnId="{52024120-9673-4842-AB90-000BF29BE51E}">
      <dgm:prSet/>
      <dgm:spPr/>
      <dgm:t>
        <a:bodyPr/>
        <a:lstStyle/>
        <a:p>
          <a:endParaRPr lang="es-MX"/>
        </a:p>
      </dgm:t>
    </dgm:pt>
    <dgm:pt modelId="{488AE846-9304-450A-A2D3-9F2D9D714CB7}" type="pres">
      <dgm:prSet presAssocID="{E94E2AFE-7CE3-4D6F-A0DF-E85343F6E02C}" presName="Name0" presStyleCnt="0">
        <dgm:presLayoutVars>
          <dgm:dir/>
          <dgm:animLvl val="lvl"/>
          <dgm:resizeHandles val="exact"/>
        </dgm:presLayoutVars>
      </dgm:prSet>
      <dgm:spPr/>
    </dgm:pt>
    <dgm:pt modelId="{EE13BE0C-6B40-4AC6-AFAD-E8493569472B}" type="pres">
      <dgm:prSet presAssocID="{723C4D42-6890-40A6-8390-997B2C465236}" presName="linNode" presStyleCnt="0"/>
      <dgm:spPr/>
    </dgm:pt>
    <dgm:pt modelId="{B33DA615-4935-4660-B438-755E46A4A5EC}" type="pres">
      <dgm:prSet presAssocID="{723C4D42-6890-40A6-8390-997B2C46523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51E5CA9-1B95-46CC-884E-4553F82444EA}" type="pres">
      <dgm:prSet presAssocID="{723C4D42-6890-40A6-8390-997B2C465236}" presName="descendantText" presStyleLbl="alignAccFollowNode1" presStyleIdx="0" presStyleCnt="3" custScaleY="68086">
        <dgm:presLayoutVars>
          <dgm:bulletEnabled val="1"/>
        </dgm:presLayoutVars>
      </dgm:prSet>
      <dgm:spPr/>
    </dgm:pt>
    <dgm:pt modelId="{57167C56-1C4E-4818-8547-8D7D4AB8482A}" type="pres">
      <dgm:prSet presAssocID="{2AD766F0-6CE5-4A73-8A12-41D4A472D0B2}" presName="sp" presStyleCnt="0"/>
      <dgm:spPr/>
    </dgm:pt>
    <dgm:pt modelId="{5EB69133-0DDA-4557-9732-B297259031F8}" type="pres">
      <dgm:prSet presAssocID="{8687C57C-4604-4BF9-A87A-D5452B3B794A}" presName="linNode" presStyleCnt="0"/>
      <dgm:spPr/>
    </dgm:pt>
    <dgm:pt modelId="{63615855-2D0B-4306-B51D-E158771107D8}" type="pres">
      <dgm:prSet presAssocID="{8687C57C-4604-4BF9-A87A-D5452B3B794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B6E0EB2-1E07-4E69-BDAB-19168123CC07}" type="pres">
      <dgm:prSet presAssocID="{8687C57C-4604-4BF9-A87A-D5452B3B794A}" presName="descendantText" presStyleLbl="alignAccFollowNode1" presStyleIdx="1" presStyleCnt="3">
        <dgm:presLayoutVars>
          <dgm:bulletEnabled val="1"/>
        </dgm:presLayoutVars>
      </dgm:prSet>
      <dgm:spPr/>
    </dgm:pt>
    <dgm:pt modelId="{A0098100-C2FA-4E24-9099-7AF332225280}" type="pres">
      <dgm:prSet presAssocID="{80CA2F43-C724-4DE5-90FF-B867B6A6E745}" presName="sp" presStyleCnt="0"/>
      <dgm:spPr/>
    </dgm:pt>
    <dgm:pt modelId="{4FB05152-FCC5-4746-866E-3A67E6EA2413}" type="pres">
      <dgm:prSet presAssocID="{3DB0F4C7-67E9-4019-9FA9-D2B33892AE8A}" presName="linNode" presStyleCnt="0"/>
      <dgm:spPr/>
    </dgm:pt>
    <dgm:pt modelId="{4BE89842-FC84-4DC5-B71C-A8B35E0B1036}" type="pres">
      <dgm:prSet presAssocID="{3DB0F4C7-67E9-4019-9FA9-D2B33892AE8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0DC6158-1173-4A8C-9F34-B30E77D0E942}" type="pres">
      <dgm:prSet presAssocID="{3DB0F4C7-67E9-4019-9FA9-D2B33892AE8A}" presName="descendantText" presStyleLbl="alignAccFollowNode1" presStyleIdx="2" presStyleCnt="3" custScaleY="145761">
        <dgm:presLayoutVars>
          <dgm:bulletEnabled val="1"/>
        </dgm:presLayoutVars>
      </dgm:prSet>
      <dgm:spPr/>
    </dgm:pt>
  </dgm:ptLst>
  <dgm:cxnLst>
    <dgm:cxn modelId="{8C0B5BE4-02B7-493D-9549-3944A14F5A4D}" srcId="{E94E2AFE-7CE3-4D6F-A0DF-E85343F6E02C}" destId="{723C4D42-6890-40A6-8390-997B2C465236}" srcOrd="0" destOrd="0" parTransId="{60A55EB5-127E-40D7-9BED-CD26CE662899}" sibTransId="{2AD766F0-6CE5-4A73-8A12-41D4A472D0B2}"/>
    <dgm:cxn modelId="{5850DA5C-051D-46B7-95FC-A1C07D6101D2}" srcId="{3DB0F4C7-67E9-4019-9FA9-D2B33892AE8A}" destId="{33AD74CF-5829-44CC-91ED-03E2C526EF86}" srcOrd="1" destOrd="0" parTransId="{63884904-1D9B-498B-A662-955A5104D48F}" sibTransId="{16797C44-5A9F-4842-8DFC-A7CA61BD8F5C}"/>
    <dgm:cxn modelId="{A47E0ABD-4C2A-4BD8-81B8-566B8CE9688C}" type="presOf" srcId="{723C4D42-6890-40A6-8390-997B2C465236}" destId="{B33DA615-4935-4660-B438-755E46A4A5EC}" srcOrd="0" destOrd="0" presId="urn:microsoft.com/office/officeart/2005/8/layout/vList5"/>
    <dgm:cxn modelId="{23A335AA-9AF8-4EFB-B783-1CD6B80C631A}" type="presOf" srcId="{8687C57C-4604-4BF9-A87A-D5452B3B794A}" destId="{63615855-2D0B-4306-B51D-E158771107D8}" srcOrd="0" destOrd="0" presId="urn:microsoft.com/office/officeart/2005/8/layout/vList5"/>
    <dgm:cxn modelId="{F2222FE0-F722-402B-8627-341CCA273BE7}" type="presOf" srcId="{3DB0F4C7-67E9-4019-9FA9-D2B33892AE8A}" destId="{4BE89842-FC84-4DC5-B71C-A8B35E0B1036}" srcOrd="0" destOrd="0" presId="urn:microsoft.com/office/officeart/2005/8/layout/vList5"/>
    <dgm:cxn modelId="{0682C060-CA70-4342-ACFE-A8BF04DA1FCD}" srcId="{8687C57C-4604-4BF9-A87A-D5452B3B794A}" destId="{6F3A85EA-3F93-4DE3-B9AD-D1F0EEBB0101}" srcOrd="1" destOrd="0" parTransId="{2BD6E4A6-5AAF-495F-AA85-8463D37D0055}" sibTransId="{1836107B-A3CE-494A-A3F7-289F041174B2}"/>
    <dgm:cxn modelId="{2D122B55-1FD9-4479-9905-C3A1B5EE0F28}" srcId="{E94E2AFE-7CE3-4D6F-A0DF-E85343F6E02C}" destId="{8687C57C-4604-4BF9-A87A-D5452B3B794A}" srcOrd="1" destOrd="0" parTransId="{3F5FE06C-812D-4E63-8098-587C3F0BBD8E}" sibTransId="{80CA2F43-C724-4DE5-90FF-B867B6A6E745}"/>
    <dgm:cxn modelId="{DDF9BEB1-D153-481C-879B-1E4576A1837C}" srcId="{8687C57C-4604-4BF9-A87A-D5452B3B794A}" destId="{57F42B08-8776-4EDF-8C4B-EBC53C96D5BB}" srcOrd="0" destOrd="0" parTransId="{8C07CAD5-5C55-46E0-95D5-49BF6CA2B552}" sibTransId="{DCCA631B-803B-4FCF-8E83-1814EEDDA248}"/>
    <dgm:cxn modelId="{71184591-8A03-49F5-BC18-556F8EA13F10}" type="presOf" srcId="{83DC0ADF-3C61-4E96-9761-FBBAD377564A}" destId="{70DC6158-1173-4A8C-9F34-B30E77D0E942}" srcOrd="0" destOrd="3" presId="urn:microsoft.com/office/officeart/2005/8/layout/vList5"/>
    <dgm:cxn modelId="{EFE00537-234B-4D3D-AD4E-10939362988D}" type="presOf" srcId="{6F3A85EA-3F93-4DE3-B9AD-D1F0EEBB0101}" destId="{CB6E0EB2-1E07-4E69-BDAB-19168123CC07}" srcOrd="0" destOrd="1" presId="urn:microsoft.com/office/officeart/2005/8/layout/vList5"/>
    <dgm:cxn modelId="{8B843164-A8D9-4064-B445-98621A0E0634}" type="presOf" srcId="{781AAE0D-D7DB-4921-A348-BD86EDD5BA56}" destId="{851E5CA9-1B95-46CC-884E-4553F82444EA}" srcOrd="0" destOrd="0" presId="urn:microsoft.com/office/officeart/2005/8/layout/vList5"/>
    <dgm:cxn modelId="{A36B40D0-21EA-417B-8D13-D5F41A198175}" type="presOf" srcId="{38DEB677-FDC5-4B73-A086-877D95CD37A7}" destId="{70DC6158-1173-4A8C-9F34-B30E77D0E942}" srcOrd="0" destOrd="0" presId="urn:microsoft.com/office/officeart/2005/8/layout/vList5"/>
    <dgm:cxn modelId="{0541FE8A-2495-417F-9C5B-C0229227B291}" srcId="{723C4D42-6890-40A6-8390-997B2C465236}" destId="{6E81B4F3-CAFB-4BD9-B0CA-B767F73546AF}" srcOrd="1" destOrd="0" parTransId="{444DE871-60BD-48FA-A2CF-6DBF1D30C425}" sibTransId="{E1C4DE78-1313-4821-BB8C-7C4F365DD685}"/>
    <dgm:cxn modelId="{9AB5C33D-82F4-4030-8913-21FB700EB18C}" srcId="{8687C57C-4604-4BF9-A87A-D5452B3B794A}" destId="{6884459A-2E97-450E-B92E-B979F766B314}" srcOrd="2" destOrd="0" parTransId="{3F9DAEBB-5CE6-453A-98B0-42BB5777FCE3}" sibTransId="{156AD0F6-88D0-4AFC-8ABA-1D5A990FA023}"/>
    <dgm:cxn modelId="{C91EEBB0-7AE1-46C2-B246-EC9946F910FE}" type="presOf" srcId="{E94E2AFE-7CE3-4D6F-A0DF-E85343F6E02C}" destId="{488AE846-9304-450A-A2D3-9F2D9D714CB7}" srcOrd="0" destOrd="0" presId="urn:microsoft.com/office/officeart/2005/8/layout/vList5"/>
    <dgm:cxn modelId="{C766B5C5-EFD8-4E0C-AD29-F740155AA7AE}" srcId="{723C4D42-6890-40A6-8390-997B2C465236}" destId="{781AAE0D-D7DB-4921-A348-BD86EDD5BA56}" srcOrd="0" destOrd="0" parTransId="{2EFFE87D-19DE-445E-90B6-7471874A1EA5}" sibTransId="{825BE820-8ECE-49CF-8CE3-96A8990645CB}"/>
    <dgm:cxn modelId="{B0DBCDEF-EE2B-4AA7-9E95-DEC7BA4E0A37}" srcId="{3DB0F4C7-67E9-4019-9FA9-D2B33892AE8A}" destId="{1C78E732-D5BD-4B41-A366-2938B721E871}" srcOrd="2" destOrd="0" parTransId="{0A59C5DB-3325-4090-8DD3-3B409D9B3EDE}" sibTransId="{BB96D121-4654-4F88-836C-FEB5C18E619A}"/>
    <dgm:cxn modelId="{B00BBC86-E257-47A0-97B2-1AAFA2B83973}" type="presOf" srcId="{33AD74CF-5829-44CC-91ED-03E2C526EF86}" destId="{70DC6158-1173-4A8C-9F34-B30E77D0E942}" srcOrd="0" destOrd="1" presId="urn:microsoft.com/office/officeart/2005/8/layout/vList5"/>
    <dgm:cxn modelId="{52024120-9673-4842-AB90-000BF29BE51E}" srcId="{3DB0F4C7-67E9-4019-9FA9-D2B33892AE8A}" destId="{83DC0ADF-3C61-4E96-9761-FBBAD377564A}" srcOrd="3" destOrd="0" parTransId="{347E5E0A-272D-488F-9D71-6F50AE9B0149}" sibTransId="{B53F8039-8A8C-4740-861D-A78ED2F4CF4C}"/>
    <dgm:cxn modelId="{9DEE2BCD-035D-4521-88E1-E5329E86B871}" type="presOf" srcId="{57F42B08-8776-4EDF-8C4B-EBC53C96D5BB}" destId="{CB6E0EB2-1E07-4E69-BDAB-19168123CC07}" srcOrd="0" destOrd="0" presId="urn:microsoft.com/office/officeart/2005/8/layout/vList5"/>
    <dgm:cxn modelId="{455ACF79-D63C-496D-9AF5-835593BBE361}" type="presOf" srcId="{6884459A-2E97-450E-B92E-B979F766B314}" destId="{CB6E0EB2-1E07-4E69-BDAB-19168123CC07}" srcOrd="0" destOrd="2" presId="urn:microsoft.com/office/officeart/2005/8/layout/vList5"/>
    <dgm:cxn modelId="{B540E865-61DC-4296-8429-316A5C72CADA}" type="presOf" srcId="{1C78E732-D5BD-4B41-A366-2938B721E871}" destId="{70DC6158-1173-4A8C-9F34-B30E77D0E942}" srcOrd="0" destOrd="2" presId="urn:microsoft.com/office/officeart/2005/8/layout/vList5"/>
    <dgm:cxn modelId="{55FD11D4-A5DF-488A-95A5-5626CE5B255C}" srcId="{3DB0F4C7-67E9-4019-9FA9-D2B33892AE8A}" destId="{38DEB677-FDC5-4B73-A086-877D95CD37A7}" srcOrd="0" destOrd="0" parTransId="{9A6107F9-0A1B-4504-954A-9420B7614791}" sibTransId="{2D1A4639-3550-4F9E-83AF-F92578FA3CB7}"/>
    <dgm:cxn modelId="{2D282F49-AFBF-4FBD-84DC-10A6950219C9}" type="presOf" srcId="{6E81B4F3-CAFB-4BD9-B0CA-B767F73546AF}" destId="{851E5CA9-1B95-46CC-884E-4553F82444EA}" srcOrd="0" destOrd="1" presId="urn:microsoft.com/office/officeart/2005/8/layout/vList5"/>
    <dgm:cxn modelId="{CCB4BCD2-8E4B-448A-8C23-424B151F3CF8}" srcId="{E94E2AFE-7CE3-4D6F-A0DF-E85343F6E02C}" destId="{3DB0F4C7-67E9-4019-9FA9-D2B33892AE8A}" srcOrd="2" destOrd="0" parTransId="{68C8FBEB-FE23-44F8-BBC9-DF0EFF753B85}" sibTransId="{94DFDB7A-5C11-4739-A5CF-1EDB3F17D808}"/>
    <dgm:cxn modelId="{5E9B8BBE-E963-44D2-9DF7-479AF4378754}" type="presParOf" srcId="{488AE846-9304-450A-A2D3-9F2D9D714CB7}" destId="{EE13BE0C-6B40-4AC6-AFAD-E8493569472B}" srcOrd="0" destOrd="0" presId="urn:microsoft.com/office/officeart/2005/8/layout/vList5"/>
    <dgm:cxn modelId="{32DA993B-D1FA-4E8E-97F3-D4E37D769A91}" type="presParOf" srcId="{EE13BE0C-6B40-4AC6-AFAD-E8493569472B}" destId="{B33DA615-4935-4660-B438-755E46A4A5EC}" srcOrd="0" destOrd="0" presId="urn:microsoft.com/office/officeart/2005/8/layout/vList5"/>
    <dgm:cxn modelId="{970CE786-61D3-4A60-83EC-4A18E0422904}" type="presParOf" srcId="{EE13BE0C-6B40-4AC6-AFAD-E8493569472B}" destId="{851E5CA9-1B95-46CC-884E-4553F82444EA}" srcOrd="1" destOrd="0" presId="urn:microsoft.com/office/officeart/2005/8/layout/vList5"/>
    <dgm:cxn modelId="{A430196A-F86D-4DC7-A0BA-710476671234}" type="presParOf" srcId="{488AE846-9304-450A-A2D3-9F2D9D714CB7}" destId="{57167C56-1C4E-4818-8547-8D7D4AB8482A}" srcOrd="1" destOrd="0" presId="urn:microsoft.com/office/officeart/2005/8/layout/vList5"/>
    <dgm:cxn modelId="{A3E5FEFE-5903-4691-AD3E-D686ED55A03F}" type="presParOf" srcId="{488AE846-9304-450A-A2D3-9F2D9D714CB7}" destId="{5EB69133-0DDA-4557-9732-B297259031F8}" srcOrd="2" destOrd="0" presId="urn:microsoft.com/office/officeart/2005/8/layout/vList5"/>
    <dgm:cxn modelId="{1AEBE38D-FD52-46A6-B7B2-829750DCDAD9}" type="presParOf" srcId="{5EB69133-0DDA-4557-9732-B297259031F8}" destId="{63615855-2D0B-4306-B51D-E158771107D8}" srcOrd="0" destOrd="0" presId="urn:microsoft.com/office/officeart/2005/8/layout/vList5"/>
    <dgm:cxn modelId="{C34CB7AA-1015-449B-ABE1-AE022C60442F}" type="presParOf" srcId="{5EB69133-0DDA-4557-9732-B297259031F8}" destId="{CB6E0EB2-1E07-4E69-BDAB-19168123CC07}" srcOrd="1" destOrd="0" presId="urn:microsoft.com/office/officeart/2005/8/layout/vList5"/>
    <dgm:cxn modelId="{FD551B90-D867-47A2-94C5-9DC3AE0E572E}" type="presParOf" srcId="{488AE846-9304-450A-A2D3-9F2D9D714CB7}" destId="{A0098100-C2FA-4E24-9099-7AF332225280}" srcOrd="3" destOrd="0" presId="urn:microsoft.com/office/officeart/2005/8/layout/vList5"/>
    <dgm:cxn modelId="{6EF15B08-E4A3-4C89-93ED-4E3A43C9CB58}" type="presParOf" srcId="{488AE846-9304-450A-A2D3-9F2D9D714CB7}" destId="{4FB05152-FCC5-4746-866E-3A67E6EA2413}" srcOrd="4" destOrd="0" presId="urn:microsoft.com/office/officeart/2005/8/layout/vList5"/>
    <dgm:cxn modelId="{EEDF95C1-A37F-4F3F-AAE0-7BD18891CC20}" type="presParOf" srcId="{4FB05152-FCC5-4746-866E-3A67E6EA2413}" destId="{4BE89842-FC84-4DC5-B71C-A8B35E0B1036}" srcOrd="0" destOrd="0" presId="urn:microsoft.com/office/officeart/2005/8/layout/vList5"/>
    <dgm:cxn modelId="{CEB88B91-3DA3-4CFB-9227-610C37B4870B}" type="presParOf" srcId="{4FB05152-FCC5-4746-866E-3A67E6EA2413}" destId="{70DC6158-1173-4A8C-9F34-B30E77D0E9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F384DF-EF48-497F-ADD2-946059EBC09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55AFB874-4FC7-43E9-96A4-5504B8458214}">
      <dgm:prSet phldrT="[Texto]"/>
      <dgm:spPr/>
      <dgm:t>
        <a:bodyPr/>
        <a:lstStyle/>
        <a:p>
          <a:r>
            <a:rPr lang="es-MX" dirty="0" smtClean="0"/>
            <a:t>Listas</a:t>
          </a:r>
          <a:endParaRPr lang="es-MX" dirty="0"/>
        </a:p>
      </dgm:t>
    </dgm:pt>
    <dgm:pt modelId="{39018CE3-6FDA-41BF-B0AD-36F36354160C}" type="parTrans" cxnId="{598545B8-1412-4BF1-9FA4-D5B77E54C5CB}">
      <dgm:prSet/>
      <dgm:spPr/>
      <dgm:t>
        <a:bodyPr/>
        <a:lstStyle/>
        <a:p>
          <a:endParaRPr lang="es-MX"/>
        </a:p>
      </dgm:t>
    </dgm:pt>
    <dgm:pt modelId="{4302013E-4D34-47EB-83DE-CADC06019B1D}" type="sibTrans" cxnId="{598545B8-1412-4BF1-9FA4-D5B77E54C5CB}">
      <dgm:prSet/>
      <dgm:spPr/>
      <dgm:t>
        <a:bodyPr/>
        <a:lstStyle/>
        <a:p>
          <a:endParaRPr lang="es-MX"/>
        </a:p>
      </dgm:t>
    </dgm:pt>
    <dgm:pt modelId="{DCDBF300-0E9B-4668-8A0B-F63D5D2D3D3F}">
      <dgm:prSet phldrT="[Texto]"/>
      <dgm:spPr/>
      <dgm:t>
        <a:bodyPr/>
        <a:lstStyle/>
        <a:p>
          <a:r>
            <a:rPr lang="es-MX" dirty="0" err="1" smtClean="0"/>
            <a:t>Tuplas</a:t>
          </a:r>
          <a:endParaRPr lang="es-MX" dirty="0"/>
        </a:p>
      </dgm:t>
    </dgm:pt>
    <dgm:pt modelId="{713DEC1E-D0E4-460A-906A-FD7A82764FF6}" type="parTrans" cxnId="{14E86CDE-5D7B-4950-A83D-F6A24C8F2EF0}">
      <dgm:prSet/>
      <dgm:spPr/>
      <dgm:t>
        <a:bodyPr/>
        <a:lstStyle/>
        <a:p>
          <a:endParaRPr lang="es-MX"/>
        </a:p>
      </dgm:t>
    </dgm:pt>
    <dgm:pt modelId="{086C513A-8E00-4F80-A17D-AED53F8DEECF}" type="sibTrans" cxnId="{14E86CDE-5D7B-4950-A83D-F6A24C8F2EF0}">
      <dgm:prSet/>
      <dgm:spPr/>
      <dgm:t>
        <a:bodyPr/>
        <a:lstStyle/>
        <a:p>
          <a:endParaRPr lang="es-MX"/>
        </a:p>
      </dgm:t>
    </dgm:pt>
    <dgm:pt modelId="{7379CEAF-E7DE-4D24-8E49-3DA68803A891}">
      <dgm:prSet phldrT="[Texto]"/>
      <dgm:spPr/>
      <dgm:t>
        <a:bodyPr/>
        <a:lstStyle/>
        <a:p>
          <a:r>
            <a:rPr lang="es-MX" dirty="0" smtClean="0"/>
            <a:t>Diccionarios</a:t>
          </a:r>
          <a:endParaRPr lang="es-MX" dirty="0"/>
        </a:p>
      </dgm:t>
    </dgm:pt>
    <dgm:pt modelId="{94D7AB16-3B15-414F-A9C3-D42331988546}" type="parTrans" cxnId="{95EF51BE-F9FF-4DC9-9E82-833C9BB25BE0}">
      <dgm:prSet/>
      <dgm:spPr/>
      <dgm:t>
        <a:bodyPr/>
        <a:lstStyle/>
        <a:p>
          <a:endParaRPr lang="es-MX"/>
        </a:p>
      </dgm:t>
    </dgm:pt>
    <dgm:pt modelId="{7E4BB969-85AE-47CE-9514-D88D0B3D3C80}" type="sibTrans" cxnId="{95EF51BE-F9FF-4DC9-9E82-833C9BB25BE0}">
      <dgm:prSet/>
      <dgm:spPr/>
      <dgm:t>
        <a:bodyPr/>
        <a:lstStyle/>
        <a:p>
          <a:endParaRPr lang="es-MX"/>
        </a:p>
      </dgm:t>
    </dgm:pt>
    <dgm:pt modelId="{259819D1-EF14-4199-8D25-965C318ACFCE}" type="pres">
      <dgm:prSet presAssocID="{BDF384DF-EF48-497F-ADD2-946059EBC095}" presName="Name0" presStyleCnt="0">
        <dgm:presLayoutVars>
          <dgm:chMax val="7"/>
          <dgm:chPref val="7"/>
          <dgm:dir/>
        </dgm:presLayoutVars>
      </dgm:prSet>
      <dgm:spPr/>
    </dgm:pt>
    <dgm:pt modelId="{96D0064D-AD0F-4978-A0F2-AE159AD1C5DE}" type="pres">
      <dgm:prSet presAssocID="{BDF384DF-EF48-497F-ADD2-946059EBC095}" presName="Name1" presStyleCnt="0"/>
      <dgm:spPr/>
    </dgm:pt>
    <dgm:pt modelId="{6BD93D8E-CC46-4EBD-AD62-DA06020DDA16}" type="pres">
      <dgm:prSet presAssocID="{BDF384DF-EF48-497F-ADD2-946059EBC095}" presName="cycle" presStyleCnt="0"/>
      <dgm:spPr/>
    </dgm:pt>
    <dgm:pt modelId="{57DADC28-029C-4E1C-9981-76516E8E7AB8}" type="pres">
      <dgm:prSet presAssocID="{BDF384DF-EF48-497F-ADD2-946059EBC095}" presName="srcNode" presStyleLbl="node1" presStyleIdx="0" presStyleCnt="3"/>
      <dgm:spPr/>
    </dgm:pt>
    <dgm:pt modelId="{4DDD845B-48CE-4FD1-AB43-84511C5CEC3D}" type="pres">
      <dgm:prSet presAssocID="{BDF384DF-EF48-497F-ADD2-946059EBC095}" presName="conn" presStyleLbl="parChTrans1D2" presStyleIdx="0" presStyleCnt="1"/>
      <dgm:spPr/>
    </dgm:pt>
    <dgm:pt modelId="{E180D49E-C3FD-4BEA-AFB7-FDEACAC88E07}" type="pres">
      <dgm:prSet presAssocID="{BDF384DF-EF48-497F-ADD2-946059EBC095}" presName="extraNode" presStyleLbl="node1" presStyleIdx="0" presStyleCnt="3"/>
      <dgm:spPr/>
    </dgm:pt>
    <dgm:pt modelId="{ABF6529F-853F-4E5C-8B59-D19FCD77B9F8}" type="pres">
      <dgm:prSet presAssocID="{BDF384DF-EF48-497F-ADD2-946059EBC095}" presName="dstNode" presStyleLbl="node1" presStyleIdx="0" presStyleCnt="3"/>
      <dgm:spPr/>
    </dgm:pt>
    <dgm:pt modelId="{77859FD2-51A1-47E3-8FA0-D7F4910B1CFD}" type="pres">
      <dgm:prSet presAssocID="{55AFB874-4FC7-43E9-96A4-5504B8458214}" presName="text_1" presStyleLbl="node1" presStyleIdx="0" presStyleCnt="3">
        <dgm:presLayoutVars>
          <dgm:bulletEnabled val="1"/>
        </dgm:presLayoutVars>
      </dgm:prSet>
      <dgm:spPr/>
    </dgm:pt>
    <dgm:pt modelId="{1F304BFC-CEA5-497F-9FFF-4B9134A74BF4}" type="pres">
      <dgm:prSet presAssocID="{55AFB874-4FC7-43E9-96A4-5504B8458214}" presName="accent_1" presStyleCnt="0"/>
      <dgm:spPr/>
    </dgm:pt>
    <dgm:pt modelId="{8D694FA4-994D-4B27-9DA4-52F4C4201A26}" type="pres">
      <dgm:prSet presAssocID="{55AFB874-4FC7-43E9-96A4-5504B8458214}" presName="accentRepeatNode" presStyleLbl="solidFgAcc1" presStyleIdx="0" presStyleCnt="3"/>
      <dgm:spPr/>
    </dgm:pt>
    <dgm:pt modelId="{21D3823F-3CB2-4983-80DF-E33385BDF01A}" type="pres">
      <dgm:prSet presAssocID="{DCDBF300-0E9B-4668-8A0B-F63D5D2D3D3F}" presName="text_2" presStyleLbl="node1" presStyleIdx="1" presStyleCnt="3">
        <dgm:presLayoutVars>
          <dgm:bulletEnabled val="1"/>
        </dgm:presLayoutVars>
      </dgm:prSet>
      <dgm:spPr/>
    </dgm:pt>
    <dgm:pt modelId="{D3D5A287-25E9-435D-B194-91159D1A4FCC}" type="pres">
      <dgm:prSet presAssocID="{DCDBF300-0E9B-4668-8A0B-F63D5D2D3D3F}" presName="accent_2" presStyleCnt="0"/>
      <dgm:spPr/>
    </dgm:pt>
    <dgm:pt modelId="{FBEA7DE7-F7DC-4DB6-A10B-75C5CF6EE62C}" type="pres">
      <dgm:prSet presAssocID="{DCDBF300-0E9B-4668-8A0B-F63D5D2D3D3F}" presName="accentRepeatNode" presStyleLbl="solidFgAcc1" presStyleIdx="1" presStyleCnt="3"/>
      <dgm:spPr/>
    </dgm:pt>
    <dgm:pt modelId="{DFDDC44F-8407-4944-A3C0-739FE1C6D3EC}" type="pres">
      <dgm:prSet presAssocID="{7379CEAF-E7DE-4D24-8E49-3DA68803A891}" presName="text_3" presStyleLbl="node1" presStyleIdx="2" presStyleCnt="3">
        <dgm:presLayoutVars>
          <dgm:bulletEnabled val="1"/>
        </dgm:presLayoutVars>
      </dgm:prSet>
      <dgm:spPr/>
    </dgm:pt>
    <dgm:pt modelId="{9D17A9DC-D44C-4790-BBD6-BFBAA13D6CF9}" type="pres">
      <dgm:prSet presAssocID="{7379CEAF-E7DE-4D24-8E49-3DA68803A891}" presName="accent_3" presStyleCnt="0"/>
      <dgm:spPr/>
    </dgm:pt>
    <dgm:pt modelId="{8FD7DFAC-6D3D-48FE-9EC3-46D8D590EDE9}" type="pres">
      <dgm:prSet presAssocID="{7379CEAF-E7DE-4D24-8E49-3DA68803A891}" presName="accentRepeatNode" presStyleLbl="solidFgAcc1" presStyleIdx="2" presStyleCnt="3"/>
      <dgm:spPr/>
    </dgm:pt>
  </dgm:ptLst>
  <dgm:cxnLst>
    <dgm:cxn modelId="{14E86CDE-5D7B-4950-A83D-F6A24C8F2EF0}" srcId="{BDF384DF-EF48-497F-ADD2-946059EBC095}" destId="{DCDBF300-0E9B-4668-8A0B-F63D5D2D3D3F}" srcOrd="1" destOrd="0" parTransId="{713DEC1E-D0E4-460A-906A-FD7A82764FF6}" sibTransId="{086C513A-8E00-4F80-A17D-AED53F8DEECF}"/>
    <dgm:cxn modelId="{4B5158C4-A8DD-4004-ADA7-2376D82D1BC2}" type="presOf" srcId="{7379CEAF-E7DE-4D24-8E49-3DA68803A891}" destId="{DFDDC44F-8407-4944-A3C0-739FE1C6D3EC}" srcOrd="0" destOrd="0" presId="urn:microsoft.com/office/officeart/2008/layout/VerticalCurvedList"/>
    <dgm:cxn modelId="{95EF51BE-F9FF-4DC9-9E82-833C9BB25BE0}" srcId="{BDF384DF-EF48-497F-ADD2-946059EBC095}" destId="{7379CEAF-E7DE-4D24-8E49-3DA68803A891}" srcOrd="2" destOrd="0" parTransId="{94D7AB16-3B15-414F-A9C3-D42331988546}" sibTransId="{7E4BB969-85AE-47CE-9514-D88D0B3D3C80}"/>
    <dgm:cxn modelId="{FB2A860C-F542-41FE-8B6A-070E4BCC9F34}" type="presOf" srcId="{55AFB874-4FC7-43E9-96A4-5504B8458214}" destId="{77859FD2-51A1-47E3-8FA0-D7F4910B1CFD}" srcOrd="0" destOrd="0" presId="urn:microsoft.com/office/officeart/2008/layout/VerticalCurvedList"/>
    <dgm:cxn modelId="{45C08067-4F73-4BF0-BE58-A389D9CB6099}" type="presOf" srcId="{4302013E-4D34-47EB-83DE-CADC06019B1D}" destId="{4DDD845B-48CE-4FD1-AB43-84511C5CEC3D}" srcOrd="0" destOrd="0" presId="urn:microsoft.com/office/officeart/2008/layout/VerticalCurvedList"/>
    <dgm:cxn modelId="{F93E28AB-7565-4FDB-9EEA-7806D7227066}" type="presOf" srcId="{BDF384DF-EF48-497F-ADD2-946059EBC095}" destId="{259819D1-EF14-4199-8D25-965C318ACFCE}" srcOrd="0" destOrd="0" presId="urn:microsoft.com/office/officeart/2008/layout/VerticalCurvedList"/>
    <dgm:cxn modelId="{D38BC126-5B96-4F9A-9712-D3C0706C1628}" type="presOf" srcId="{DCDBF300-0E9B-4668-8A0B-F63D5D2D3D3F}" destId="{21D3823F-3CB2-4983-80DF-E33385BDF01A}" srcOrd="0" destOrd="0" presId="urn:microsoft.com/office/officeart/2008/layout/VerticalCurvedList"/>
    <dgm:cxn modelId="{598545B8-1412-4BF1-9FA4-D5B77E54C5CB}" srcId="{BDF384DF-EF48-497F-ADD2-946059EBC095}" destId="{55AFB874-4FC7-43E9-96A4-5504B8458214}" srcOrd="0" destOrd="0" parTransId="{39018CE3-6FDA-41BF-B0AD-36F36354160C}" sibTransId="{4302013E-4D34-47EB-83DE-CADC06019B1D}"/>
    <dgm:cxn modelId="{EC4AB985-B4DD-4A4C-898C-1A669373DAA8}" type="presParOf" srcId="{259819D1-EF14-4199-8D25-965C318ACFCE}" destId="{96D0064D-AD0F-4978-A0F2-AE159AD1C5DE}" srcOrd="0" destOrd="0" presId="urn:microsoft.com/office/officeart/2008/layout/VerticalCurvedList"/>
    <dgm:cxn modelId="{B762A814-4E4C-479A-93E0-7C4AF4E05D01}" type="presParOf" srcId="{96D0064D-AD0F-4978-A0F2-AE159AD1C5DE}" destId="{6BD93D8E-CC46-4EBD-AD62-DA06020DDA16}" srcOrd="0" destOrd="0" presId="urn:microsoft.com/office/officeart/2008/layout/VerticalCurvedList"/>
    <dgm:cxn modelId="{7140405F-79D7-424A-A2C9-1E4A34F22AEA}" type="presParOf" srcId="{6BD93D8E-CC46-4EBD-AD62-DA06020DDA16}" destId="{57DADC28-029C-4E1C-9981-76516E8E7AB8}" srcOrd="0" destOrd="0" presId="urn:microsoft.com/office/officeart/2008/layout/VerticalCurvedList"/>
    <dgm:cxn modelId="{8E42BF59-EF3E-4183-8313-0F68B8AE980D}" type="presParOf" srcId="{6BD93D8E-CC46-4EBD-AD62-DA06020DDA16}" destId="{4DDD845B-48CE-4FD1-AB43-84511C5CEC3D}" srcOrd="1" destOrd="0" presId="urn:microsoft.com/office/officeart/2008/layout/VerticalCurvedList"/>
    <dgm:cxn modelId="{948B9F36-CFC7-4452-B21E-9D6BE16C6AA6}" type="presParOf" srcId="{6BD93D8E-CC46-4EBD-AD62-DA06020DDA16}" destId="{E180D49E-C3FD-4BEA-AFB7-FDEACAC88E07}" srcOrd="2" destOrd="0" presId="urn:microsoft.com/office/officeart/2008/layout/VerticalCurvedList"/>
    <dgm:cxn modelId="{0D26DB42-4C67-4AD1-9EF0-F0C96E39A78D}" type="presParOf" srcId="{6BD93D8E-CC46-4EBD-AD62-DA06020DDA16}" destId="{ABF6529F-853F-4E5C-8B59-D19FCD77B9F8}" srcOrd="3" destOrd="0" presId="urn:microsoft.com/office/officeart/2008/layout/VerticalCurvedList"/>
    <dgm:cxn modelId="{9829CB98-A482-44C6-91AF-1EAF85751A88}" type="presParOf" srcId="{96D0064D-AD0F-4978-A0F2-AE159AD1C5DE}" destId="{77859FD2-51A1-47E3-8FA0-D7F4910B1CFD}" srcOrd="1" destOrd="0" presId="urn:microsoft.com/office/officeart/2008/layout/VerticalCurvedList"/>
    <dgm:cxn modelId="{B4C4826C-B663-47C1-8982-30AE26C1B9B9}" type="presParOf" srcId="{96D0064D-AD0F-4978-A0F2-AE159AD1C5DE}" destId="{1F304BFC-CEA5-497F-9FFF-4B9134A74BF4}" srcOrd="2" destOrd="0" presId="urn:microsoft.com/office/officeart/2008/layout/VerticalCurvedList"/>
    <dgm:cxn modelId="{3121F141-917F-4721-9D8B-5D7733E38A7A}" type="presParOf" srcId="{1F304BFC-CEA5-497F-9FFF-4B9134A74BF4}" destId="{8D694FA4-994D-4B27-9DA4-52F4C4201A26}" srcOrd="0" destOrd="0" presId="urn:microsoft.com/office/officeart/2008/layout/VerticalCurvedList"/>
    <dgm:cxn modelId="{9E6EF214-AB30-4EE7-844E-1186E1AEDF27}" type="presParOf" srcId="{96D0064D-AD0F-4978-A0F2-AE159AD1C5DE}" destId="{21D3823F-3CB2-4983-80DF-E33385BDF01A}" srcOrd="3" destOrd="0" presId="urn:microsoft.com/office/officeart/2008/layout/VerticalCurvedList"/>
    <dgm:cxn modelId="{EBD6ABF2-72AF-4915-8062-05F2494A3104}" type="presParOf" srcId="{96D0064D-AD0F-4978-A0F2-AE159AD1C5DE}" destId="{D3D5A287-25E9-435D-B194-91159D1A4FCC}" srcOrd="4" destOrd="0" presId="urn:microsoft.com/office/officeart/2008/layout/VerticalCurvedList"/>
    <dgm:cxn modelId="{A8AF309C-5563-48D3-A7F1-C0E3903F8B1B}" type="presParOf" srcId="{D3D5A287-25E9-435D-B194-91159D1A4FCC}" destId="{FBEA7DE7-F7DC-4DB6-A10B-75C5CF6EE62C}" srcOrd="0" destOrd="0" presId="urn:microsoft.com/office/officeart/2008/layout/VerticalCurvedList"/>
    <dgm:cxn modelId="{E3430528-532B-4150-8C3B-36DEF467C3B9}" type="presParOf" srcId="{96D0064D-AD0F-4978-A0F2-AE159AD1C5DE}" destId="{DFDDC44F-8407-4944-A3C0-739FE1C6D3EC}" srcOrd="5" destOrd="0" presId="urn:microsoft.com/office/officeart/2008/layout/VerticalCurvedList"/>
    <dgm:cxn modelId="{D73D4C2A-DE80-48D2-A926-93261A19A858}" type="presParOf" srcId="{96D0064D-AD0F-4978-A0F2-AE159AD1C5DE}" destId="{9D17A9DC-D44C-4790-BBD6-BFBAA13D6CF9}" srcOrd="6" destOrd="0" presId="urn:microsoft.com/office/officeart/2008/layout/VerticalCurvedList"/>
    <dgm:cxn modelId="{6925F7F6-3379-4F97-8C4E-CE3422DADCDF}" type="presParOf" srcId="{9D17A9DC-D44C-4790-BBD6-BFBAA13D6CF9}" destId="{8FD7DFAC-6D3D-48FE-9EC3-46D8D590ED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F384DF-EF48-497F-ADD2-946059EBC09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55AFB874-4FC7-43E9-96A4-5504B8458214}">
      <dgm:prSet phldrT="[Texto]"/>
      <dgm:spPr/>
      <dgm:t>
        <a:bodyPr/>
        <a:lstStyle/>
        <a:p>
          <a:r>
            <a:rPr lang="es-MX" dirty="0" err="1" smtClean="0"/>
            <a:t>if</a:t>
          </a:r>
          <a:r>
            <a:rPr lang="es-MX" dirty="0" smtClean="0"/>
            <a:t>, </a:t>
          </a:r>
          <a:r>
            <a:rPr lang="es-MX" dirty="0" err="1" smtClean="0"/>
            <a:t>else</a:t>
          </a:r>
          <a:r>
            <a:rPr lang="es-MX" dirty="0" smtClean="0"/>
            <a:t> y </a:t>
          </a:r>
          <a:r>
            <a:rPr lang="es-MX" dirty="0" err="1" smtClean="0"/>
            <a:t>elif</a:t>
          </a:r>
          <a:endParaRPr lang="es-MX" dirty="0"/>
        </a:p>
      </dgm:t>
    </dgm:pt>
    <dgm:pt modelId="{39018CE3-6FDA-41BF-B0AD-36F36354160C}" type="parTrans" cxnId="{598545B8-1412-4BF1-9FA4-D5B77E54C5CB}">
      <dgm:prSet/>
      <dgm:spPr/>
      <dgm:t>
        <a:bodyPr/>
        <a:lstStyle/>
        <a:p>
          <a:endParaRPr lang="es-MX"/>
        </a:p>
      </dgm:t>
    </dgm:pt>
    <dgm:pt modelId="{4302013E-4D34-47EB-83DE-CADC06019B1D}" type="sibTrans" cxnId="{598545B8-1412-4BF1-9FA4-D5B77E54C5CB}">
      <dgm:prSet/>
      <dgm:spPr/>
      <dgm:t>
        <a:bodyPr/>
        <a:lstStyle/>
        <a:p>
          <a:endParaRPr lang="es-MX"/>
        </a:p>
      </dgm:t>
    </dgm:pt>
    <dgm:pt modelId="{DCDBF300-0E9B-4668-8A0B-F63D5D2D3D3F}">
      <dgm:prSet phldrT="[Texto]"/>
      <dgm:spPr/>
      <dgm:t>
        <a:bodyPr/>
        <a:lstStyle/>
        <a:p>
          <a:r>
            <a:rPr lang="es-MX" dirty="0" err="1" smtClean="0"/>
            <a:t>while</a:t>
          </a:r>
          <a:endParaRPr lang="es-MX" dirty="0"/>
        </a:p>
      </dgm:t>
    </dgm:pt>
    <dgm:pt modelId="{713DEC1E-D0E4-460A-906A-FD7A82764FF6}" type="parTrans" cxnId="{14E86CDE-5D7B-4950-A83D-F6A24C8F2EF0}">
      <dgm:prSet/>
      <dgm:spPr/>
      <dgm:t>
        <a:bodyPr/>
        <a:lstStyle/>
        <a:p>
          <a:endParaRPr lang="es-MX"/>
        </a:p>
      </dgm:t>
    </dgm:pt>
    <dgm:pt modelId="{086C513A-8E00-4F80-A17D-AED53F8DEECF}" type="sibTrans" cxnId="{14E86CDE-5D7B-4950-A83D-F6A24C8F2EF0}">
      <dgm:prSet/>
      <dgm:spPr/>
      <dgm:t>
        <a:bodyPr/>
        <a:lstStyle/>
        <a:p>
          <a:endParaRPr lang="es-MX"/>
        </a:p>
      </dgm:t>
    </dgm:pt>
    <dgm:pt modelId="{7379CEAF-E7DE-4D24-8E49-3DA68803A891}">
      <dgm:prSet phldrT="[Texto]"/>
      <dgm:spPr/>
      <dgm:t>
        <a:bodyPr/>
        <a:lstStyle/>
        <a:p>
          <a:r>
            <a:rPr lang="es-MX" dirty="0" err="1" smtClean="0"/>
            <a:t>for</a:t>
          </a:r>
          <a:endParaRPr lang="es-MX" dirty="0"/>
        </a:p>
      </dgm:t>
    </dgm:pt>
    <dgm:pt modelId="{94D7AB16-3B15-414F-A9C3-D42331988546}" type="parTrans" cxnId="{95EF51BE-F9FF-4DC9-9E82-833C9BB25BE0}">
      <dgm:prSet/>
      <dgm:spPr/>
      <dgm:t>
        <a:bodyPr/>
        <a:lstStyle/>
        <a:p>
          <a:endParaRPr lang="es-MX"/>
        </a:p>
      </dgm:t>
    </dgm:pt>
    <dgm:pt modelId="{7E4BB969-85AE-47CE-9514-D88D0B3D3C80}" type="sibTrans" cxnId="{95EF51BE-F9FF-4DC9-9E82-833C9BB25BE0}">
      <dgm:prSet/>
      <dgm:spPr/>
      <dgm:t>
        <a:bodyPr/>
        <a:lstStyle/>
        <a:p>
          <a:endParaRPr lang="es-MX"/>
        </a:p>
      </dgm:t>
    </dgm:pt>
    <dgm:pt modelId="{259819D1-EF14-4199-8D25-965C318ACFCE}" type="pres">
      <dgm:prSet presAssocID="{BDF384DF-EF48-497F-ADD2-946059EBC095}" presName="Name0" presStyleCnt="0">
        <dgm:presLayoutVars>
          <dgm:chMax val="7"/>
          <dgm:chPref val="7"/>
          <dgm:dir/>
        </dgm:presLayoutVars>
      </dgm:prSet>
      <dgm:spPr/>
    </dgm:pt>
    <dgm:pt modelId="{96D0064D-AD0F-4978-A0F2-AE159AD1C5DE}" type="pres">
      <dgm:prSet presAssocID="{BDF384DF-EF48-497F-ADD2-946059EBC095}" presName="Name1" presStyleCnt="0"/>
      <dgm:spPr/>
    </dgm:pt>
    <dgm:pt modelId="{6BD93D8E-CC46-4EBD-AD62-DA06020DDA16}" type="pres">
      <dgm:prSet presAssocID="{BDF384DF-EF48-497F-ADD2-946059EBC095}" presName="cycle" presStyleCnt="0"/>
      <dgm:spPr/>
    </dgm:pt>
    <dgm:pt modelId="{57DADC28-029C-4E1C-9981-76516E8E7AB8}" type="pres">
      <dgm:prSet presAssocID="{BDF384DF-EF48-497F-ADD2-946059EBC095}" presName="srcNode" presStyleLbl="node1" presStyleIdx="0" presStyleCnt="3"/>
      <dgm:spPr/>
    </dgm:pt>
    <dgm:pt modelId="{4DDD845B-48CE-4FD1-AB43-84511C5CEC3D}" type="pres">
      <dgm:prSet presAssocID="{BDF384DF-EF48-497F-ADD2-946059EBC095}" presName="conn" presStyleLbl="parChTrans1D2" presStyleIdx="0" presStyleCnt="1"/>
      <dgm:spPr/>
    </dgm:pt>
    <dgm:pt modelId="{E180D49E-C3FD-4BEA-AFB7-FDEACAC88E07}" type="pres">
      <dgm:prSet presAssocID="{BDF384DF-EF48-497F-ADD2-946059EBC095}" presName="extraNode" presStyleLbl="node1" presStyleIdx="0" presStyleCnt="3"/>
      <dgm:spPr/>
    </dgm:pt>
    <dgm:pt modelId="{ABF6529F-853F-4E5C-8B59-D19FCD77B9F8}" type="pres">
      <dgm:prSet presAssocID="{BDF384DF-EF48-497F-ADD2-946059EBC095}" presName="dstNode" presStyleLbl="node1" presStyleIdx="0" presStyleCnt="3"/>
      <dgm:spPr/>
    </dgm:pt>
    <dgm:pt modelId="{77859FD2-51A1-47E3-8FA0-D7F4910B1CFD}" type="pres">
      <dgm:prSet presAssocID="{55AFB874-4FC7-43E9-96A4-5504B845821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F304BFC-CEA5-497F-9FFF-4B9134A74BF4}" type="pres">
      <dgm:prSet presAssocID="{55AFB874-4FC7-43E9-96A4-5504B8458214}" presName="accent_1" presStyleCnt="0"/>
      <dgm:spPr/>
    </dgm:pt>
    <dgm:pt modelId="{8D694FA4-994D-4B27-9DA4-52F4C4201A26}" type="pres">
      <dgm:prSet presAssocID="{55AFB874-4FC7-43E9-96A4-5504B8458214}" presName="accentRepeatNode" presStyleLbl="solidFgAcc1" presStyleIdx="0" presStyleCnt="3"/>
      <dgm:spPr/>
    </dgm:pt>
    <dgm:pt modelId="{21D3823F-3CB2-4983-80DF-E33385BDF01A}" type="pres">
      <dgm:prSet presAssocID="{DCDBF300-0E9B-4668-8A0B-F63D5D2D3D3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3D5A287-25E9-435D-B194-91159D1A4FCC}" type="pres">
      <dgm:prSet presAssocID="{DCDBF300-0E9B-4668-8A0B-F63D5D2D3D3F}" presName="accent_2" presStyleCnt="0"/>
      <dgm:spPr/>
    </dgm:pt>
    <dgm:pt modelId="{FBEA7DE7-F7DC-4DB6-A10B-75C5CF6EE62C}" type="pres">
      <dgm:prSet presAssocID="{DCDBF300-0E9B-4668-8A0B-F63D5D2D3D3F}" presName="accentRepeatNode" presStyleLbl="solidFgAcc1" presStyleIdx="1" presStyleCnt="3"/>
      <dgm:spPr/>
    </dgm:pt>
    <dgm:pt modelId="{DFDDC44F-8407-4944-A3C0-739FE1C6D3EC}" type="pres">
      <dgm:prSet presAssocID="{7379CEAF-E7DE-4D24-8E49-3DA68803A891}" presName="text_3" presStyleLbl="node1" presStyleIdx="2" presStyleCnt="3">
        <dgm:presLayoutVars>
          <dgm:bulletEnabled val="1"/>
        </dgm:presLayoutVars>
      </dgm:prSet>
      <dgm:spPr/>
    </dgm:pt>
    <dgm:pt modelId="{9D17A9DC-D44C-4790-BBD6-BFBAA13D6CF9}" type="pres">
      <dgm:prSet presAssocID="{7379CEAF-E7DE-4D24-8E49-3DA68803A891}" presName="accent_3" presStyleCnt="0"/>
      <dgm:spPr/>
    </dgm:pt>
    <dgm:pt modelId="{8FD7DFAC-6D3D-48FE-9EC3-46D8D590EDE9}" type="pres">
      <dgm:prSet presAssocID="{7379CEAF-E7DE-4D24-8E49-3DA68803A891}" presName="accentRepeatNode" presStyleLbl="solidFgAcc1" presStyleIdx="2" presStyleCnt="3"/>
      <dgm:spPr/>
    </dgm:pt>
  </dgm:ptLst>
  <dgm:cxnLst>
    <dgm:cxn modelId="{14E86CDE-5D7B-4950-A83D-F6A24C8F2EF0}" srcId="{BDF384DF-EF48-497F-ADD2-946059EBC095}" destId="{DCDBF300-0E9B-4668-8A0B-F63D5D2D3D3F}" srcOrd="1" destOrd="0" parTransId="{713DEC1E-D0E4-460A-906A-FD7A82764FF6}" sibTransId="{086C513A-8E00-4F80-A17D-AED53F8DEECF}"/>
    <dgm:cxn modelId="{95EF51BE-F9FF-4DC9-9E82-833C9BB25BE0}" srcId="{BDF384DF-EF48-497F-ADD2-946059EBC095}" destId="{7379CEAF-E7DE-4D24-8E49-3DA68803A891}" srcOrd="2" destOrd="0" parTransId="{94D7AB16-3B15-414F-A9C3-D42331988546}" sibTransId="{7E4BB969-85AE-47CE-9514-D88D0B3D3C80}"/>
    <dgm:cxn modelId="{6EE859F0-0B22-48E1-A9CE-5F3E035800AF}" type="presOf" srcId="{BDF384DF-EF48-497F-ADD2-946059EBC095}" destId="{259819D1-EF14-4199-8D25-965C318ACFCE}" srcOrd="0" destOrd="0" presId="urn:microsoft.com/office/officeart/2008/layout/VerticalCurvedList"/>
    <dgm:cxn modelId="{DF01F96F-C4A8-4A50-85C5-057775E6B0DA}" type="presOf" srcId="{DCDBF300-0E9B-4668-8A0B-F63D5D2D3D3F}" destId="{21D3823F-3CB2-4983-80DF-E33385BDF01A}" srcOrd="0" destOrd="0" presId="urn:microsoft.com/office/officeart/2008/layout/VerticalCurvedList"/>
    <dgm:cxn modelId="{9462868D-121B-42A2-B440-D3F18BF31ABD}" type="presOf" srcId="{7379CEAF-E7DE-4D24-8E49-3DA68803A891}" destId="{DFDDC44F-8407-4944-A3C0-739FE1C6D3EC}" srcOrd="0" destOrd="0" presId="urn:microsoft.com/office/officeart/2008/layout/VerticalCurvedList"/>
    <dgm:cxn modelId="{82E5D41A-7F03-47C7-AEDC-A022193FFABA}" type="presOf" srcId="{4302013E-4D34-47EB-83DE-CADC06019B1D}" destId="{4DDD845B-48CE-4FD1-AB43-84511C5CEC3D}" srcOrd="0" destOrd="0" presId="urn:microsoft.com/office/officeart/2008/layout/VerticalCurvedList"/>
    <dgm:cxn modelId="{598545B8-1412-4BF1-9FA4-D5B77E54C5CB}" srcId="{BDF384DF-EF48-497F-ADD2-946059EBC095}" destId="{55AFB874-4FC7-43E9-96A4-5504B8458214}" srcOrd="0" destOrd="0" parTransId="{39018CE3-6FDA-41BF-B0AD-36F36354160C}" sibTransId="{4302013E-4D34-47EB-83DE-CADC06019B1D}"/>
    <dgm:cxn modelId="{B7EBF91F-85A9-4346-8FEF-2D230F799F1D}" type="presOf" srcId="{55AFB874-4FC7-43E9-96A4-5504B8458214}" destId="{77859FD2-51A1-47E3-8FA0-D7F4910B1CFD}" srcOrd="0" destOrd="0" presId="urn:microsoft.com/office/officeart/2008/layout/VerticalCurvedList"/>
    <dgm:cxn modelId="{AE4BED17-674B-4AC5-BEB6-D599EE4DE0BE}" type="presParOf" srcId="{259819D1-EF14-4199-8D25-965C318ACFCE}" destId="{96D0064D-AD0F-4978-A0F2-AE159AD1C5DE}" srcOrd="0" destOrd="0" presId="urn:microsoft.com/office/officeart/2008/layout/VerticalCurvedList"/>
    <dgm:cxn modelId="{996924B3-A807-4CBA-B395-EE2863BD2B5D}" type="presParOf" srcId="{96D0064D-AD0F-4978-A0F2-AE159AD1C5DE}" destId="{6BD93D8E-CC46-4EBD-AD62-DA06020DDA16}" srcOrd="0" destOrd="0" presId="urn:microsoft.com/office/officeart/2008/layout/VerticalCurvedList"/>
    <dgm:cxn modelId="{58AEA173-62F0-471F-8598-32E3A7486993}" type="presParOf" srcId="{6BD93D8E-CC46-4EBD-AD62-DA06020DDA16}" destId="{57DADC28-029C-4E1C-9981-76516E8E7AB8}" srcOrd="0" destOrd="0" presId="urn:microsoft.com/office/officeart/2008/layout/VerticalCurvedList"/>
    <dgm:cxn modelId="{C85F8EF4-EC06-4C11-AF37-2ADF5AB9ABC8}" type="presParOf" srcId="{6BD93D8E-CC46-4EBD-AD62-DA06020DDA16}" destId="{4DDD845B-48CE-4FD1-AB43-84511C5CEC3D}" srcOrd="1" destOrd="0" presId="urn:microsoft.com/office/officeart/2008/layout/VerticalCurvedList"/>
    <dgm:cxn modelId="{83876217-6BDA-4733-8547-7060580A9967}" type="presParOf" srcId="{6BD93D8E-CC46-4EBD-AD62-DA06020DDA16}" destId="{E180D49E-C3FD-4BEA-AFB7-FDEACAC88E07}" srcOrd="2" destOrd="0" presId="urn:microsoft.com/office/officeart/2008/layout/VerticalCurvedList"/>
    <dgm:cxn modelId="{CB783FAC-2775-4056-83B6-A4623B682B96}" type="presParOf" srcId="{6BD93D8E-CC46-4EBD-AD62-DA06020DDA16}" destId="{ABF6529F-853F-4E5C-8B59-D19FCD77B9F8}" srcOrd="3" destOrd="0" presId="urn:microsoft.com/office/officeart/2008/layout/VerticalCurvedList"/>
    <dgm:cxn modelId="{8D675D69-8CFB-4827-8903-9B0435A531E8}" type="presParOf" srcId="{96D0064D-AD0F-4978-A0F2-AE159AD1C5DE}" destId="{77859FD2-51A1-47E3-8FA0-D7F4910B1CFD}" srcOrd="1" destOrd="0" presId="urn:microsoft.com/office/officeart/2008/layout/VerticalCurvedList"/>
    <dgm:cxn modelId="{1D7F18D7-CA9E-465E-875C-4D095ECC579A}" type="presParOf" srcId="{96D0064D-AD0F-4978-A0F2-AE159AD1C5DE}" destId="{1F304BFC-CEA5-497F-9FFF-4B9134A74BF4}" srcOrd="2" destOrd="0" presId="urn:microsoft.com/office/officeart/2008/layout/VerticalCurvedList"/>
    <dgm:cxn modelId="{79BEB22F-E733-4E52-AF56-F12AB4F1AF2F}" type="presParOf" srcId="{1F304BFC-CEA5-497F-9FFF-4B9134A74BF4}" destId="{8D694FA4-994D-4B27-9DA4-52F4C4201A26}" srcOrd="0" destOrd="0" presId="urn:microsoft.com/office/officeart/2008/layout/VerticalCurvedList"/>
    <dgm:cxn modelId="{2A054D75-0EDA-4EA5-907C-F9347E03531F}" type="presParOf" srcId="{96D0064D-AD0F-4978-A0F2-AE159AD1C5DE}" destId="{21D3823F-3CB2-4983-80DF-E33385BDF01A}" srcOrd="3" destOrd="0" presId="urn:microsoft.com/office/officeart/2008/layout/VerticalCurvedList"/>
    <dgm:cxn modelId="{A31C6615-DF9E-4BF4-8C09-7C13302E54AC}" type="presParOf" srcId="{96D0064D-AD0F-4978-A0F2-AE159AD1C5DE}" destId="{D3D5A287-25E9-435D-B194-91159D1A4FCC}" srcOrd="4" destOrd="0" presId="urn:microsoft.com/office/officeart/2008/layout/VerticalCurvedList"/>
    <dgm:cxn modelId="{CDE2E773-B694-46B7-A74D-C2DB739DC263}" type="presParOf" srcId="{D3D5A287-25E9-435D-B194-91159D1A4FCC}" destId="{FBEA7DE7-F7DC-4DB6-A10B-75C5CF6EE62C}" srcOrd="0" destOrd="0" presId="urn:microsoft.com/office/officeart/2008/layout/VerticalCurvedList"/>
    <dgm:cxn modelId="{B7122E5B-1641-4CD4-B7D5-40FDBE832D99}" type="presParOf" srcId="{96D0064D-AD0F-4978-A0F2-AE159AD1C5DE}" destId="{DFDDC44F-8407-4944-A3C0-739FE1C6D3EC}" srcOrd="5" destOrd="0" presId="urn:microsoft.com/office/officeart/2008/layout/VerticalCurvedList"/>
    <dgm:cxn modelId="{947C1E90-17C5-494F-89EF-536099235806}" type="presParOf" srcId="{96D0064D-AD0F-4978-A0F2-AE159AD1C5DE}" destId="{9D17A9DC-D44C-4790-BBD6-BFBAA13D6CF9}" srcOrd="6" destOrd="0" presId="urn:microsoft.com/office/officeart/2008/layout/VerticalCurvedList"/>
    <dgm:cxn modelId="{66DD5BBD-EA3F-4914-A7A2-1339A745DD9D}" type="presParOf" srcId="{9D17A9DC-D44C-4790-BBD6-BFBAA13D6CF9}" destId="{8FD7DFAC-6D3D-48FE-9EC3-46D8D590ED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EE57A7-9422-477C-9C06-9B82F4D3FB0E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1E529CAC-A365-458D-BBB2-1A1AD1810D45}">
      <dgm:prSet phldrT="[Texto]"/>
      <dgm:spPr/>
      <dgm:t>
        <a:bodyPr/>
        <a:lstStyle/>
        <a:p>
          <a:r>
            <a:rPr lang="es-MX" dirty="0" smtClean="0"/>
            <a:t>Objeto</a:t>
          </a:r>
          <a:endParaRPr lang="es-MX" dirty="0"/>
        </a:p>
      </dgm:t>
    </dgm:pt>
    <dgm:pt modelId="{21111FD8-BECE-440D-8262-C56DD8F7799B}" type="parTrans" cxnId="{B01BD620-3B8F-43A4-8821-931DDB3A9AAE}">
      <dgm:prSet/>
      <dgm:spPr/>
      <dgm:t>
        <a:bodyPr/>
        <a:lstStyle/>
        <a:p>
          <a:endParaRPr lang="es-MX"/>
        </a:p>
      </dgm:t>
    </dgm:pt>
    <dgm:pt modelId="{C5B5F03E-42FB-4D93-8B5E-42086BEEFE94}" type="sibTrans" cxnId="{B01BD620-3B8F-43A4-8821-931DDB3A9AAE}">
      <dgm:prSet/>
      <dgm:spPr/>
      <dgm:t>
        <a:bodyPr/>
        <a:lstStyle/>
        <a:p>
          <a:endParaRPr lang="es-MX"/>
        </a:p>
      </dgm:t>
    </dgm:pt>
    <dgm:pt modelId="{62C08335-2672-413F-BB8D-99049C81396E}">
      <dgm:prSet phldrT="[Texto]"/>
      <dgm:spPr/>
      <dgm:t>
        <a:bodyPr/>
        <a:lstStyle/>
        <a:p>
          <a:r>
            <a:rPr lang="es-MX" dirty="0" smtClean="0"/>
            <a:t>Entidad que agrupa un estado y una funcionalidad relacionadas</a:t>
          </a:r>
          <a:endParaRPr lang="es-MX" dirty="0"/>
        </a:p>
      </dgm:t>
    </dgm:pt>
    <dgm:pt modelId="{87585AB6-6565-4896-BF9F-39CAB84F49CC}" type="parTrans" cxnId="{E04D57E0-F331-4FC5-B9A3-67A88B51B056}">
      <dgm:prSet/>
      <dgm:spPr/>
      <dgm:t>
        <a:bodyPr/>
        <a:lstStyle/>
        <a:p>
          <a:endParaRPr lang="es-MX"/>
        </a:p>
      </dgm:t>
    </dgm:pt>
    <dgm:pt modelId="{14BF9D32-B9F9-4931-ABE7-9DBE3403757C}" type="sibTrans" cxnId="{E04D57E0-F331-4FC5-B9A3-67A88B51B056}">
      <dgm:prSet/>
      <dgm:spPr/>
      <dgm:t>
        <a:bodyPr/>
        <a:lstStyle/>
        <a:p>
          <a:endParaRPr lang="es-MX"/>
        </a:p>
      </dgm:t>
    </dgm:pt>
    <dgm:pt modelId="{E52CF2F3-4573-4CA7-8965-75864AD73953}">
      <dgm:prSet phldrT="[Texto]"/>
      <dgm:spPr/>
      <dgm:t>
        <a:bodyPr/>
        <a:lstStyle/>
        <a:p>
          <a:r>
            <a:rPr lang="es-MX" dirty="0" smtClean="0"/>
            <a:t> El estado del objeto se define a través de variables llamadas atributos</a:t>
          </a:r>
          <a:endParaRPr lang="es-MX" dirty="0"/>
        </a:p>
      </dgm:t>
    </dgm:pt>
    <dgm:pt modelId="{80E798E0-89FE-4C93-9C1E-03A0120D0046}" type="parTrans" cxnId="{1F436879-3490-45A8-B06E-9745FB15BAEF}">
      <dgm:prSet/>
      <dgm:spPr/>
      <dgm:t>
        <a:bodyPr/>
        <a:lstStyle/>
        <a:p>
          <a:endParaRPr lang="es-MX"/>
        </a:p>
      </dgm:t>
    </dgm:pt>
    <dgm:pt modelId="{D979BF0D-53A9-44F1-98AF-122377FC450A}" type="sibTrans" cxnId="{1F436879-3490-45A8-B06E-9745FB15BAEF}">
      <dgm:prSet/>
      <dgm:spPr/>
      <dgm:t>
        <a:bodyPr/>
        <a:lstStyle/>
        <a:p>
          <a:endParaRPr lang="es-MX"/>
        </a:p>
      </dgm:t>
    </dgm:pt>
    <dgm:pt modelId="{132C425C-7ACD-4C76-97E6-58BCF5B1622A}">
      <dgm:prSet phldrT="[Texto]"/>
      <dgm:spPr/>
      <dgm:t>
        <a:bodyPr/>
        <a:lstStyle/>
        <a:p>
          <a:r>
            <a:rPr lang="es-MX" dirty="0" smtClean="0"/>
            <a:t>Un ejemplo de objeto podría ser un coche</a:t>
          </a:r>
          <a:endParaRPr lang="es-MX" dirty="0"/>
        </a:p>
      </dgm:t>
    </dgm:pt>
    <dgm:pt modelId="{DFCED3EE-2F3C-4252-9DBA-1F24CD98822E}" type="parTrans" cxnId="{DE5786B1-93A3-47E0-A565-6BD01E71B3B5}">
      <dgm:prSet/>
      <dgm:spPr/>
      <dgm:t>
        <a:bodyPr/>
        <a:lstStyle/>
        <a:p>
          <a:endParaRPr lang="es-MX"/>
        </a:p>
      </dgm:t>
    </dgm:pt>
    <dgm:pt modelId="{2492F6F5-BDEE-472B-80A2-DA30CE1F2995}" type="sibTrans" cxnId="{DE5786B1-93A3-47E0-A565-6BD01E71B3B5}">
      <dgm:prSet/>
      <dgm:spPr/>
      <dgm:t>
        <a:bodyPr/>
        <a:lstStyle/>
        <a:p>
          <a:endParaRPr lang="es-MX"/>
        </a:p>
      </dgm:t>
    </dgm:pt>
    <dgm:pt modelId="{2F8BE2A7-CAB5-4E9B-B12F-6BE27404983F}">
      <dgm:prSet/>
      <dgm:spPr/>
      <dgm:t>
        <a:bodyPr/>
        <a:lstStyle/>
        <a:p>
          <a:r>
            <a:rPr lang="es-MX" dirty="0" smtClean="0"/>
            <a:t>La funcionalidad se modela a través de funciones a las que se les conoce con el nombre de métodos del objeto.</a:t>
          </a:r>
          <a:endParaRPr lang="es-MX" dirty="0"/>
        </a:p>
      </dgm:t>
    </dgm:pt>
    <dgm:pt modelId="{CD1897F7-8A66-4507-9C37-B423F56A87AE}" type="parTrans" cxnId="{D3EFD734-FF07-4FC8-8842-1ECC21EA2043}">
      <dgm:prSet/>
      <dgm:spPr/>
      <dgm:t>
        <a:bodyPr/>
        <a:lstStyle/>
        <a:p>
          <a:endParaRPr lang="es-MX"/>
        </a:p>
      </dgm:t>
    </dgm:pt>
    <dgm:pt modelId="{BD96D02C-F341-4C5B-B0B2-01CF7CB2D8CD}" type="sibTrans" cxnId="{D3EFD734-FF07-4FC8-8842-1ECC21EA2043}">
      <dgm:prSet/>
      <dgm:spPr/>
      <dgm:t>
        <a:bodyPr/>
        <a:lstStyle/>
        <a:p>
          <a:endParaRPr lang="es-MX"/>
        </a:p>
      </dgm:t>
    </dgm:pt>
    <dgm:pt modelId="{2DD6A191-008C-468E-906B-10760494E08E}" type="pres">
      <dgm:prSet presAssocID="{BEEE57A7-9422-477C-9C06-9B82F4D3FB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C34718-4309-4210-AA4A-EB0AFC8025FD}" type="pres">
      <dgm:prSet presAssocID="{1E529CAC-A365-458D-BBB2-1A1AD1810D45}" presName="vertOne" presStyleCnt="0"/>
      <dgm:spPr/>
    </dgm:pt>
    <dgm:pt modelId="{A11358C6-05F4-4A89-B743-0604F0D59DF7}" type="pres">
      <dgm:prSet presAssocID="{1E529CAC-A365-458D-BBB2-1A1AD1810D45}" presName="txOne" presStyleLbl="node0" presStyleIdx="0" presStyleCnt="1">
        <dgm:presLayoutVars>
          <dgm:chPref val="3"/>
        </dgm:presLayoutVars>
      </dgm:prSet>
      <dgm:spPr/>
    </dgm:pt>
    <dgm:pt modelId="{BA157FF8-704E-4010-A4D8-F76A0E2CC856}" type="pres">
      <dgm:prSet presAssocID="{1E529CAC-A365-458D-BBB2-1A1AD1810D45}" presName="parTransOne" presStyleCnt="0"/>
      <dgm:spPr/>
    </dgm:pt>
    <dgm:pt modelId="{4E102D11-00FE-4F38-839E-400D393CF71F}" type="pres">
      <dgm:prSet presAssocID="{1E529CAC-A365-458D-BBB2-1A1AD1810D45}" presName="horzOne" presStyleCnt="0"/>
      <dgm:spPr/>
    </dgm:pt>
    <dgm:pt modelId="{E054F3C9-9922-4EA9-97FF-C873EC4AA181}" type="pres">
      <dgm:prSet presAssocID="{62C08335-2672-413F-BB8D-99049C81396E}" presName="vertTwo" presStyleCnt="0"/>
      <dgm:spPr/>
    </dgm:pt>
    <dgm:pt modelId="{668FDB91-E9B4-4AE5-AA4B-0F5FAF8B1B2C}" type="pres">
      <dgm:prSet presAssocID="{62C08335-2672-413F-BB8D-99049C81396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8F118D4-CFCD-4147-9E0C-CC029A4C0DC6}" type="pres">
      <dgm:prSet presAssocID="{62C08335-2672-413F-BB8D-99049C81396E}" presName="parTransTwo" presStyleCnt="0"/>
      <dgm:spPr/>
    </dgm:pt>
    <dgm:pt modelId="{7EA2A0C2-C824-4A76-AFF9-1AABC0C056FD}" type="pres">
      <dgm:prSet presAssocID="{62C08335-2672-413F-BB8D-99049C81396E}" presName="horzTwo" presStyleCnt="0"/>
      <dgm:spPr/>
    </dgm:pt>
    <dgm:pt modelId="{68D7452C-9A4F-42D7-B20D-810E3D51FCEB}" type="pres">
      <dgm:prSet presAssocID="{2F8BE2A7-CAB5-4E9B-B12F-6BE27404983F}" presName="vertThree" presStyleCnt="0"/>
      <dgm:spPr/>
    </dgm:pt>
    <dgm:pt modelId="{8EB26C2A-9A29-43B8-8BA8-5761A374E2B2}" type="pres">
      <dgm:prSet presAssocID="{2F8BE2A7-CAB5-4E9B-B12F-6BE27404983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3731CF8-97EB-4B19-B255-41F46AAC9758}" type="pres">
      <dgm:prSet presAssocID="{2F8BE2A7-CAB5-4E9B-B12F-6BE27404983F}" presName="horzThree" presStyleCnt="0"/>
      <dgm:spPr/>
    </dgm:pt>
    <dgm:pt modelId="{83367FB0-8DDA-4B04-8FCD-E4BAD4B7F1D4}" type="pres">
      <dgm:prSet presAssocID="{14BF9D32-B9F9-4931-ABE7-9DBE3403757C}" presName="sibSpaceTwo" presStyleCnt="0"/>
      <dgm:spPr/>
    </dgm:pt>
    <dgm:pt modelId="{CD2169D6-9B20-46FF-82A0-1AF038F68120}" type="pres">
      <dgm:prSet presAssocID="{E52CF2F3-4573-4CA7-8965-75864AD73953}" presName="vertTwo" presStyleCnt="0"/>
      <dgm:spPr/>
    </dgm:pt>
    <dgm:pt modelId="{5C05BE31-C411-4A93-9B65-11EA53718560}" type="pres">
      <dgm:prSet presAssocID="{E52CF2F3-4573-4CA7-8965-75864AD739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BDF4F6C-0983-49CD-8B29-9F4B2F739383}" type="pres">
      <dgm:prSet presAssocID="{E52CF2F3-4573-4CA7-8965-75864AD73953}" presName="parTransTwo" presStyleCnt="0"/>
      <dgm:spPr/>
    </dgm:pt>
    <dgm:pt modelId="{FECB2E35-6B8D-44EF-B3B8-6B8F31369BBC}" type="pres">
      <dgm:prSet presAssocID="{E52CF2F3-4573-4CA7-8965-75864AD73953}" presName="horzTwo" presStyleCnt="0"/>
      <dgm:spPr/>
    </dgm:pt>
    <dgm:pt modelId="{96445D9D-6D4A-4908-A30B-41F0FBF3106A}" type="pres">
      <dgm:prSet presAssocID="{132C425C-7ACD-4C76-97E6-58BCF5B1622A}" presName="vertThree" presStyleCnt="0"/>
      <dgm:spPr/>
    </dgm:pt>
    <dgm:pt modelId="{6E420B33-0DCF-4752-A552-04EDADF74246}" type="pres">
      <dgm:prSet presAssocID="{132C425C-7ACD-4C76-97E6-58BCF5B1622A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735EF11-CCA1-4C8B-9E58-931B0877DBAC}" type="pres">
      <dgm:prSet presAssocID="{132C425C-7ACD-4C76-97E6-58BCF5B1622A}" presName="horzThree" presStyleCnt="0"/>
      <dgm:spPr/>
    </dgm:pt>
  </dgm:ptLst>
  <dgm:cxnLst>
    <dgm:cxn modelId="{1D566A39-B8BF-4181-99B9-5D56C3EDA3F1}" type="presOf" srcId="{E52CF2F3-4573-4CA7-8965-75864AD73953}" destId="{5C05BE31-C411-4A93-9B65-11EA53718560}" srcOrd="0" destOrd="0" presId="urn:microsoft.com/office/officeart/2005/8/layout/hierarchy4"/>
    <dgm:cxn modelId="{D3EFD734-FF07-4FC8-8842-1ECC21EA2043}" srcId="{62C08335-2672-413F-BB8D-99049C81396E}" destId="{2F8BE2A7-CAB5-4E9B-B12F-6BE27404983F}" srcOrd="0" destOrd="0" parTransId="{CD1897F7-8A66-4507-9C37-B423F56A87AE}" sibTransId="{BD96D02C-F341-4C5B-B0B2-01CF7CB2D8CD}"/>
    <dgm:cxn modelId="{ADA64F1B-68C6-44F1-8BBB-D3ADFA581664}" type="presOf" srcId="{62C08335-2672-413F-BB8D-99049C81396E}" destId="{668FDB91-E9B4-4AE5-AA4B-0F5FAF8B1B2C}" srcOrd="0" destOrd="0" presId="urn:microsoft.com/office/officeart/2005/8/layout/hierarchy4"/>
    <dgm:cxn modelId="{91FC1CB0-13F9-48F8-95DA-C3A041E7599F}" type="presOf" srcId="{BEEE57A7-9422-477C-9C06-9B82F4D3FB0E}" destId="{2DD6A191-008C-468E-906B-10760494E08E}" srcOrd="0" destOrd="0" presId="urn:microsoft.com/office/officeart/2005/8/layout/hierarchy4"/>
    <dgm:cxn modelId="{95296EB9-054D-48D6-9C09-72D66EF06601}" type="presOf" srcId="{2F8BE2A7-CAB5-4E9B-B12F-6BE27404983F}" destId="{8EB26C2A-9A29-43B8-8BA8-5761A374E2B2}" srcOrd="0" destOrd="0" presId="urn:microsoft.com/office/officeart/2005/8/layout/hierarchy4"/>
    <dgm:cxn modelId="{1F436879-3490-45A8-B06E-9745FB15BAEF}" srcId="{1E529CAC-A365-458D-BBB2-1A1AD1810D45}" destId="{E52CF2F3-4573-4CA7-8965-75864AD73953}" srcOrd="1" destOrd="0" parTransId="{80E798E0-89FE-4C93-9C1E-03A0120D0046}" sibTransId="{D979BF0D-53A9-44F1-98AF-122377FC450A}"/>
    <dgm:cxn modelId="{F806629B-5952-436A-8E99-B5CCEC183D89}" type="presOf" srcId="{1E529CAC-A365-458D-BBB2-1A1AD1810D45}" destId="{A11358C6-05F4-4A89-B743-0604F0D59DF7}" srcOrd="0" destOrd="0" presId="urn:microsoft.com/office/officeart/2005/8/layout/hierarchy4"/>
    <dgm:cxn modelId="{B01BD620-3B8F-43A4-8821-931DDB3A9AAE}" srcId="{BEEE57A7-9422-477C-9C06-9B82F4D3FB0E}" destId="{1E529CAC-A365-458D-BBB2-1A1AD1810D45}" srcOrd="0" destOrd="0" parTransId="{21111FD8-BECE-440D-8262-C56DD8F7799B}" sibTransId="{C5B5F03E-42FB-4D93-8B5E-42086BEEFE94}"/>
    <dgm:cxn modelId="{E04D57E0-F331-4FC5-B9A3-67A88B51B056}" srcId="{1E529CAC-A365-458D-BBB2-1A1AD1810D45}" destId="{62C08335-2672-413F-BB8D-99049C81396E}" srcOrd="0" destOrd="0" parTransId="{87585AB6-6565-4896-BF9F-39CAB84F49CC}" sibTransId="{14BF9D32-B9F9-4931-ABE7-9DBE3403757C}"/>
    <dgm:cxn modelId="{DE5786B1-93A3-47E0-A565-6BD01E71B3B5}" srcId="{E52CF2F3-4573-4CA7-8965-75864AD73953}" destId="{132C425C-7ACD-4C76-97E6-58BCF5B1622A}" srcOrd="0" destOrd="0" parTransId="{DFCED3EE-2F3C-4252-9DBA-1F24CD98822E}" sibTransId="{2492F6F5-BDEE-472B-80A2-DA30CE1F2995}"/>
    <dgm:cxn modelId="{46978C89-7EC8-4F4F-A4E5-F94ECEBBD6AB}" type="presOf" srcId="{132C425C-7ACD-4C76-97E6-58BCF5B1622A}" destId="{6E420B33-0DCF-4752-A552-04EDADF74246}" srcOrd="0" destOrd="0" presId="urn:microsoft.com/office/officeart/2005/8/layout/hierarchy4"/>
    <dgm:cxn modelId="{5630930F-CDAE-44D1-A187-36C55B5591DB}" type="presParOf" srcId="{2DD6A191-008C-468E-906B-10760494E08E}" destId="{D5C34718-4309-4210-AA4A-EB0AFC8025FD}" srcOrd="0" destOrd="0" presId="urn:microsoft.com/office/officeart/2005/8/layout/hierarchy4"/>
    <dgm:cxn modelId="{6E053363-A12D-4CC9-AB9C-A32D64A6DE96}" type="presParOf" srcId="{D5C34718-4309-4210-AA4A-EB0AFC8025FD}" destId="{A11358C6-05F4-4A89-B743-0604F0D59DF7}" srcOrd="0" destOrd="0" presId="urn:microsoft.com/office/officeart/2005/8/layout/hierarchy4"/>
    <dgm:cxn modelId="{2A8D492F-21C6-439E-844C-7CBF98D38B55}" type="presParOf" srcId="{D5C34718-4309-4210-AA4A-EB0AFC8025FD}" destId="{BA157FF8-704E-4010-A4D8-F76A0E2CC856}" srcOrd="1" destOrd="0" presId="urn:microsoft.com/office/officeart/2005/8/layout/hierarchy4"/>
    <dgm:cxn modelId="{39B000BD-37A2-4BE1-8DF6-16791A5E5BD2}" type="presParOf" srcId="{D5C34718-4309-4210-AA4A-EB0AFC8025FD}" destId="{4E102D11-00FE-4F38-839E-400D393CF71F}" srcOrd="2" destOrd="0" presId="urn:microsoft.com/office/officeart/2005/8/layout/hierarchy4"/>
    <dgm:cxn modelId="{5320F11D-66B4-410B-8155-CF0CF9C9DC59}" type="presParOf" srcId="{4E102D11-00FE-4F38-839E-400D393CF71F}" destId="{E054F3C9-9922-4EA9-97FF-C873EC4AA181}" srcOrd="0" destOrd="0" presId="urn:microsoft.com/office/officeart/2005/8/layout/hierarchy4"/>
    <dgm:cxn modelId="{24515873-8D14-48C1-9234-A0C4443FE44C}" type="presParOf" srcId="{E054F3C9-9922-4EA9-97FF-C873EC4AA181}" destId="{668FDB91-E9B4-4AE5-AA4B-0F5FAF8B1B2C}" srcOrd="0" destOrd="0" presId="urn:microsoft.com/office/officeart/2005/8/layout/hierarchy4"/>
    <dgm:cxn modelId="{7C4EBA59-1650-46AF-A664-091A3846EE47}" type="presParOf" srcId="{E054F3C9-9922-4EA9-97FF-C873EC4AA181}" destId="{28F118D4-CFCD-4147-9E0C-CC029A4C0DC6}" srcOrd="1" destOrd="0" presId="urn:microsoft.com/office/officeart/2005/8/layout/hierarchy4"/>
    <dgm:cxn modelId="{4618CC5D-ECE4-4301-89B3-6C59D3B7895A}" type="presParOf" srcId="{E054F3C9-9922-4EA9-97FF-C873EC4AA181}" destId="{7EA2A0C2-C824-4A76-AFF9-1AABC0C056FD}" srcOrd="2" destOrd="0" presId="urn:microsoft.com/office/officeart/2005/8/layout/hierarchy4"/>
    <dgm:cxn modelId="{140173B2-3BB0-4414-98BE-132B196D8DC7}" type="presParOf" srcId="{7EA2A0C2-C824-4A76-AFF9-1AABC0C056FD}" destId="{68D7452C-9A4F-42D7-B20D-810E3D51FCEB}" srcOrd="0" destOrd="0" presId="urn:microsoft.com/office/officeart/2005/8/layout/hierarchy4"/>
    <dgm:cxn modelId="{39575436-92C6-4374-8AA0-5718ED14A41F}" type="presParOf" srcId="{68D7452C-9A4F-42D7-B20D-810E3D51FCEB}" destId="{8EB26C2A-9A29-43B8-8BA8-5761A374E2B2}" srcOrd="0" destOrd="0" presId="urn:microsoft.com/office/officeart/2005/8/layout/hierarchy4"/>
    <dgm:cxn modelId="{45108596-01BB-48DD-9BD5-CBD2F929A077}" type="presParOf" srcId="{68D7452C-9A4F-42D7-B20D-810E3D51FCEB}" destId="{C3731CF8-97EB-4B19-B255-41F46AAC9758}" srcOrd="1" destOrd="0" presId="urn:microsoft.com/office/officeart/2005/8/layout/hierarchy4"/>
    <dgm:cxn modelId="{AE282DE7-76EA-4831-9870-BAF7792A3017}" type="presParOf" srcId="{4E102D11-00FE-4F38-839E-400D393CF71F}" destId="{83367FB0-8DDA-4B04-8FCD-E4BAD4B7F1D4}" srcOrd="1" destOrd="0" presId="urn:microsoft.com/office/officeart/2005/8/layout/hierarchy4"/>
    <dgm:cxn modelId="{36C8A2C0-BA1B-44FF-9ECF-5C624929C9C4}" type="presParOf" srcId="{4E102D11-00FE-4F38-839E-400D393CF71F}" destId="{CD2169D6-9B20-46FF-82A0-1AF038F68120}" srcOrd="2" destOrd="0" presId="urn:microsoft.com/office/officeart/2005/8/layout/hierarchy4"/>
    <dgm:cxn modelId="{F4647792-3708-4944-9685-E20E769127A3}" type="presParOf" srcId="{CD2169D6-9B20-46FF-82A0-1AF038F68120}" destId="{5C05BE31-C411-4A93-9B65-11EA53718560}" srcOrd="0" destOrd="0" presId="urn:microsoft.com/office/officeart/2005/8/layout/hierarchy4"/>
    <dgm:cxn modelId="{5721EB53-B3AC-44DA-9CD7-29A06843E769}" type="presParOf" srcId="{CD2169D6-9B20-46FF-82A0-1AF038F68120}" destId="{FBDF4F6C-0983-49CD-8B29-9F4B2F739383}" srcOrd="1" destOrd="0" presId="urn:microsoft.com/office/officeart/2005/8/layout/hierarchy4"/>
    <dgm:cxn modelId="{0BD1474D-C498-4238-94F5-86139CA45416}" type="presParOf" srcId="{CD2169D6-9B20-46FF-82A0-1AF038F68120}" destId="{FECB2E35-6B8D-44EF-B3B8-6B8F31369BBC}" srcOrd="2" destOrd="0" presId="urn:microsoft.com/office/officeart/2005/8/layout/hierarchy4"/>
    <dgm:cxn modelId="{794BD4C5-081E-46C3-8459-7F5A5F9A4DE7}" type="presParOf" srcId="{FECB2E35-6B8D-44EF-B3B8-6B8F31369BBC}" destId="{96445D9D-6D4A-4908-A30B-41F0FBF3106A}" srcOrd="0" destOrd="0" presId="urn:microsoft.com/office/officeart/2005/8/layout/hierarchy4"/>
    <dgm:cxn modelId="{AE9E79DA-8006-42ED-9B4E-200361EDD556}" type="presParOf" srcId="{96445D9D-6D4A-4908-A30B-41F0FBF3106A}" destId="{6E420B33-0DCF-4752-A552-04EDADF74246}" srcOrd="0" destOrd="0" presId="urn:microsoft.com/office/officeart/2005/8/layout/hierarchy4"/>
    <dgm:cxn modelId="{60F0629A-BBCD-4784-8046-E9921F0F437B}" type="presParOf" srcId="{96445D9D-6D4A-4908-A30B-41F0FBF3106A}" destId="{1735EF11-CCA1-4C8B-9E58-931B0877DBA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EE57A7-9422-477C-9C06-9B82F4D3FB0E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1E529CAC-A365-458D-BBB2-1A1AD1810D45}">
      <dgm:prSet phldrT="[Texto]"/>
      <dgm:spPr/>
      <dgm:t>
        <a:bodyPr/>
        <a:lstStyle/>
        <a:p>
          <a:r>
            <a:rPr lang="es-MX" dirty="0" smtClean="0"/>
            <a:t>Clase</a:t>
          </a:r>
          <a:endParaRPr lang="es-MX" dirty="0"/>
        </a:p>
      </dgm:t>
    </dgm:pt>
    <dgm:pt modelId="{21111FD8-BECE-440D-8262-C56DD8F7799B}" type="parTrans" cxnId="{B01BD620-3B8F-43A4-8821-931DDB3A9AAE}">
      <dgm:prSet/>
      <dgm:spPr/>
      <dgm:t>
        <a:bodyPr/>
        <a:lstStyle/>
        <a:p>
          <a:endParaRPr lang="es-MX"/>
        </a:p>
      </dgm:t>
    </dgm:pt>
    <dgm:pt modelId="{C5B5F03E-42FB-4D93-8B5E-42086BEEFE94}" type="sibTrans" cxnId="{B01BD620-3B8F-43A4-8821-931DDB3A9AAE}">
      <dgm:prSet/>
      <dgm:spPr/>
      <dgm:t>
        <a:bodyPr/>
        <a:lstStyle/>
        <a:p>
          <a:endParaRPr lang="es-MX"/>
        </a:p>
      </dgm:t>
    </dgm:pt>
    <dgm:pt modelId="{62C08335-2672-413F-BB8D-99049C81396E}">
      <dgm:prSet phldrT="[Texto]"/>
      <dgm:spPr/>
      <dgm:t>
        <a:bodyPr/>
        <a:lstStyle/>
        <a:p>
          <a:r>
            <a:rPr lang="es-MX" dirty="0" smtClean="0"/>
            <a:t>Plantilla genérica a partir</a:t>
          </a:r>
        </a:p>
        <a:p>
          <a:r>
            <a:rPr lang="es-MX" dirty="0" smtClean="0"/>
            <a:t>de la cuál instanciar los objetos</a:t>
          </a:r>
          <a:endParaRPr lang="es-MX" dirty="0"/>
        </a:p>
      </dgm:t>
    </dgm:pt>
    <dgm:pt modelId="{87585AB6-6565-4896-BF9F-39CAB84F49CC}" type="parTrans" cxnId="{E04D57E0-F331-4FC5-B9A3-67A88B51B056}">
      <dgm:prSet/>
      <dgm:spPr/>
      <dgm:t>
        <a:bodyPr/>
        <a:lstStyle/>
        <a:p>
          <a:endParaRPr lang="es-MX"/>
        </a:p>
      </dgm:t>
    </dgm:pt>
    <dgm:pt modelId="{14BF9D32-B9F9-4931-ABE7-9DBE3403757C}" type="sibTrans" cxnId="{E04D57E0-F331-4FC5-B9A3-67A88B51B056}">
      <dgm:prSet/>
      <dgm:spPr/>
      <dgm:t>
        <a:bodyPr/>
        <a:lstStyle/>
        <a:p>
          <a:endParaRPr lang="es-MX"/>
        </a:p>
      </dgm:t>
    </dgm:pt>
    <dgm:pt modelId="{E52CF2F3-4573-4CA7-8965-75864AD73953}">
      <dgm:prSet phldrT="[Texto]"/>
      <dgm:spPr/>
      <dgm:t>
        <a:bodyPr/>
        <a:lstStyle/>
        <a:p>
          <a:r>
            <a:rPr lang="es-MX" dirty="0" smtClean="0"/>
            <a:t> Define qué atributos y métodos tendrán los objetos de esa clase</a:t>
          </a:r>
          <a:endParaRPr lang="es-MX" dirty="0"/>
        </a:p>
      </dgm:t>
    </dgm:pt>
    <dgm:pt modelId="{80E798E0-89FE-4C93-9C1E-03A0120D0046}" type="parTrans" cxnId="{1F436879-3490-45A8-B06E-9745FB15BAEF}">
      <dgm:prSet/>
      <dgm:spPr/>
      <dgm:t>
        <a:bodyPr/>
        <a:lstStyle/>
        <a:p>
          <a:endParaRPr lang="es-MX"/>
        </a:p>
      </dgm:t>
    </dgm:pt>
    <dgm:pt modelId="{D979BF0D-53A9-44F1-98AF-122377FC450A}" type="sibTrans" cxnId="{1F436879-3490-45A8-B06E-9745FB15BAEF}">
      <dgm:prSet/>
      <dgm:spPr/>
      <dgm:t>
        <a:bodyPr/>
        <a:lstStyle/>
        <a:p>
          <a:endParaRPr lang="es-MX"/>
        </a:p>
      </dgm:t>
    </dgm:pt>
    <dgm:pt modelId="{132C425C-7ACD-4C76-97E6-58BCF5B1622A}">
      <dgm:prSet phldrT="[Texto]"/>
      <dgm:spPr/>
      <dgm:t>
        <a:bodyPr/>
        <a:lstStyle/>
        <a:p>
          <a:r>
            <a:rPr lang="es-MX" dirty="0" smtClean="0"/>
            <a:t>El primer parámetro de los métodos de una clase es siempre </a:t>
          </a:r>
          <a:r>
            <a:rPr lang="es-MX" dirty="0" err="1" smtClean="0"/>
            <a:t>self</a:t>
          </a:r>
          <a:endParaRPr lang="es-MX" dirty="0"/>
        </a:p>
      </dgm:t>
    </dgm:pt>
    <dgm:pt modelId="{DFCED3EE-2F3C-4252-9DBA-1F24CD98822E}" type="parTrans" cxnId="{DE5786B1-93A3-47E0-A565-6BD01E71B3B5}">
      <dgm:prSet/>
      <dgm:spPr/>
      <dgm:t>
        <a:bodyPr/>
        <a:lstStyle/>
        <a:p>
          <a:endParaRPr lang="es-MX"/>
        </a:p>
      </dgm:t>
    </dgm:pt>
    <dgm:pt modelId="{2492F6F5-BDEE-472B-80A2-DA30CE1F2995}" type="sibTrans" cxnId="{DE5786B1-93A3-47E0-A565-6BD01E71B3B5}">
      <dgm:prSet/>
      <dgm:spPr/>
      <dgm:t>
        <a:bodyPr/>
        <a:lstStyle/>
        <a:p>
          <a:endParaRPr lang="es-MX"/>
        </a:p>
      </dgm:t>
    </dgm:pt>
    <dgm:pt modelId="{2F8BE2A7-CAB5-4E9B-B12F-6BE27404983F}">
      <dgm:prSet/>
      <dgm:spPr/>
      <dgm:t>
        <a:bodyPr/>
        <a:lstStyle/>
        <a:p>
          <a:r>
            <a:rPr lang="es-MX" dirty="0" smtClean="0"/>
            <a:t>Las clases se definen mediante la palabra clave </a:t>
          </a:r>
          <a:r>
            <a:rPr lang="es-MX" dirty="0" err="1" smtClean="0"/>
            <a:t>class</a:t>
          </a:r>
          <a:r>
            <a:rPr lang="es-MX" dirty="0" smtClean="0"/>
            <a:t> seguida del nombre de la clase, dos puntos (:)</a:t>
          </a:r>
          <a:endParaRPr lang="es-MX" dirty="0"/>
        </a:p>
      </dgm:t>
    </dgm:pt>
    <dgm:pt modelId="{CD1897F7-8A66-4507-9C37-B423F56A87AE}" type="parTrans" cxnId="{D3EFD734-FF07-4FC8-8842-1ECC21EA2043}">
      <dgm:prSet/>
      <dgm:spPr/>
      <dgm:t>
        <a:bodyPr/>
        <a:lstStyle/>
        <a:p>
          <a:endParaRPr lang="es-MX"/>
        </a:p>
      </dgm:t>
    </dgm:pt>
    <dgm:pt modelId="{BD96D02C-F341-4C5B-B0B2-01CF7CB2D8CD}" type="sibTrans" cxnId="{D3EFD734-FF07-4FC8-8842-1ECC21EA2043}">
      <dgm:prSet/>
      <dgm:spPr/>
      <dgm:t>
        <a:bodyPr/>
        <a:lstStyle/>
        <a:p>
          <a:endParaRPr lang="es-MX"/>
        </a:p>
      </dgm:t>
    </dgm:pt>
    <dgm:pt modelId="{2DD6A191-008C-468E-906B-10760494E08E}" type="pres">
      <dgm:prSet presAssocID="{BEEE57A7-9422-477C-9C06-9B82F4D3FB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C34718-4309-4210-AA4A-EB0AFC8025FD}" type="pres">
      <dgm:prSet presAssocID="{1E529CAC-A365-458D-BBB2-1A1AD1810D45}" presName="vertOne" presStyleCnt="0"/>
      <dgm:spPr/>
    </dgm:pt>
    <dgm:pt modelId="{A11358C6-05F4-4A89-B743-0604F0D59DF7}" type="pres">
      <dgm:prSet presAssocID="{1E529CAC-A365-458D-BBB2-1A1AD1810D45}" presName="txOne" presStyleLbl="node0" presStyleIdx="0" presStyleCnt="1">
        <dgm:presLayoutVars>
          <dgm:chPref val="3"/>
        </dgm:presLayoutVars>
      </dgm:prSet>
      <dgm:spPr/>
    </dgm:pt>
    <dgm:pt modelId="{BA157FF8-704E-4010-A4D8-F76A0E2CC856}" type="pres">
      <dgm:prSet presAssocID="{1E529CAC-A365-458D-BBB2-1A1AD1810D45}" presName="parTransOne" presStyleCnt="0"/>
      <dgm:spPr/>
    </dgm:pt>
    <dgm:pt modelId="{4E102D11-00FE-4F38-839E-400D393CF71F}" type="pres">
      <dgm:prSet presAssocID="{1E529CAC-A365-458D-BBB2-1A1AD1810D45}" presName="horzOne" presStyleCnt="0"/>
      <dgm:spPr/>
    </dgm:pt>
    <dgm:pt modelId="{E054F3C9-9922-4EA9-97FF-C873EC4AA181}" type="pres">
      <dgm:prSet presAssocID="{62C08335-2672-413F-BB8D-99049C81396E}" presName="vertTwo" presStyleCnt="0"/>
      <dgm:spPr/>
    </dgm:pt>
    <dgm:pt modelId="{668FDB91-E9B4-4AE5-AA4B-0F5FAF8B1B2C}" type="pres">
      <dgm:prSet presAssocID="{62C08335-2672-413F-BB8D-99049C81396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8F118D4-CFCD-4147-9E0C-CC029A4C0DC6}" type="pres">
      <dgm:prSet presAssocID="{62C08335-2672-413F-BB8D-99049C81396E}" presName="parTransTwo" presStyleCnt="0"/>
      <dgm:spPr/>
    </dgm:pt>
    <dgm:pt modelId="{7EA2A0C2-C824-4A76-AFF9-1AABC0C056FD}" type="pres">
      <dgm:prSet presAssocID="{62C08335-2672-413F-BB8D-99049C81396E}" presName="horzTwo" presStyleCnt="0"/>
      <dgm:spPr/>
    </dgm:pt>
    <dgm:pt modelId="{68D7452C-9A4F-42D7-B20D-810E3D51FCEB}" type="pres">
      <dgm:prSet presAssocID="{2F8BE2A7-CAB5-4E9B-B12F-6BE27404983F}" presName="vertThree" presStyleCnt="0"/>
      <dgm:spPr/>
    </dgm:pt>
    <dgm:pt modelId="{8EB26C2A-9A29-43B8-8BA8-5761A374E2B2}" type="pres">
      <dgm:prSet presAssocID="{2F8BE2A7-CAB5-4E9B-B12F-6BE27404983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3731CF8-97EB-4B19-B255-41F46AAC9758}" type="pres">
      <dgm:prSet presAssocID="{2F8BE2A7-CAB5-4E9B-B12F-6BE27404983F}" presName="horzThree" presStyleCnt="0"/>
      <dgm:spPr/>
    </dgm:pt>
    <dgm:pt modelId="{83367FB0-8DDA-4B04-8FCD-E4BAD4B7F1D4}" type="pres">
      <dgm:prSet presAssocID="{14BF9D32-B9F9-4931-ABE7-9DBE3403757C}" presName="sibSpaceTwo" presStyleCnt="0"/>
      <dgm:spPr/>
    </dgm:pt>
    <dgm:pt modelId="{CD2169D6-9B20-46FF-82A0-1AF038F68120}" type="pres">
      <dgm:prSet presAssocID="{E52CF2F3-4573-4CA7-8965-75864AD73953}" presName="vertTwo" presStyleCnt="0"/>
      <dgm:spPr/>
    </dgm:pt>
    <dgm:pt modelId="{5C05BE31-C411-4A93-9B65-11EA53718560}" type="pres">
      <dgm:prSet presAssocID="{E52CF2F3-4573-4CA7-8965-75864AD7395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BDF4F6C-0983-49CD-8B29-9F4B2F739383}" type="pres">
      <dgm:prSet presAssocID="{E52CF2F3-4573-4CA7-8965-75864AD73953}" presName="parTransTwo" presStyleCnt="0"/>
      <dgm:spPr/>
    </dgm:pt>
    <dgm:pt modelId="{FECB2E35-6B8D-44EF-B3B8-6B8F31369BBC}" type="pres">
      <dgm:prSet presAssocID="{E52CF2F3-4573-4CA7-8965-75864AD73953}" presName="horzTwo" presStyleCnt="0"/>
      <dgm:spPr/>
    </dgm:pt>
    <dgm:pt modelId="{96445D9D-6D4A-4908-A30B-41F0FBF3106A}" type="pres">
      <dgm:prSet presAssocID="{132C425C-7ACD-4C76-97E6-58BCF5B1622A}" presName="vertThree" presStyleCnt="0"/>
      <dgm:spPr/>
    </dgm:pt>
    <dgm:pt modelId="{6E420B33-0DCF-4752-A552-04EDADF74246}" type="pres">
      <dgm:prSet presAssocID="{132C425C-7ACD-4C76-97E6-58BCF5B1622A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735EF11-CCA1-4C8B-9E58-931B0877DBAC}" type="pres">
      <dgm:prSet presAssocID="{132C425C-7ACD-4C76-97E6-58BCF5B1622A}" presName="horzThree" presStyleCnt="0"/>
      <dgm:spPr/>
    </dgm:pt>
  </dgm:ptLst>
  <dgm:cxnLst>
    <dgm:cxn modelId="{5B7F5E99-9E4C-4616-9EFF-77B85DDA81BD}" type="presOf" srcId="{2F8BE2A7-CAB5-4E9B-B12F-6BE27404983F}" destId="{8EB26C2A-9A29-43B8-8BA8-5761A374E2B2}" srcOrd="0" destOrd="0" presId="urn:microsoft.com/office/officeart/2005/8/layout/hierarchy4"/>
    <dgm:cxn modelId="{D3EFD734-FF07-4FC8-8842-1ECC21EA2043}" srcId="{62C08335-2672-413F-BB8D-99049C81396E}" destId="{2F8BE2A7-CAB5-4E9B-B12F-6BE27404983F}" srcOrd="0" destOrd="0" parTransId="{CD1897F7-8A66-4507-9C37-B423F56A87AE}" sibTransId="{BD96D02C-F341-4C5B-B0B2-01CF7CB2D8CD}"/>
    <dgm:cxn modelId="{1F436879-3490-45A8-B06E-9745FB15BAEF}" srcId="{1E529CAC-A365-458D-BBB2-1A1AD1810D45}" destId="{E52CF2F3-4573-4CA7-8965-75864AD73953}" srcOrd="1" destOrd="0" parTransId="{80E798E0-89FE-4C93-9C1E-03A0120D0046}" sibTransId="{D979BF0D-53A9-44F1-98AF-122377FC450A}"/>
    <dgm:cxn modelId="{B01BD620-3B8F-43A4-8821-931DDB3A9AAE}" srcId="{BEEE57A7-9422-477C-9C06-9B82F4D3FB0E}" destId="{1E529CAC-A365-458D-BBB2-1A1AD1810D45}" srcOrd="0" destOrd="0" parTransId="{21111FD8-BECE-440D-8262-C56DD8F7799B}" sibTransId="{C5B5F03E-42FB-4D93-8B5E-42086BEEFE94}"/>
    <dgm:cxn modelId="{E04D57E0-F331-4FC5-B9A3-67A88B51B056}" srcId="{1E529CAC-A365-458D-BBB2-1A1AD1810D45}" destId="{62C08335-2672-413F-BB8D-99049C81396E}" srcOrd="0" destOrd="0" parTransId="{87585AB6-6565-4896-BF9F-39CAB84F49CC}" sibTransId="{14BF9D32-B9F9-4931-ABE7-9DBE3403757C}"/>
    <dgm:cxn modelId="{DE5786B1-93A3-47E0-A565-6BD01E71B3B5}" srcId="{E52CF2F3-4573-4CA7-8965-75864AD73953}" destId="{132C425C-7ACD-4C76-97E6-58BCF5B1622A}" srcOrd="0" destOrd="0" parTransId="{DFCED3EE-2F3C-4252-9DBA-1F24CD98822E}" sibTransId="{2492F6F5-BDEE-472B-80A2-DA30CE1F2995}"/>
    <dgm:cxn modelId="{4D70B908-CCDA-4617-ADBD-C6CF5F338B10}" type="presOf" srcId="{BEEE57A7-9422-477C-9C06-9B82F4D3FB0E}" destId="{2DD6A191-008C-468E-906B-10760494E08E}" srcOrd="0" destOrd="0" presId="urn:microsoft.com/office/officeart/2005/8/layout/hierarchy4"/>
    <dgm:cxn modelId="{D85B7881-5CC8-4593-BA18-74BA280F3C36}" type="presOf" srcId="{E52CF2F3-4573-4CA7-8965-75864AD73953}" destId="{5C05BE31-C411-4A93-9B65-11EA53718560}" srcOrd="0" destOrd="0" presId="urn:microsoft.com/office/officeart/2005/8/layout/hierarchy4"/>
    <dgm:cxn modelId="{461141DF-BED0-45EA-87B3-08095C0D79E6}" type="presOf" srcId="{1E529CAC-A365-458D-BBB2-1A1AD1810D45}" destId="{A11358C6-05F4-4A89-B743-0604F0D59DF7}" srcOrd="0" destOrd="0" presId="urn:microsoft.com/office/officeart/2005/8/layout/hierarchy4"/>
    <dgm:cxn modelId="{7EE4A377-EF4A-4B0E-8FA7-C77CE3308CA7}" type="presOf" srcId="{132C425C-7ACD-4C76-97E6-58BCF5B1622A}" destId="{6E420B33-0DCF-4752-A552-04EDADF74246}" srcOrd="0" destOrd="0" presId="urn:microsoft.com/office/officeart/2005/8/layout/hierarchy4"/>
    <dgm:cxn modelId="{BAEE1491-FA8D-4D73-91ED-DD94B25DA123}" type="presOf" srcId="{62C08335-2672-413F-BB8D-99049C81396E}" destId="{668FDB91-E9B4-4AE5-AA4B-0F5FAF8B1B2C}" srcOrd="0" destOrd="0" presId="urn:microsoft.com/office/officeart/2005/8/layout/hierarchy4"/>
    <dgm:cxn modelId="{246B5940-6894-4240-A2D7-AE1F26864273}" type="presParOf" srcId="{2DD6A191-008C-468E-906B-10760494E08E}" destId="{D5C34718-4309-4210-AA4A-EB0AFC8025FD}" srcOrd="0" destOrd="0" presId="urn:microsoft.com/office/officeart/2005/8/layout/hierarchy4"/>
    <dgm:cxn modelId="{5DB6002C-272F-44B5-8EBA-730AC79A39BF}" type="presParOf" srcId="{D5C34718-4309-4210-AA4A-EB0AFC8025FD}" destId="{A11358C6-05F4-4A89-B743-0604F0D59DF7}" srcOrd="0" destOrd="0" presId="urn:microsoft.com/office/officeart/2005/8/layout/hierarchy4"/>
    <dgm:cxn modelId="{4B383D79-30FA-49CB-80E7-63F23ACB9034}" type="presParOf" srcId="{D5C34718-4309-4210-AA4A-EB0AFC8025FD}" destId="{BA157FF8-704E-4010-A4D8-F76A0E2CC856}" srcOrd="1" destOrd="0" presId="urn:microsoft.com/office/officeart/2005/8/layout/hierarchy4"/>
    <dgm:cxn modelId="{C86C7A57-E933-464D-A5F0-C1A2239A9C61}" type="presParOf" srcId="{D5C34718-4309-4210-AA4A-EB0AFC8025FD}" destId="{4E102D11-00FE-4F38-839E-400D393CF71F}" srcOrd="2" destOrd="0" presId="urn:microsoft.com/office/officeart/2005/8/layout/hierarchy4"/>
    <dgm:cxn modelId="{7F240736-502A-487C-9E88-43F4D88521B7}" type="presParOf" srcId="{4E102D11-00FE-4F38-839E-400D393CF71F}" destId="{E054F3C9-9922-4EA9-97FF-C873EC4AA181}" srcOrd="0" destOrd="0" presId="urn:microsoft.com/office/officeart/2005/8/layout/hierarchy4"/>
    <dgm:cxn modelId="{B2D06990-F568-482E-9FDE-99DF99538B39}" type="presParOf" srcId="{E054F3C9-9922-4EA9-97FF-C873EC4AA181}" destId="{668FDB91-E9B4-4AE5-AA4B-0F5FAF8B1B2C}" srcOrd="0" destOrd="0" presId="urn:microsoft.com/office/officeart/2005/8/layout/hierarchy4"/>
    <dgm:cxn modelId="{F7D90F65-9ABB-425F-B174-A12E28005382}" type="presParOf" srcId="{E054F3C9-9922-4EA9-97FF-C873EC4AA181}" destId="{28F118D4-CFCD-4147-9E0C-CC029A4C0DC6}" srcOrd="1" destOrd="0" presId="urn:microsoft.com/office/officeart/2005/8/layout/hierarchy4"/>
    <dgm:cxn modelId="{098503F8-A376-45DC-A295-8973F5D21185}" type="presParOf" srcId="{E054F3C9-9922-4EA9-97FF-C873EC4AA181}" destId="{7EA2A0C2-C824-4A76-AFF9-1AABC0C056FD}" srcOrd="2" destOrd="0" presId="urn:microsoft.com/office/officeart/2005/8/layout/hierarchy4"/>
    <dgm:cxn modelId="{05C02F11-C97B-4E07-8376-B3AB1238A5B7}" type="presParOf" srcId="{7EA2A0C2-C824-4A76-AFF9-1AABC0C056FD}" destId="{68D7452C-9A4F-42D7-B20D-810E3D51FCEB}" srcOrd="0" destOrd="0" presId="urn:microsoft.com/office/officeart/2005/8/layout/hierarchy4"/>
    <dgm:cxn modelId="{50CA160D-8B95-4C48-A9CC-7A7E6907857B}" type="presParOf" srcId="{68D7452C-9A4F-42D7-B20D-810E3D51FCEB}" destId="{8EB26C2A-9A29-43B8-8BA8-5761A374E2B2}" srcOrd="0" destOrd="0" presId="urn:microsoft.com/office/officeart/2005/8/layout/hierarchy4"/>
    <dgm:cxn modelId="{CE7E4F76-0242-40EB-952B-3BDEEBD80FED}" type="presParOf" srcId="{68D7452C-9A4F-42D7-B20D-810E3D51FCEB}" destId="{C3731CF8-97EB-4B19-B255-41F46AAC9758}" srcOrd="1" destOrd="0" presId="urn:microsoft.com/office/officeart/2005/8/layout/hierarchy4"/>
    <dgm:cxn modelId="{0B6480B6-66A4-4FB6-B3BC-20FF9C903685}" type="presParOf" srcId="{4E102D11-00FE-4F38-839E-400D393CF71F}" destId="{83367FB0-8DDA-4B04-8FCD-E4BAD4B7F1D4}" srcOrd="1" destOrd="0" presId="urn:microsoft.com/office/officeart/2005/8/layout/hierarchy4"/>
    <dgm:cxn modelId="{E53FA660-02E5-4234-9997-8A924C082C29}" type="presParOf" srcId="{4E102D11-00FE-4F38-839E-400D393CF71F}" destId="{CD2169D6-9B20-46FF-82A0-1AF038F68120}" srcOrd="2" destOrd="0" presId="urn:microsoft.com/office/officeart/2005/8/layout/hierarchy4"/>
    <dgm:cxn modelId="{8094CB19-ACEC-4E70-BBC8-916E7572A9F2}" type="presParOf" srcId="{CD2169D6-9B20-46FF-82A0-1AF038F68120}" destId="{5C05BE31-C411-4A93-9B65-11EA53718560}" srcOrd="0" destOrd="0" presId="urn:microsoft.com/office/officeart/2005/8/layout/hierarchy4"/>
    <dgm:cxn modelId="{4CEE81E7-1DA5-4D4A-8FEA-3D1249FC102C}" type="presParOf" srcId="{CD2169D6-9B20-46FF-82A0-1AF038F68120}" destId="{FBDF4F6C-0983-49CD-8B29-9F4B2F739383}" srcOrd="1" destOrd="0" presId="urn:microsoft.com/office/officeart/2005/8/layout/hierarchy4"/>
    <dgm:cxn modelId="{E346906D-3891-481D-8FE8-51D7A59E45CC}" type="presParOf" srcId="{CD2169D6-9B20-46FF-82A0-1AF038F68120}" destId="{FECB2E35-6B8D-44EF-B3B8-6B8F31369BBC}" srcOrd="2" destOrd="0" presId="urn:microsoft.com/office/officeart/2005/8/layout/hierarchy4"/>
    <dgm:cxn modelId="{266FCFD9-1963-43AC-8AFC-93447BEB7D91}" type="presParOf" srcId="{FECB2E35-6B8D-44EF-B3B8-6B8F31369BBC}" destId="{96445D9D-6D4A-4908-A30B-41F0FBF3106A}" srcOrd="0" destOrd="0" presId="urn:microsoft.com/office/officeart/2005/8/layout/hierarchy4"/>
    <dgm:cxn modelId="{B0639F82-617D-4C12-A9EE-3196EC2BF192}" type="presParOf" srcId="{96445D9D-6D4A-4908-A30B-41F0FBF3106A}" destId="{6E420B33-0DCF-4752-A552-04EDADF74246}" srcOrd="0" destOrd="0" presId="urn:microsoft.com/office/officeart/2005/8/layout/hierarchy4"/>
    <dgm:cxn modelId="{B1354B63-8A00-4C0C-86E9-651FD0195E65}" type="presParOf" srcId="{96445D9D-6D4A-4908-A30B-41F0FBF3106A}" destId="{1735EF11-CCA1-4C8B-9E58-931B0877DBA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D0D8A-E9AB-483E-A53A-D542B6AC27FB}">
      <dsp:nvSpPr>
        <dsp:cNvPr id="0" name=""/>
        <dsp:cNvSpPr/>
      </dsp:nvSpPr>
      <dsp:spPr>
        <a:xfrm>
          <a:off x="0" y="270693"/>
          <a:ext cx="2426394" cy="14558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Tipos básicos.</a:t>
          </a:r>
        </a:p>
      </dsp:txBody>
      <dsp:txXfrm>
        <a:off x="0" y="270693"/>
        <a:ext cx="2426394" cy="1455836"/>
      </dsp:txXfrm>
    </dsp:sp>
    <dsp:sp modelId="{B07035A1-B71E-48C2-B713-225001D394FD}">
      <dsp:nvSpPr>
        <dsp:cNvPr id="0" name=""/>
        <dsp:cNvSpPr/>
      </dsp:nvSpPr>
      <dsp:spPr>
        <a:xfrm>
          <a:off x="2669034" y="270693"/>
          <a:ext cx="2426394" cy="14558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Colecciones.</a:t>
          </a:r>
          <a:endParaRPr lang="es-MX" sz="2800" kern="1200" dirty="0"/>
        </a:p>
      </dsp:txBody>
      <dsp:txXfrm>
        <a:off x="2669034" y="270693"/>
        <a:ext cx="2426394" cy="1455836"/>
      </dsp:txXfrm>
    </dsp:sp>
    <dsp:sp modelId="{F46E792B-556B-4EBC-80BF-D5348D2A170D}">
      <dsp:nvSpPr>
        <dsp:cNvPr id="0" name=""/>
        <dsp:cNvSpPr/>
      </dsp:nvSpPr>
      <dsp:spPr>
        <a:xfrm>
          <a:off x="5338068" y="270693"/>
          <a:ext cx="2426394" cy="1455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Control de flujo.</a:t>
          </a:r>
          <a:endParaRPr lang="es-MX" sz="2800" kern="1200" dirty="0"/>
        </a:p>
      </dsp:txBody>
      <dsp:txXfrm>
        <a:off x="5338068" y="270693"/>
        <a:ext cx="2426394" cy="1455836"/>
      </dsp:txXfrm>
    </dsp:sp>
    <dsp:sp modelId="{59C7F493-B1E2-4661-B396-7BFCDFE2F9BE}">
      <dsp:nvSpPr>
        <dsp:cNvPr id="0" name=""/>
        <dsp:cNvSpPr/>
      </dsp:nvSpPr>
      <dsp:spPr>
        <a:xfrm>
          <a:off x="0" y="1969169"/>
          <a:ext cx="2426394" cy="14558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Funciones.</a:t>
          </a:r>
          <a:endParaRPr lang="es-MX" sz="2800" kern="1200" dirty="0"/>
        </a:p>
      </dsp:txBody>
      <dsp:txXfrm>
        <a:off x="0" y="1969169"/>
        <a:ext cx="2426394" cy="1455836"/>
      </dsp:txXfrm>
    </dsp:sp>
    <dsp:sp modelId="{72D2862B-3920-4682-9E61-69648E8C0FAD}">
      <dsp:nvSpPr>
        <dsp:cNvPr id="0" name=""/>
        <dsp:cNvSpPr/>
      </dsp:nvSpPr>
      <dsp:spPr>
        <a:xfrm>
          <a:off x="2669034" y="1969169"/>
          <a:ext cx="2426394" cy="14558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Clases y Objetos.</a:t>
          </a:r>
          <a:endParaRPr lang="es-MX" sz="2800" kern="1200" dirty="0"/>
        </a:p>
      </dsp:txBody>
      <dsp:txXfrm>
        <a:off x="2669034" y="1969169"/>
        <a:ext cx="2426394" cy="1455836"/>
      </dsp:txXfrm>
    </dsp:sp>
    <dsp:sp modelId="{FE7BDCD8-31FD-4A73-8091-6197041305D9}">
      <dsp:nvSpPr>
        <dsp:cNvPr id="0" name=""/>
        <dsp:cNvSpPr/>
      </dsp:nvSpPr>
      <dsp:spPr>
        <a:xfrm>
          <a:off x="5338068" y="1969169"/>
          <a:ext cx="2426394" cy="14558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smtClean="0"/>
            <a:t>GUI.</a:t>
          </a:r>
          <a:endParaRPr lang="es-MX" sz="2800" kern="1200" dirty="0"/>
        </a:p>
      </dsp:txBody>
      <dsp:txXfrm>
        <a:off x="5338068" y="1969169"/>
        <a:ext cx="2426394" cy="1455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BAEDD-CE2C-4F9D-8766-FF88F8D64CC1}">
      <dsp:nvSpPr>
        <dsp:cNvPr id="0" name=""/>
        <dsp:cNvSpPr/>
      </dsp:nvSpPr>
      <dsp:spPr>
        <a:xfrm>
          <a:off x="-4177647" y="-641060"/>
          <a:ext cx="4977820" cy="4977820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FA1DB-814A-41C4-AAA6-AAC6B70632DE}">
      <dsp:nvSpPr>
        <dsp:cNvPr id="0" name=""/>
        <dsp:cNvSpPr/>
      </dsp:nvSpPr>
      <dsp:spPr>
        <a:xfrm>
          <a:off x="514594" y="369570"/>
          <a:ext cx="7200499" cy="739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900" kern="1200" dirty="0" smtClean="0"/>
            <a:t>Números</a:t>
          </a:r>
          <a:endParaRPr lang="es-MX" sz="3900" kern="1200" dirty="0"/>
        </a:p>
      </dsp:txBody>
      <dsp:txXfrm>
        <a:off x="514594" y="369570"/>
        <a:ext cx="7200499" cy="739140"/>
      </dsp:txXfrm>
    </dsp:sp>
    <dsp:sp modelId="{0543F4C8-8729-46D3-84BF-84296BEF0E71}">
      <dsp:nvSpPr>
        <dsp:cNvPr id="0" name=""/>
        <dsp:cNvSpPr/>
      </dsp:nvSpPr>
      <dsp:spPr>
        <a:xfrm>
          <a:off x="52631" y="27717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23799-8183-432C-8300-D0A1FBCA2C25}">
      <dsp:nvSpPr>
        <dsp:cNvPr id="0" name=""/>
        <dsp:cNvSpPr/>
      </dsp:nvSpPr>
      <dsp:spPr>
        <a:xfrm>
          <a:off x="783271" y="1478280"/>
          <a:ext cx="6931821" cy="739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900" kern="1200" dirty="0" smtClean="0"/>
            <a:t>Cadenas de texto</a:t>
          </a:r>
          <a:endParaRPr lang="es-MX" sz="3900" kern="1200" dirty="0"/>
        </a:p>
      </dsp:txBody>
      <dsp:txXfrm>
        <a:off x="783271" y="1478280"/>
        <a:ext cx="6931821" cy="739140"/>
      </dsp:txXfrm>
    </dsp:sp>
    <dsp:sp modelId="{E46DEF63-FA8E-406C-97E5-957ECA4D8D07}">
      <dsp:nvSpPr>
        <dsp:cNvPr id="0" name=""/>
        <dsp:cNvSpPr/>
      </dsp:nvSpPr>
      <dsp:spPr>
        <a:xfrm>
          <a:off x="321309" y="138588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FBE81-1576-4362-9B4B-406AC571E0AF}">
      <dsp:nvSpPr>
        <dsp:cNvPr id="0" name=""/>
        <dsp:cNvSpPr/>
      </dsp:nvSpPr>
      <dsp:spPr>
        <a:xfrm>
          <a:off x="514594" y="2586990"/>
          <a:ext cx="7200499" cy="7391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900" kern="1200" dirty="0" smtClean="0"/>
            <a:t>Booleanas</a:t>
          </a:r>
          <a:endParaRPr lang="es-MX" sz="3900" kern="1200" dirty="0"/>
        </a:p>
      </dsp:txBody>
      <dsp:txXfrm>
        <a:off x="514594" y="2586990"/>
        <a:ext cx="7200499" cy="739140"/>
      </dsp:txXfrm>
    </dsp:sp>
    <dsp:sp modelId="{9D05F4F5-90BF-473D-8DCC-6B94DB5BD5E8}">
      <dsp:nvSpPr>
        <dsp:cNvPr id="0" name=""/>
        <dsp:cNvSpPr/>
      </dsp:nvSpPr>
      <dsp:spPr>
        <a:xfrm>
          <a:off x="52631" y="249459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19C49-FAED-4C95-AF69-3835B1C34322}">
      <dsp:nvSpPr>
        <dsp:cNvPr id="0" name=""/>
        <dsp:cNvSpPr/>
      </dsp:nvSpPr>
      <dsp:spPr>
        <a:xfrm>
          <a:off x="947" y="0"/>
          <a:ext cx="2464307" cy="46582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Tipos</a:t>
          </a:r>
          <a:endParaRPr lang="es-MX" sz="2900" kern="1200" dirty="0"/>
        </a:p>
      </dsp:txBody>
      <dsp:txXfrm>
        <a:off x="947" y="0"/>
        <a:ext cx="2464307" cy="1397479"/>
      </dsp:txXfrm>
    </dsp:sp>
    <dsp:sp modelId="{F036DBAE-FC83-4707-9977-C3CFA17140C1}">
      <dsp:nvSpPr>
        <dsp:cNvPr id="0" name=""/>
        <dsp:cNvSpPr/>
      </dsp:nvSpPr>
      <dsp:spPr>
        <a:xfrm>
          <a:off x="247378" y="1397877"/>
          <a:ext cx="1971445" cy="9151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Enteros (</a:t>
          </a:r>
          <a:r>
            <a:rPr lang="es-MX" sz="2000" kern="1200" dirty="0" err="1" smtClean="0"/>
            <a:t>int</a:t>
          </a:r>
          <a:r>
            <a:rPr lang="es-MX" sz="2000" kern="1200" dirty="0" smtClean="0"/>
            <a:t>)</a:t>
          </a:r>
        </a:p>
      </dsp:txBody>
      <dsp:txXfrm>
        <a:off x="274182" y="1424681"/>
        <a:ext cx="1917837" cy="861554"/>
      </dsp:txXfrm>
    </dsp:sp>
    <dsp:sp modelId="{CD710EB9-F904-434C-BE99-DB4DC8C945A3}">
      <dsp:nvSpPr>
        <dsp:cNvPr id="0" name=""/>
        <dsp:cNvSpPr/>
      </dsp:nvSpPr>
      <dsp:spPr>
        <a:xfrm>
          <a:off x="247378" y="2453833"/>
          <a:ext cx="1971445" cy="915162"/>
        </a:xfrm>
        <a:prstGeom prst="roundRect">
          <a:avLst>
            <a:gd name="adj" fmla="val 10000"/>
          </a:avLst>
        </a:prstGeom>
        <a:solidFill>
          <a:schemeClr val="accent3">
            <a:hueOff val="295907"/>
            <a:satOff val="-535"/>
            <a:lumOff val="3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Flotante (</a:t>
          </a:r>
          <a:r>
            <a:rPr lang="es-MX" sz="2000" kern="1200" dirty="0" err="1" smtClean="0"/>
            <a:t>float</a:t>
          </a:r>
          <a:r>
            <a:rPr lang="es-MX" sz="2000" kern="1200" dirty="0" smtClean="0"/>
            <a:t>)</a:t>
          </a:r>
        </a:p>
      </dsp:txBody>
      <dsp:txXfrm>
        <a:off x="274182" y="2480637"/>
        <a:ext cx="1917837" cy="861554"/>
      </dsp:txXfrm>
    </dsp:sp>
    <dsp:sp modelId="{F4332908-CE27-473C-A090-01C060268D95}">
      <dsp:nvSpPr>
        <dsp:cNvPr id="0" name=""/>
        <dsp:cNvSpPr/>
      </dsp:nvSpPr>
      <dsp:spPr>
        <a:xfrm>
          <a:off x="247378" y="3509790"/>
          <a:ext cx="1971445" cy="915162"/>
        </a:xfrm>
        <a:prstGeom prst="roundRect">
          <a:avLst>
            <a:gd name="adj" fmla="val 10000"/>
          </a:avLst>
        </a:prstGeom>
        <a:solidFill>
          <a:schemeClr val="accent3">
            <a:hueOff val="591815"/>
            <a:satOff val="-1070"/>
            <a:lumOff val="7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Complejos (</a:t>
          </a:r>
          <a:r>
            <a:rPr lang="es-MX" sz="2000" kern="1200" dirty="0" err="1" smtClean="0"/>
            <a:t>complex</a:t>
          </a:r>
          <a:r>
            <a:rPr lang="es-MX" sz="2000" kern="1200" dirty="0" smtClean="0"/>
            <a:t>)</a:t>
          </a:r>
          <a:endParaRPr lang="es-MX" sz="2000" kern="1200" dirty="0"/>
        </a:p>
      </dsp:txBody>
      <dsp:txXfrm>
        <a:off x="274182" y="3536594"/>
        <a:ext cx="1917837" cy="861554"/>
      </dsp:txXfrm>
    </dsp:sp>
    <dsp:sp modelId="{6B28577F-BDF7-4D2A-A48F-F5CB8F052C77}">
      <dsp:nvSpPr>
        <dsp:cNvPr id="0" name=""/>
        <dsp:cNvSpPr/>
      </dsp:nvSpPr>
      <dsp:spPr>
        <a:xfrm>
          <a:off x="2650077" y="0"/>
          <a:ext cx="2464307" cy="46582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Operadores (Aritméticos)</a:t>
          </a:r>
          <a:endParaRPr lang="es-MX" sz="2900" kern="1200" dirty="0"/>
        </a:p>
      </dsp:txBody>
      <dsp:txXfrm>
        <a:off x="2650077" y="0"/>
        <a:ext cx="2464307" cy="1397479"/>
      </dsp:txXfrm>
    </dsp:sp>
    <dsp:sp modelId="{E5FB9354-7FB2-4253-BF17-51ABBC65F9BF}">
      <dsp:nvSpPr>
        <dsp:cNvPr id="0" name=""/>
        <dsp:cNvSpPr/>
      </dsp:nvSpPr>
      <dsp:spPr>
        <a:xfrm>
          <a:off x="2896508" y="1397706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887722"/>
            <a:satOff val="-1605"/>
            <a:lumOff val="1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Suma (+)</a:t>
          </a:r>
          <a:endParaRPr lang="es-MX" sz="2000" kern="1200" dirty="0"/>
        </a:p>
      </dsp:txBody>
      <dsp:txXfrm>
        <a:off x="2909607" y="1410805"/>
        <a:ext cx="1945247" cy="421034"/>
      </dsp:txXfrm>
    </dsp:sp>
    <dsp:sp modelId="{BE29263B-ED79-44A6-BF6E-691988030DED}">
      <dsp:nvSpPr>
        <dsp:cNvPr id="0" name=""/>
        <dsp:cNvSpPr/>
      </dsp:nvSpPr>
      <dsp:spPr>
        <a:xfrm>
          <a:off x="2896508" y="1913743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1183630"/>
            <a:satOff val="-2140"/>
            <a:lumOff val="14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Resta (-)</a:t>
          </a:r>
          <a:endParaRPr lang="es-MX" sz="2000" kern="1200" dirty="0"/>
        </a:p>
      </dsp:txBody>
      <dsp:txXfrm>
        <a:off x="2909607" y="1926842"/>
        <a:ext cx="1945247" cy="421034"/>
      </dsp:txXfrm>
    </dsp:sp>
    <dsp:sp modelId="{261DD216-9494-46BE-A6A2-450A729CE202}">
      <dsp:nvSpPr>
        <dsp:cNvPr id="0" name=""/>
        <dsp:cNvSpPr/>
      </dsp:nvSpPr>
      <dsp:spPr>
        <a:xfrm>
          <a:off x="2896508" y="2429780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1479537"/>
            <a:satOff val="-2675"/>
            <a:lumOff val="18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err="1" smtClean="0"/>
            <a:t>Multip</a:t>
          </a:r>
          <a:r>
            <a:rPr lang="es-MX" sz="2000" kern="1200" dirty="0" smtClean="0"/>
            <a:t>. (*)</a:t>
          </a:r>
          <a:endParaRPr lang="es-MX" sz="2000" kern="1200" dirty="0"/>
        </a:p>
      </dsp:txBody>
      <dsp:txXfrm>
        <a:off x="2909607" y="2442879"/>
        <a:ext cx="1945247" cy="421034"/>
      </dsp:txXfrm>
    </dsp:sp>
    <dsp:sp modelId="{E8965DAE-31F4-4C42-B595-E6CF5C8B806A}">
      <dsp:nvSpPr>
        <dsp:cNvPr id="0" name=""/>
        <dsp:cNvSpPr/>
      </dsp:nvSpPr>
      <dsp:spPr>
        <a:xfrm>
          <a:off x="2896508" y="2945817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1775445"/>
            <a:satOff val="-3210"/>
            <a:lumOff val="21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Exponente (**)</a:t>
          </a:r>
          <a:endParaRPr lang="es-MX" sz="2000" kern="1200" dirty="0"/>
        </a:p>
      </dsp:txBody>
      <dsp:txXfrm>
        <a:off x="2909607" y="2958916"/>
        <a:ext cx="1945247" cy="421034"/>
      </dsp:txXfrm>
    </dsp:sp>
    <dsp:sp modelId="{85BE5D22-9F81-4815-AE77-EF575A992552}">
      <dsp:nvSpPr>
        <dsp:cNvPr id="0" name=""/>
        <dsp:cNvSpPr/>
      </dsp:nvSpPr>
      <dsp:spPr>
        <a:xfrm>
          <a:off x="2896508" y="3461854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2071352"/>
            <a:satOff val="-3746"/>
            <a:lumOff val="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División(/, //)</a:t>
          </a:r>
          <a:endParaRPr lang="es-MX" sz="2000" kern="1200" dirty="0"/>
        </a:p>
      </dsp:txBody>
      <dsp:txXfrm>
        <a:off x="2909607" y="3474953"/>
        <a:ext cx="1945247" cy="421034"/>
      </dsp:txXfrm>
    </dsp:sp>
    <dsp:sp modelId="{ABA83439-4B40-46A3-B6F0-3ED5A7671347}">
      <dsp:nvSpPr>
        <dsp:cNvPr id="0" name=""/>
        <dsp:cNvSpPr/>
      </dsp:nvSpPr>
      <dsp:spPr>
        <a:xfrm>
          <a:off x="2896508" y="3977891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2367260"/>
            <a:satOff val="-4281"/>
            <a:lumOff val="29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Módulo (%)</a:t>
          </a:r>
          <a:endParaRPr lang="es-MX" sz="2000" kern="1200" dirty="0"/>
        </a:p>
      </dsp:txBody>
      <dsp:txXfrm>
        <a:off x="2909607" y="3990990"/>
        <a:ext cx="1945247" cy="421034"/>
      </dsp:txXfrm>
    </dsp:sp>
    <dsp:sp modelId="{9E9BC34E-E964-4888-8F20-5AE395F2653E}">
      <dsp:nvSpPr>
        <dsp:cNvPr id="0" name=""/>
        <dsp:cNvSpPr/>
      </dsp:nvSpPr>
      <dsp:spPr>
        <a:xfrm>
          <a:off x="5299208" y="0"/>
          <a:ext cx="2464307" cy="46582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Operadores (Bit)</a:t>
          </a:r>
          <a:endParaRPr lang="es-MX" sz="2900" kern="1200" dirty="0"/>
        </a:p>
      </dsp:txBody>
      <dsp:txXfrm>
        <a:off x="5299208" y="0"/>
        <a:ext cx="2464307" cy="1397479"/>
      </dsp:txXfrm>
    </dsp:sp>
    <dsp:sp modelId="{E883CC9C-3B09-44B3-B2AE-3D8603DCB64D}">
      <dsp:nvSpPr>
        <dsp:cNvPr id="0" name=""/>
        <dsp:cNvSpPr/>
      </dsp:nvSpPr>
      <dsp:spPr>
        <a:xfrm>
          <a:off x="5545638" y="1397706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2663167"/>
            <a:satOff val="-4816"/>
            <a:lumOff val="32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And (&amp;)</a:t>
          </a:r>
          <a:endParaRPr lang="es-MX" sz="2000" kern="1200" dirty="0"/>
        </a:p>
      </dsp:txBody>
      <dsp:txXfrm>
        <a:off x="5558737" y="1410805"/>
        <a:ext cx="1945247" cy="421034"/>
      </dsp:txXfrm>
    </dsp:sp>
    <dsp:sp modelId="{2E73EAD8-E961-4D37-9618-34610892E1C4}">
      <dsp:nvSpPr>
        <dsp:cNvPr id="0" name=""/>
        <dsp:cNvSpPr/>
      </dsp:nvSpPr>
      <dsp:spPr>
        <a:xfrm>
          <a:off x="5545638" y="1913743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2959075"/>
            <a:satOff val="-5351"/>
            <a:lumOff val="36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err="1" smtClean="0"/>
            <a:t>Or</a:t>
          </a:r>
          <a:r>
            <a:rPr lang="es-MX" sz="2000" kern="1200" dirty="0" smtClean="0"/>
            <a:t> (|)</a:t>
          </a:r>
        </a:p>
      </dsp:txBody>
      <dsp:txXfrm>
        <a:off x="5558737" y="1926842"/>
        <a:ext cx="1945247" cy="421034"/>
      </dsp:txXfrm>
    </dsp:sp>
    <dsp:sp modelId="{2D6568C2-2D0B-40DA-AF28-233D111361E2}">
      <dsp:nvSpPr>
        <dsp:cNvPr id="0" name=""/>
        <dsp:cNvSpPr/>
      </dsp:nvSpPr>
      <dsp:spPr>
        <a:xfrm>
          <a:off x="5545638" y="2429780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3254982"/>
            <a:satOff val="-5886"/>
            <a:lumOff val="40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err="1" smtClean="0"/>
            <a:t>Xor</a:t>
          </a:r>
          <a:r>
            <a:rPr lang="es-MX" sz="2000" kern="1200" dirty="0" smtClean="0"/>
            <a:t> (^)</a:t>
          </a:r>
          <a:endParaRPr lang="es-MX" sz="2000" kern="1200" dirty="0" smtClean="0"/>
        </a:p>
      </dsp:txBody>
      <dsp:txXfrm>
        <a:off x="5558737" y="2442879"/>
        <a:ext cx="1945247" cy="421034"/>
      </dsp:txXfrm>
    </dsp:sp>
    <dsp:sp modelId="{24741736-A55D-40E8-B954-4D261F66FA25}">
      <dsp:nvSpPr>
        <dsp:cNvPr id="0" name=""/>
        <dsp:cNvSpPr/>
      </dsp:nvSpPr>
      <dsp:spPr>
        <a:xfrm>
          <a:off x="5545638" y="2945817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3550890"/>
            <a:satOff val="-6421"/>
            <a:lumOff val="43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err="1" smtClean="0"/>
            <a:t>Not</a:t>
          </a:r>
          <a:r>
            <a:rPr lang="es-MX" sz="2000" kern="1200" dirty="0" smtClean="0"/>
            <a:t> (~)</a:t>
          </a:r>
          <a:endParaRPr lang="es-MX" sz="2000" kern="1200" dirty="0" smtClean="0"/>
        </a:p>
      </dsp:txBody>
      <dsp:txXfrm>
        <a:off x="5558737" y="2958916"/>
        <a:ext cx="1945247" cy="421034"/>
      </dsp:txXfrm>
    </dsp:sp>
    <dsp:sp modelId="{85C112B8-E88D-4D00-AF99-280C48AA8132}">
      <dsp:nvSpPr>
        <dsp:cNvPr id="0" name=""/>
        <dsp:cNvSpPr/>
      </dsp:nvSpPr>
      <dsp:spPr>
        <a:xfrm>
          <a:off x="5545638" y="3461854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3846797"/>
            <a:satOff val="-6956"/>
            <a:lumOff val="47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err="1" smtClean="0"/>
            <a:t>Desp</a:t>
          </a:r>
          <a:r>
            <a:rPr lang="es-MX" sz="2000" kern="1200" dirty="0" smtClean="0"/>
            <a:t>. I (&lt;&lt;)</a:t>
          </a:r>
          <a:endParaRPr lang="es-MX" sz="2000" kern="1200" dirty="0" smtClean="0"/>
        </a:p>
      </dsp:txBody>
      <dsp:txXfrm>
        <a:off x="5558737" y="3474953"/>
        <a:ext cx="1945247" cy="421034"/>
      </dsp:txXfrm>
    </dsp:sp>
    <dsp:sp modelId="{5751532F-9DCE-45FE-BC67-2AB5D2A880F2}">
      <dsp:nvSpPr>
        <dsp:cNvPr id="0" name=""/>
        <dsp:cNvSpPr/>
      </dsp:nvSpPr>
      <dsp:spPr>
        <a:xfrm>
          <a:off x="5545638" y="3977891"/>
          <a:ext cx="1971445" cy="447232"/>
        </a:xfrm>
        <a:prstGeom prst="roundRect">
          <a:avLst>
            <a:gd name="adj" fmla="val 10000"/>
          </a:avLst>
        </a:prstGeom>
        <a:solidFill>
          <a:schemeClr val="accent3">
            <a:hueOff val="4142704"/>
            <a:satOff val="-7491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err="1" smtClean="0"/>
            <a:t>Desp</a:t>
          </a:r>
          <a:r>
            <a:rPr lang="es-MX" sz="2000" kern="1200" dirty="0" smtClean="0"/>
            <a:t>. D (&gt;&gt;)</a:t>
          </a:r>
          <a:endParaRPr lang="es-MX" sz="2000" kern="1200" dirty="0" smtClean="0"/>
        </a:p>
      </dsp:txBody>
      <dsp:txXfrm>
        <a:off x="5558737" y="3990990"/>
        <a:ext cx="1945247" cy="421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4184E-1490-42B3-B751-69E08BDAC963}">
      <dsp:nvSpPr>
        <dsp:cNvPr id="0" name=""/>
        <dsp:cNvSpPr/>
      </dsp:nvSpPr>
      <dsp:spPr>
        <a:xfrm>
          <a:off x="1875289" y="189073"/>
          <a:ext cx="4150015" cy="4149926"/>
        </a:xfrm>
        <a:prstGeom prst="ellipse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Texto entre comillas</a:t>
          </a:r>
          <a:endParaRPr lang="es-MX" sz="4100" kern="1200" dirty="0"/>
        </a:p>
      </dsp:txBody>
      <dsp:txXfrm>
        <a:off x="2483045" y="796816"/>
        <a:ext cx="2934503" cy="2934440"/>
      </dsp:txXfrm>
    </dsp:sp>
    <dsp:sp modelId="{FB490AC8-9737-4B58-9E54-EB280F233807}">
      <dsp:nvSpPr>
        <dsp:cNvPr id="0" name=""/>
        <dsp:cNvSpPr/>
      </dsp:nvSpPr>
      <dsp:spPr>
        <a:xfrm>
          <a:off x="4243198" y="0"/>
          <a:ext cx="461541" cy="461533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5AEAC-DEF2-475D-BB81-EE6FC915C1E7}">
      <dsp:nvSpPr>
        <dsp:cNvPr id="0" name=""/>
        <dsp:cNvSpPr/>
      </dsp:nvSpPr>
      <dsp:spPr>
        <a:xfrm>
          <a:off x="3150317" y="4030664"/>
          <a:ext cx="334193" cy="334515"/>
        </a:xfrm>
        <a:prstGeom prst="ellipse">
          <a:avLst/>
        </a:prstGeom>
        <a:solidFill>
          <a:schemeClr val="accent3">
            <a:shade val="50000"/>
            <a:hueOff val="57311"/>
            <a:satOff val="-475"/>
            <a:lumOff val="6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F48D4-452D-4E2B-A7F7-957526057B42}">
      <dsp:nvSpPr>
        <dsp:cNvPr id="0" name=""/>
        <dsp:cNvSpPr/>
      </dsp:nvSpPr>
      <dsp:spPr>
        <a:xfrm>
          <a:off x="6292351" y="1873284"/>
          <a:ext cx="334193" cy="334515"/>
        </a:xfrm>
        <a:prstGeom prst="ellipse">
          <a:avLst/>
        </a:prstGeom>
        <a:solidFill>
          <a:schemeClr val="accent3">
            <a:shade val="50000"/>
            <a:hueOff val="114623"/>
            <a:satOff val="-950"/>
            <a:lumOff val="12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62BE3-413D-424A-9B3F-7A4F83A688B8}">
      <dsp:nvSpPr>
        <dsp:cNvPr id="0" name=""/>
        <dsp:cNvSpPr/>
      </dsp:nvSpPr>
      <dsp:spPr>
        <a:xfrm>
          <a:off x="4693163" y="4386511"/>
          <a:ext cx="461541" cy="461533"/>
        </a:xfrm>
        <a:prstGeom prst="ellipse">
          <a:avLst/>
        </a:prstGeom>
        <a:solidFill>
          <a:schemeClr val="accent3">
            <a:shade val="50000"/>
            <a:hueOff val="171934"/>
            <a:satOff val="-1425"/>
            <a:lumOff val="192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AB657-0E8F-46CE-8446-845BA564DA5A}">
      <dsp:nvSpPr>
        <dsp:cNvPr id="0" name=""/>
        <dsp:cNvSpPr/>
      </dsp:nvSpPr>
      <dsp:spPr>
        <a:xfrm>
          <a:off x="3245250" y="655940"/>
          <a:ext cx="334193" cy="334515"/>
        </a:xfrm>
        <a:prstGeom prst="ellipse">
          <a:avLst/>
        </a:prstGeom>
        <a:solidFill>
          <a:schemeClr val="accent3">
            <a:shade val="50000"/>
            <a:hueOff val="229245"/>
            <a:satOff val="-1900"/>
            <a:lumOff val="257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52AD7-7320-4F7F-A8CE-F07669FADE60}">
      <dsp:nvSpPr>
        <dsp:cNvPr id="0" name=""/>
        <dsp:cNvSpPr/>
      </dsp:nvSpPr>
      <dsp:spPr>
        <a:xfrm>
          <a:off x="2191731" y="2569463"/>
          <a:ext cx="334193" cy="334515"/>
        </a:xfrm>
        <a:prstGeom prst="ellipse">
          <a:avLst/>
        </a:prstGeom>
        <a:solidFill>
          <a:schemeClr val="accent3">
            <a:shade val="50000"/>
            <a:hueOff val="286557"/>
            <a:satOff val="-2375"/>
            <a:lumOff val="321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892E5-8594-4D8C-883C-C4C6AC6A2A07}">
      <dsp:nvSpPr>
        <dsp:cNvPr id="0" name=""/>
        <dsp:cNvSpPr/>
      </dsp:nvSpPr>
      <dsp:spPr>
        <a:xfrm>
          <a:off x="578650" y="938096"/>
          <a:ext cx="1687173" cy="1686634"/>
        </a:xfrm>
        <a:prstGeom prst="ellipse">
          <a:avLst/>
        </a:prstGeom>
        <a:solidFill>
          <a:schemeClr val="accent3">
            <a:shade val="50000"/>
            <a:hueOff val="343868"/>
            <a:satOff val="-2850"/>
            <a:lumOff val="385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+, *</a:t>
          </a:r>
          <a:endParaRPr lang="es-MX" sz="4100" kern="1200" dirty="0"/>
        </a:p>
      </dsp:txBody>
      <dsp:txXfrm>
        <a:off x="825731" y="1185098"/>
        <a:ext cx="1193011" cy="1192630"/>
      </dsp:txXfrm>
    </dsp:sp>
    <dsp:sp modelId="{65CE4B65-F94C-4803-BB9D-13FDEB39F60E}">
      <dsp:nvSpPr>
        <dsp:cNvPr id="0" name=""/>
        <dsp:cNvSpPr/>
      </dsp:nvSpPr>
      <dsp:spPr>
        <a:xfrm>
          <a:off x="3776254" y="670484"/>
          <a:ext cx="461541" cy="461533"/>
        </a:xfrm>
        <a:prstGeom prst="ellipse">
          <a:avLst/>
        </a:prstGeom>
        <a:solidFill>
          <a:schemeClr val="accent3">
            <a:shade val="50000"/>
            <a:hueOff val="343868"/>
            <a:satOff val="-2850"/>
            <a:lumOff val="385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F0E07-B570-446B-B96E-B73216B72383}">
      <dsp:nvSpPr>
        <dsp:cNvPr id="0" name=""/>
        <dsp:cNvSpPr/>
      </dsp:nvSpPr>
      <dsp:spPr>
        <a:xfrm>
          <a:off x="736871" y="3119232"/>
          <a:ext cx="834325" cy="834348"/>
        </a:xfrm>
        <a:prstGeom prst="ellipse">
          <a:avLst/>
        </a:prstGeom>
        <a:solidFill>
          <a:schemeClr val="accent3">
            <a:shade val="50000"/>
            <a:hueOff val="286557"/>
            <a:satOff val="-2375"/>
            <a:lumOff val="321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D8F97-2098-486F-9F79-7FAC39CEB3C8}">
      <dsp:nvSpPr>
        <dsp:cNvPr id="0" name=""/>
        <dsp:cNvSpPr/>
      </dsp:nvSpPr>
      <dsp:spPr>
        <a:xfrm>
          <a:off x="6450571" y="144471"/>
          <a:ext cx="1687173" cy="1686634"/>
        </a:xfrm>
        <a:prstGeom prst="ellipse">
          <a:avLst/>
        </a:prstGeom>
        <a:solidFill>
          <a:schemeClr val="accent3">
            <a:shade val="50000"/>
            <a:hueOff val="229245"/>
            <a:satOff val="-1900"/>
            <a:lumOff val="257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\</a:t>
          </a:r>
          <a:endParaRPr lang="es-MX" sz="4100" kern="1200" dirty="0"/>
        </a:p>
      </dsp:txBody>
      <dsp:txXfrm>
        <a:off x="6697652" y="391473"/>
        <a:ext cx="1193011" cy="1192630"/>
      </dsp:txXfrm>
    </dsp:sp>
    <dsp:sp modelId="{CE943829-86B7-453E-A74B-00D88179FDF0}">
      <dsp:nvSpPr>
        <dsp:cNvPr id="0" name=""/>
        <dsp:cNvSpPr/>
      </dsp:nvSpPr>
      <dsp:spPr>
        <a:xfrm>
          <a:off x="5698058" y="1308972"/>
          <a:ext cx="461541" cy="461533"/>
        </a:xfrm>
        <a:prstGeom prst="ellipse">
          <a:avLst/>
        </a:prstGeom>
        <a:solidFill>
          <a:schemeClr val="accent3">
            <a:shade val="50000"/>
            <a:hueOff val="171934"/>
            <a:satOff val="-1425"/>
            <a:lumOff val="192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63317-9878-42BF-84C8-570F07544754}">
      <dsp:nvSpPr>
        <dsp:cNvPr id="0" name=""/>
        <dsp:cNvSpPr/>
      </dsp:nvSpPr>
      <dsp:spPr>
        <a:xfrm>
          <a:off x="419658" y="4112111"/>
          <a:ext cx="334193" cy="334515"/>
        </a:xfrm>
        <a:prstGeom prst="ellipse">
          <a:avLst/>
        </a:prstGeom>
        <a:solidFill>
          <a:schemeClr val="accent3">
            <a:shade val="50000"/>
            <a:hueOff val="114623"/>
            <a:satOff val="-950"/>
            <a:lumOff val="12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C1EEE-6809-4BEC-8B83-FCFBDBE53652}">
      <dsp:nvSpPr>
        <dsp:cNvPr id="0" name=""/>
        <dsp:cNvSpPr/>
      </dsp:nvSpPr>
      <dsp:spPr>
        <a:xfrm>
          <a:off x="3752328" y="3636033"/>
          <a:ext cx="334193" cy="334515"/>
        </a:xfrm>
        <a:prstGeom prst="ellipse">
          <a:avLst/>
        </a:prstGeom>
        <a:solidFill>
          <a:schemeClr val="accent3">
            <a:shade val="50000"/>
            <a:hueOff val="57311"/>
            <a:satOff val="-475"/>
            <a:lumOff val="6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E5CA9-1B95-46CC-884E-4553F82444EA}">
      <dsp:nvSpPr>
        <dsp:cNvPr id="0" name=""/>
        <dsp:cNvSpPr/>
      </dsp:nvSpPr>
      <dsp:spPr>
        <a:xfrm rot="5400000">
          <a:off x="5284173" y="-1964461"/>
          <a:ext cx="764691" cy="533319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True</a:t>
          </a:r>
          <a:endParaRPr lang="es-MX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False</a:t>
          </a:r>
          <a:endParaRPr lang="es-MX" sz="2400" kern="1200" dirty="0"/>
        </a:p>
      </dsp:txBody>
      <dsp:txXfrm rot="-5400000">
        <a:off x="2999922" y="357119"/>
        <a:ext cx="5295865" cy="690033"/>
      </dsp:txXfrm>
    </dsp:sp>
    <dsp:sp modelId="{B33DA615-4935-4660-B438-755E46A4A5EC}">
      <dsp:nvSpPr>
        <dsp:cNvPr id="0" name=""/>
        <dsp:cNvSpPr/>
      </dsp:nvSpPr>
      <dsp:spPr>
        <a:xfrm>
          <a:off x="0" y="182"/>
          <a:ext cx="2999922" cy="14039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 smtClean="0"/>
            <a:t>Valor</a:t>
          </a:r>
          <a:endParaRPr lang="es-MX" sz="3500" kern="1200" dirty="0"/>
        </a:p>
      </dsp:txBody>
      <dsp:txXfrm>
        <a:off x="68533" y="68715"/>
        <a:ext cx="2862856" cy="1266840"/>
      </dsp:txXfrm>
    </dsp:sp>
    <dsp:sp modelId="{CB6E0EB2-1E07-4E69-BDAB-19168123CC07}">
      <dsp:nvSpPr>
        <dsp:cNvPr id="0" name=""/>
        <dsp:cNvSpPr/>
      </dsp:nvSpPr>
      <dsp:spPr>
        <a:xfrm rot="5400000">
          <a:off x="5104956" y="-490359"/>
          <a:ext cx="1123125" cy="533319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and</a:t>
          </a:r>
          <a:endParaRPr lang="es-MX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err="1" smtClean="0"/>
            <a:t>or</a:t>
          </a:r>
          <a:endParaRPr lang="es-MX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err="1" smtClean="0"/>
            <a:t>not</a:t>
          </a:r>
          <a:endParaRPr lang="es-MX" sz="2400" kern="1200" dirty="0"/>
        </a:p>
      </dsp:txBody>
      <dsp:txXfrm rot="-5400000">
        <a:off x="2999922" y="1669501"/>
        <a:ext cx="5278368" cy="1013473"/>
      </dsp:txXfrm>
    </dsp:sp>
    <dsp:sp modelId="{63615855-2D0B-4306-B51D-E158771107D8}">
      <dsp:nvSpPr>
        <dsp:cNvPr id="0" name=""/>
        <dsp:cNvSpPr/>
      </dsp:nvSpPr>
      <dsp:spPr>
        <a:xfrm>
          <a:off x="0" y="1474284"/>
          <a:ext cx="2999922" cy="14039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 smtClean="0"/>
            <a:t>Operador lógico</a:t>
          </a:r>
          <a:endParaRPr lang="es-MX" sz="3500" kern="1200" dirty="0"/>
        </a:p>
      </dsp:txBody>
      <dsp:txXfrm>
        <a:off x="68533" y="1542817"/>
        <a:ext cx="2862856" cy="1266840"/>
      </dsp:txXfrm>
    </dsp:sp>
    <dsp:sp modelId="{70DC6158-1173-4A8C-9F34-B30E77D0E942}">
      <dsp:nvSpPr>
        <dsp:cNvPr id="0" name=""/>
        <dsp:cNvSpPr/>
      </dsp:nvSpPr>
      <dsp:spPr>
        <a:xfrm rot="5400000">
          <a:off x="4842446" y="1102932"/>
          <a:ext cx="1637078" cy="53279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Igual (==)</a:t>
          </a:r>
          <a:endParaRPr lang="es-MX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Distinto (!=)</a:t>
          </a:r>
          <a:endParaRPr lang="es-MX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Mayor y mayor o igual  (&gt;,&gt;=)</a:t>
          </a:r>
          <a:endParaRPr lang="es-MX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Menor y menor o igual (&lt;, &lt;=)</a:t>
          </a:r>
          <a:endParaRPr lang="es-MX" sz="2400" kern="1200" dirty="0"/>
        </a:p>
      </dsp:txBody>
      <dsp:txXfrm rot="-5400000">
        <a:off x="2996992" y="3028302"/>
        <a:ext cx="5248070" cy="1477246"/>
      </dsp:txXfrm>
    </dsp:sp>
    <dsp:sp modelId="{4BE89842-FC84-4DC5-B71C-A8B35E0B1036}">
      <dsp:nvSpPr>
        <dsp:cNvPr id="0" name=""/>
        <dsp:cNvSpPr/>
      </dsp:nvSpPr>
      <dsp:spPr>
        <a:xfrm>
          <a:off x="0" y="3064972"/>
          <a:ext cx="2996992" cy="14039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 smtClean="0"/>
            <a:t>Operador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 smtClean="0"/>
            <a:t>relacional</a:t>
          </a:r>
          <a:endParaRPr lang="es-MX" sz="3500" kern="1200" dirty="0"/>
        </a:p>
      </dsp:txBody>
      <dsp:txXfrm>
        <a:off x="68533" y="3133505"/>
        <a:ext cx="2859926" cy="1266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D845B-48CE-4FD1-AB43-84511C5CEC3D}">
      <dsp:nvSpPr>
        <dsp:cNvPr id="0" name=""/>
        <dsp:cNvSpPr/>
      </dsp:nvSpPr>
      <dsp:spPr>
        <a:xfrm>
          <a:off x="-4177647" y="-641060"/>
          <a:ext cx="4977820" cy="4977820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59FD2-51A1-47E3-8FA0-D7F4910B1CFD}">
      <dsp:nvSpPr>
        <dsp:cNvPr id="0" name=""/>
        <dsp:cNvSpPr/>
      </dsp:nvSpPr>
      <dsp:spPr>
        <a:xfrm>
          <a:off x="514594" y="369570"/>
          <a:ext cx="7200499" cy="739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900" kern="1200" dirty="0" smtClean="0"/>
            <a:t>Listas</a:t>
          </a:r>
          <a:endParaRPr lang="es-MX" sz="3900" kern="1200" dirty="0"/>
        </a:p>
      </dsp:txBody>
      <dsp:txXfrm>
        <a:off x="514594" y="369570"/>
        <a:ext cx="7200499" cy="739140"/>
      </dsp:txXfrm>
    </dsp:sp>
    <dsp:sp modelId="{8D694FA4-994D-4B27-9DA4-52F4C4201A26}">
      <dsp:nvSpPr>
        <dsp:cNvPr id="0" name=""/>
        <dsp:cNvSpPr/>
      </dsp:nvSpPr>
      <dsp:spPr>
        <a:xfrm>
          <a:off x="52631" y="27717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3823F-3CB2-4983-80DF-E33385BDF01A}">
      <dsp:nvSpPr>
        <dsp:cNvPr id="0" name=""/>
        <dsp:cNvSpPr/>
      </dsp:nvSpPr>
      <dsp:spPr>
        <a:xfrm>
          <a:off x="783271" y="1478280"/>
          <a:ext cx="6931821" cy="739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900" kern="1200" dirty="0" err="1" smtClean="0"/>
            <a:t>Tuplas</a:t>
          </a:r>
          <a:endParaRPr lang="es-MX" sz="3900" kern="1200" dirty="0"/>
        </a:p>
      </dsp:txBody>
      <dsp:txXfrm>
        <a:off x="783271" y="1478280"/>
        <a:ext cx="6931821" cy="739140"/>
      </dsp:txXfrm>
    </dsp:sp>
    <dsp:sp modelId="{FBEA7DE7-F7DC-4DB6-A10B-75C5CF6EE62C}">
      <dsp:nvSpPr>
        <dsp:cNvPr id="0" name=""/>
        <dsp:cNvSpPr/>
      </dsp:nvSpPr>
      <dsp:spPr>
        <a:xfrm>
          <a:off x="321309" y="138588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DC44F-8407-4944-A3C0-739FE1C6D3EC}">
      <dsp:nvSpPr>
        <dsp:cNvPr id="0" name=""/>
        <dsp:cNvSpPr/>
      </dsp:nvSpPr>
      <dsp:spPr>
        <a:xfrm>
          <a:off x="514594" y="2586990"/>
          <a:ext cx="7200499" cy="7391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900" kern="1200" dirty="0" smtClean="0"/>
            <a:t>Diccionarios</a:t>
          </a:r>
          <a:endParaRPr lang="es-MX" sz="3900" kern="1200" dirty="0"/>
        </a:p>
      </dsp:txBody>
      <dsp:txXfrm>
        <a:off x="514594" y="2586990"/>
        <a:ext cx="7200499" cy="739140"/>
      </dsp:txXfrm>
    </dsp:sp>
    <dsp:sp modelId="{8FD7DFAC-6D3D-48FE-9EC3-46D8D590EDE9}">
      <dsp:nvSpPr>
        <dsp:cNvPr id="0" name=""/>
        <dsp:cNvSpPr/>
      </dsp:nvSpPr>
      <dsp:spPr>
        <a:xfrm>
          <a:off x="52631" y="249459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D845B-48CE-4FD1-AB43-84511C5CEC3D}">
      <dsp:nvSpPr>
        <dsp:cNvPr id="0" name=""/>
        <dsp:cNvSpPr/>
      </dsp:nvSpPr>
      <dsp:spPr>
        <a:xfrm>
          <a:off x="-4177647" y="-641060"/>
          <a:ext cx="4977820" cy="4977820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59FD2-51A1-47E3-8FA0-D7F4910B1CFD}">
      <dsp:nvSpPr>
        <dsp:cNvPr id="0" name=""/>
        <dsp:cNvSpPr/>
      </dsp:nvSpPr>
      <dsp:spPr>
        <a:xfrm>
          <a:off x="514594" y="369570"/>
          <a:ext cx="7200499" cy="739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900" kern="1200" dirty="0" err="1" smtClean="0"/>
            <a:t>if</a:t>
          </a:r>
          <a:r>
            <a:rPr lang="es-MX" sz="3900" kern="1200" dirty="0" smtClean="0"/>
            <a:t>, </a:t>
          </a:r>
          <a:r>
            <a:rPr lang="es-MX" sz="3900" kern="1200" dirty="0" err="1" smtClean="0"/>
            <a:t>else</a:t>
          </a:r>
          <a:r>
            <a:rPr lang="es-MX" sz="3900" kern="1200" dirty="0" smtClean="0"/>
            <a:t> y </a:t>
          </a:r>
          <a:r>
            <a:rPr lang="es-MX" sz="3900" kern="1200" dirty="0" err="1" smtClean="0"/>
            <a:t>elif</a:t>
          </a:r>
          <a:endParaRPr lang="es-MX" sz="3900" kern="1200" dirty="0"/>
        </a:p>
      </dsp:txBody>
      <dsp:txXfrm>
        <a:off x="514594" y="369570"/>
        <a:ext cx="7200499" cy="739140"/>
      </dsp:txXfrm>
    </dsp:sp>
    <dsp:sp modelId="{8D694FA4-994D-4B27-9DA4-52F4C4201A26}">
      <dsp:nvSpPr>
        <dsp:cNvPr id="0" name=""/>
        <dsp:cNvSpPr/>
      </dsp:nvSpPr>
      <dsp:spPr>
        <a:xfrm>
          <a:off x="52631" y="27717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3823F-3CB2-4983-80DF-E33385BDF01A}">
      <dsp:nvSpPr>
        <dsp:cNvPr id="0" name=""/>
        <dsp:cNvSpPr/>
      </dsp:nvSpPr>
      <dsp:spPr>
        <a:xfrm>
          <a:off x="783271" y="1478280"/>
          <a:ext cx="6931821" cy="739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900" kern="1200" dirty="0" err="1" smtClean="0"/>
            <a:t>while</a:t>
          </a:r>
          <a:endParaRPr lang="es-MX" sz="3900" kern="1200" dirty="0"/>
        </a:p>
      </dsp:txBody>
      <dsp:txXfrm>
        <a:off x="783271" y="1478280"/>
        <a:ext cx="6931821" cy="739140"/>
      </dsp:txXfrm>
    </dsp:sp>
    <dsp:sp modelId="{FBEA7DE7-F7DC-4DB6-A10B-75C5CF6EE62C}">
      <dsp:nvSpPr>
        <dsp:cNvPr id="0" name=""/>
        <dsp:cNvSpPr/>
      </dsp:nvSpPr>
      <dsp:spPr>
        <a:xfrm>
          <a:off x="321309" y="138588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DC44F-8407-4944-A3C0-739FE1C6D3EC}">
      <dsp:nvSpPr>
        <dsp:cNvPr id="0" name=""/>
        <dsp:cNvSpPr/>
      </dsp:nvSpPr>
      <dsp:spPr>
        <a:xfrm>
          <a:off x="514594" y="2586990"/>
          <a:ext cx="7200499" cy="7391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6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900" kern="1200" dirty="0" err="1" smtClean="0"/>
            <a:t>for</a:t>
          </a:r>
          <a:endParaRPr lang="es-MX" sz="3900" kern="1200" dirty="0"/>
        </a:p>
      </dsp:txBody>
      <dsp:txXfrm>
        <a:off x="514594" y="2586990"/>
        <a:ext cx="7200499" cy="739140"/>
      </dsp:txXfrm>
    </dsp:sp>
    <dsp:sp modelId="{8FD7DFAC-6D3D-48FE-9EC3-46D8D590EDE9}">
      <dsp:nvSpPr>
        <dsp:cNvPr id="0" name=""/>
        <dsp:cNvSpPr/>
      </dsp:nvSpPr>
      <dsp:spPr>
        <a:xfrm>
          <a:off x="52631" y="2494597"/>
          <a:ext cx="923925" cy="92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358C6-05F4-4A89-B743-0604F0D59DF7}">
      <dsp:nvSpPr>
        <dsp:cNvPr id="0" name=""/>
        <dsp:cNvSpPr/>
      </dsp:nvSpPr>
      <dsp:spPr>
        <a:xfrm>
          <a:off x="2994" y="1262"/>
          <a:ext cx="8107153" cy="13597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0" kern="1200" dirty="0" smtClean="0"/>
            <a:t>Objeto</a:t>
          </a:r>
          <a:endParaRPr lang="es-MX" sz="6000" kern="1200" dirty="0"/>
        </a:p>
      </dsp:txBody>
      <dsp:txXfrm>
        <a:off x="42821" y="41089"/>
        <a:ext cx="8027499" cy="1280135"/>
      </dsp:txXfrm>
    </dsp:sp>
    <dsp:sp modelId="{668FDB91-E9B4-4AE5-AA4B-0F5FAF8B1B2C}">
      <dsp:nvSpPr>
        <dsp:cNvPr id="0" name=""/>
        <dsp:cNvSpPr/>
      </dsp:nvSpPr>
      <dsp:spPr>
        <a:xfrm>
          <a:off x="2994" y="1502588"/>
          <a:ext cx="3890188" cy="13597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Entidad que agrupa un estado y una funcionalidad relacionadas</a:t>
          </a:r>
          <a:endParaRPr lang="es-MX" sz="2200" kern="1200" dirty="0"/>
        </a:p>
      </dsp:txBody>
      <dsp:txXfrm>
        <a:off x="42821" y="1542415"/>
        <a:ext cx="3810534" cy="1280135"/>
      </dsp:txXfrm>
    </dsp:sp>
    <dsp:sp modelId="{8EB26C2A-9A29-43B8-8BA8-5761A374E2B2}">
      <dsp:nvSpPr>
        <dsp:cNvPr id="0" name=""/>
        <dsp:cNvSpPr/>
      </dsp:nvSpPr>
      <dsp:spPr>
        <a:xfrm>
          <a:off x="2994" y="3003913"/>
          <a:ext cx="3890188" cy="13597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La funcionalidad se modela a través de funciones a las que se les conoce con el nombre de métodos del objeto.</a:t>
          </a:r>
          <a:endParaRPr lang="es-MX" sz="2000" kern="1200" dirty="0"/>
        </a:p>
      </dsp:txBody>
      <dsp:txXfrm>
        <a:off x="42821" y="3043740"/>
        <a:ext cx="3810534" cy="1280135"/>
      </dsp:txXfrm>
    </dsp:sp>
    <dsp:sp modelId="{5C05BE31-C411-4A93-9B65-11EA53718560}">
      <dsp:nvSpPr>
        <dsp:cNvPr id="0" name=""/>
        <dsp:cNvSpPr/>
      </dsp:nvSpPr>
      <dsp:spPr>
        <a:xfrm>
          <a:off x="4219959" y="1502588"/>
          <a:ext cx="3890188" cy="13597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 El estado del objeto se define a través de variables llamadas atributos</a:t>
          </a:r>
          <a:endParaRPr lang="es-MX" sz="2200" kern="1200" dirty="0"/>
        </a:p>
      </dsp:txBody>
      <dsp:txXfrm>
        <a:off x="4259786" y="1542415"/>
        <a:ext cx="3810534" cy="1280135"/>
      </dsp:txXfrm>
    </dsp:sp>
    <dsp:sp modelId="{6E420B33-0DCF-4752-A552-04EDADF74246}">
      <dsp:nvSpPr>
        <dsp:cNvPr id="0" name=""/>
        <dsp:cNvSpPr/>
      </dsp:nvSpPr>
      <dsp:spPr>
        <a:xfrm>
          <a:off x="4219959" y="3003913"/>
          <a:ext cx="3890188" cy="13597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Un ejemplo de objeto podría ser un coche</a:t>
          </a:r>
          <a:endParaRPr lang="es-MX" sz="2000" kern="1200" dirty="0"/>
        </a:p>
      </dsp:txBody>
      <dsp:txXfrm>
        <a:off x="4259786" y="3043740"/>
        <a:ext cx="3810534" cy="12801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358C6-05F4-4A89-B743-0604F0D59DF7}">
      <dsp:nvSpPr>
        <dsp:cNvPr id="0" name=""/>
        <dsp:cNvSpPr/>
      </dsp:nvSpPr>
      <dsp:spPr>
        <a:xfrm>
          <a:off x="2994" y="1262"/>
          <a:ext cx="8107153" cy="13597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0" kern="1200" dirty="0" smtClean="0"/>
            <a:t>Clase</a:t>
          </a:r>
          <a:endParaRPr lang="es-MX" sz="6000" kern="1200" dirty="0"/>
        </a:p>
      </dsp:txBody>
      <dsp:txXfrm>
        <a:off x="42821" y="41089"/>
        <a:ext cx="8027499" cy="1280135"/>
      </dsp:txXfrm>
    </dsp:sp>
    <dsp:sp modelId="{668FDB91-E9B4-4AE5-AA4B-0F5FAF8B1B2C}">
      <dsp:nvSpPr>
        <dsp:cNvPr id="0" name=""/>
        <dsp:cNvSpPr/>
      </dsp:nvSpPr>
      <dsp:spPr>
        <a:xfrm>
          <a:off x="2994" y="1502588"/>
          <a:ext cx="3890188" cy="13597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Plantilla genérica a partir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de la cuál instanciar los objetos</a:t>
          </a:r>
          <a:endParaRPr lang="es-MX" sz="2400" kern="1200" dirty="0"/>
        </a:p>
      </dsp:txBody>
      <dsp:txXfrm>
        <a:off x="42821" y="1542415"/>
        <a:ext cx="3810534" cy="1280135"/>
      </dsp:txXfrm>
    </dsp:sp>
    <dsp:sp modelId="{8EB26C2A-9A29-43B8-8BA8-5761A374E2B2}">
      <dsp:nvSpPr>
        <dsp:cNvPr id="0" name=""/>
        <dsp:cNvSpPr/>
      </dsp:nvSpPr>
      <dsp:spPr>
        <a:xfrm>
          <a:off x="2994" y="3003913"/>
          <a:ext cx="3890188" cy="13597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Las clases se definen mediante la palabra clave </a:t>
          </a:r>
          <a:r>
            <a:rPr lang="es-MX" sz="2000" kern="1200" dirty="0" err="1" smtClean="0"/>
            <a:t>class</a:t>
          </a:r>
          <a:r>
            <a:rPr lang="es-MX" sz="2000" kern="1200" dirty="0" smtClean="0"/>
            <a:t> seguida del nombre de la clase, dos puntos (:)</a:t>
          </a:r>
          <a:endParaRPr lang="es-MX" sz="2000" kern="1200" dirty="0"/>
        </a:p>
      </dsp:txBody>
      <dsp:txXfrm>
        <a:off x="42821" y="3043740"/>
        <a:ext cx="3810534" cy="1280135"/>
      </dsp:txXfrm>
    </dsp:sp>
    <dsp:sp modelId="{5C05BE31-C411-4A93-9B65-11EA53718560}">
      <dsp:nvSpPr>
        <dsp:cNvPr id="0" name=""/>
        <dsp:cNvSpPr/>
      </dsp:nvSpPr>
      <dsp:spPr>
        <a:xfrm>
          <a:off x="4219959" y="1502588"/>
          <a:ext cx="3890188" cy="13597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 Define qué atributos y métodos tendrán los objetos de esa clase</a:t>
          </a:r>
          <a:endParaRPr lang="es-MX" sz="2400" kern="1200" dirty="0"/>
        </a:p>
      </dsp:txBody>
      <dsp:txXfrm>
        <a:off x="4259786" y="1542415"/>
        <a:ext cx="3810534" cy="1280135"/>
      </dsp:txXfrm>
    </dsp:sp>
    <dsp:sp modelId="{6E420B33-0DCF-4752-A552-04EDADF74246}">
      <dsp:nvSpPr>
        <dsp:cNvPr id="0" name=""/>
        <dsp:cNvSpPr/>
      </dsp:nvSpPr>
      <dsp:spPr>
        <a:xfrm>
          <a:off x="4219959" y="3003913"/>
          <a:ext cx="3890188" cy="13597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El primer parámetro de los métodos de una clase es siempre </a:t>
          </a:r>
          <a:r>
            <a:rPr lang="es-MX" sz="2000" kern="1200" dirty="0" err="1" smtClean="0"/>
            <a:t>self</a:t>
          </a:r>
          <a:endParaRPr lang="es-MX" sz="2000" kern="1200" dirty="0"/>
        </a:p>
      </dsp:txBody>
      <dsp:txXfrm>
        <a:off x="4259786" y="3043740"/>
        <a:ext cx="3810534" cy="1280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6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3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17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7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6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98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5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6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3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1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2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5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9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66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Taller de </a:t>
            </a:r>
            <a:r>
              <a:rPr lang="es-MX" dirty="0" err="1" smtClean="0"/>
              <a:t>python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50" y="3832350"/>
            <a:ext cx="2241300" cy="2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6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Diccionarios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346" y="2096064"/>
            <a:ext cx="8332530" cy="3695136"/>
          </a:xfrm>
        </p:spPr>
        <p:txBody>
          <a:bodyPr>
            <a:normAutofit fontScale="25000" lnSpcReduction="20000"/>
          </a:bodyPr>
          <a:lstStyle/>
          <a:p>
            <a:r>
              <a:rPr lang="es-MX" sz="11200" dirty="0" smtClean="0"/>
              <a:t>Relacionan una clave a un valor.</a:t>
            </a:r>
          </a:p>
          <a:p>
            <a:r>
              <a:rPr lang="es-MX" sz="11200" dirty="0" smtClean="0"/>
              <a:t>La clave debe ser un valor inmutable.</a:t>
            </a:r>
          </a:p>
          <a:p>
            <a:r>
              <a:rPr lang="es-MX" sz="11200" dirty="0" smtClean="0"/>
              <a:t>Editable</a:t>
            </a:r>
          </a:p>
          <a:p>
            <a:r>
              <a:rPr lang="es-MX" sz="11200" dirty="0" smtClean="0"/>
              <a:t>Se accede al valor por la clave</a:t>
            </a:r>
          </a:p>
          <a:p>
            <a:r>
              <a:rPr lang="es-MX" sz="11200" dirty="0"/>
              <a:t>Métodos</a:t>
            </a:r>
          </a:p>
          <a:p>
            <a:pPr lvl="1"/>
            <a:r>
              <a:rPr lang="es-MX" sz="11200" dirty="0" err="1" smtClean="0"/>
              <a:t>keys</a:t>
            </a:r>
            <a:endParaRPr lang="es-MX" sz="11200" dirty="0"/>
          </a:p>
          <a:p>
            <a:pPr lvl="1"/>
            <a:r>
              <a:rPr lang="es-MX" sz="11200" dirty="0" err="1" smtClean="0"/>
              <a:t>values</a:t>
            </a:r>
            <a:endParaRPr lang="es-MX" sz="11200" dirty="0" smtClean="0"/>
          </a:p>
          <a:p>
            <a:pPr lvl="1"/>
            <a:r>
              <a:rPr lang="es-MX" sz="11200" dirty="0" smtClean="0"/>
              <a:t>del</a:t>
            </a:r>
          </a:p>
          <a:p>
            <a:pPr lvl="1"/>
            <a:r>
              <a:rPr lang="es-MX" sz="11200" dirty="0" err="1" smtClean="0"/>
              <a:t>clear</a:t>
            </a:r>
            <a:endParaRPr lang="es-MX" sz="11200" dirty="0"/>
          </a:p>
          <a:p>
            <a:pPr lvl="1"/>
            <a:endParaRPr lang="es-MX" sz="2100" dirty="0"/>
          </a:p>
          <a:p>
            <a:endParaRPr lang="es-MX" sz="2300" dirty="0" smtClean="0"/>
          </a:p>
        </p:txBody>
      </p:sp>
    </p:spTree>
    <p:extLst>
      <p:ext uri="{BB962C8B-B14F-4D97-AF65-F5344CB8AC3E}">
        <p14:creationId xmlns:p14="http://schemas.microsoft.com/office/powerpoint/2010/main" val="236365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Control de Flujo</a:t>
            </a:r>
            <a:endParaRPr lang="es-MX" sz="3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579337"/>
              </p:ext>
            </p:extLst>
          </p:nvPr>
        </p:nvGraphicFramePr>
        <p:xfrm>
          <a:off x="685800" y="2095500"/>
          <a:ext cx="7764463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58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If</a:t>
            </a:r>
            <a:r>
              <a:rPr lang="es-MX" dirty="0" smtClean="0"/>
              <a:t>, </a:t>
            </a:r>
            <a:r>
              <a:rPr lang="es-MX" dirty="0" err="1" smtClean="0"/>
              <a:t>else</a:t>
            </a:r>
            <a:r>
              <a:rPr lang="es-MX" dirty="0" smtClean="0"/>
              <a:t> y </a:t>
            </a:r>
            <a:r>
              <a:rPr lang="es-MX" dirty="0" err="1" smtClean="0"/>
              <a:t>elif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smtClean="0"/>
              <a:t>Usamos </a:t>
            </a:r>
            <a:r>
              <a:rPr lang="es-MX" sz="2400" dirty="0" err="1" smtClean="0"/>
              <a:t>if</a:t>
            </a:r>
            <a:r>
              <a:rPr lang="es-MX" sz="2400" dirty="0" smtClean="0"/>
              <a:t> para ejecutar un código si se cumple una condición.</a:t>
            </a:r>
          </a:p>
          <a:p>
            <a:r>
              <a:rPr lang="es-MX" sz="2400" dirty="0" smtClean="0"/>
              <a:t>En caso de que queramos hacer algo si la condición no se cumple usamos </a:t>
            </a:r>
            <a:r>
              <a:rPr lang="es-MX" sz="2400" dirty="0" err="1" smtClean="0"/>
              <a:t>else</a:t>
            </a:r>
            <a:r>
              <a:rPr lang="es-MX" sz="2400" dirty="0" smtClean="0"/>
              <a:t>.</a:t>
            </a:r>
          </a:p>
          <a:p>
            <a:r>
              <a:rPr lang="es-MX" sz="2400" dirty="0" err="1" smtClean="0"/>
              <a:t>Elif</a:t>
            </a:r>
            <a:r>
              <a:rPr lang="es-MX" sz="2400" dirty="0" smtClean="0"/>
              <a:t> sirve en caso de tener varias condiciones dependientes.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014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while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Permite ejecutar un mismo fragmento de código mientras se cumpla una condición.</a:t>
            </a:r>
            <a:endParaRPr lang="es-MX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94" y="3397797"/>
            <a:ext cx="2181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Se usa para iterar sobre una secuencia (listas, </a:t>
            </a:r>
            <a:r>
              <a:rPr lang="es-MX" sz="2800" dirty="0" err="1" smtClean="0"/>
              <a:t>tuplas</a:t>
            </a:r>
            <a:r>
              <a:rPr lang="es-MX" sz="2800" dirty="0" smtClean="0"/>
              <a:t>, diccionarios).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98" y="3446407"/>
            <a:ext cx="5288017" cy="30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4339242"/>
          </a:xfrm>
        </p:spPr>
        <p:txBody>
          <a:bodyPr>
            <a:normAutofit fontScale="70000" lnSpcReduction="20000"/>
          </a:bodyPr>
          <a:lstStyle/>
          <a:p>
            <a:r>
              <a:rPr lang="es-MX" sz="3100" dirty="0" smtClean="0"/>
              <a:t>Se recomienda usar un </a:t>
            </a:r>
            <a:r>
              <a:rPr lang="es-MX" sz="3100" dirty="0" err="1" smtClean="0"/>
              <a:t>docstring</a:t>
            </a:r>
            <a:r>
              <a:rPr lang="es-MX" sz="3100" dirty="0" smtClean="0"/>
              <a:t> (cadena de documentación)</a:t>
            </a:r>
          </a:p>
          <a:p>
            <a:r>
              <a:rPr lang="es-MX" sz="3100" dirty="0" smtClean="0"/>
              <a:t>Los valores mutables pueden ser modificados dentro de una función.</a:t>
            </a:r>
          </a:p>
          <a:p>
            <a:r>
              <a:rPr lang="es-MX" sz="3100" dirty="0" smtClean="0"/>
              <a:t>Las funciones pueden retornar una </a:t>
            </a:r>
            <a:r>
              <a:rPr lang="es-MX" sz="3100" dirty="0" err="1" smtClean="0"/>
              <a:t>tupla</a:t>
            </a:r>
            <a:r>
              <a:rPr lang="es-MX" sz="3100" dirty="0" smtClean="0"/>
              <a:t>.</a:t>
            </a:r>
          </a:p>
          <a:p>
            <a:r>
              <a:rPr lang="es-MX" sz="3100" dirty="0" smtClean="0"/>
              <a:t>Los parámetro pueden tener un valor por default.</a:t>
            </a:r>
          </a:p>
          <a:p>
            <a:r>
              <a:rPr lang="es-MX" sz="3100" dirty="0" smtClean="0"/>
              <a:t>Se usa asterisco (*) en el ultimo parámetro para que sea una </a:t>
            </a:r>
            <a:r>
              <a:rPr lang="es-MX" sz="3100" dirty="0" err="1" smtClean="0"/>
              <a:t>tupla</a:t>
            </a:r>
            <a:r>
              <a:rPr lang="es-MX" sz="3100" dirty="0" smtClean="0"/>
              <a:t>.</a:t>
            </a:r>
          </a:p>
          <a:p>
            <a:r>
              <a:rPr lang="es-MX" sz="3100" dirty="0"/>
              <a:t>Se usa </a:t>
            </a:r>
            <a:r>
              <a:rPr lang="es-MX" sz="3100" dirty="0" smtClean="0"/>
              <a:t>doble asterisco (**) </a:t>
            </a:r>
            <a:r>
              <a:rPr lang="es-MX" sz="3100" dirty="0"/>
              <a:t>en el ultimo parámetro para que sea </a:t>
            </a:r>
            <a:r>
              <a:rPr lang="es-MX" sz="3100" dirty="0" smtClean="0"/>
              <a:t>un diccionario.</a:t>
            </a:r>
            <a:endParaRPr lang="es-MX" sz="31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386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272979"/>
              </p:ext>
            </p:extLst>
          </p:nvPr>
        </p:nvGraphicFramePr>
        <p:xfrm>
          <a:off x="511435" y="1121433"/>
          <a:ext cx="8113143" cy="436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68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046460"/>
              </p:ext>
            </p:extLst>
          </p:nvPr>
        </p:nvGraphicFramePr>
        <p:xfrm>
          <a:off x="511435" y="1121433"/>
          <a:ext cx="8113143" cy="436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38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gui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/>
              <a:t>GUI</a:t>
            </a:r>
            <a:r>
              <a:rPr lang="es-MX" dirty="0"/>
              <a:t> son las siglas de interfaz gráfica de usuario. </a:t>
            </a:r>
            <a:endParaRPr lang="es-MX" dirty="0" smtClean="0"/>
          </a:p>
          <a:p>
            <a:r>
              <a:rPr lang="es-MX" dirty="0" smtClean="0"/>
              <a:t>Son componentes </a:t>
            </a:r>
            <a:r>
              <a:rPr lang="es-MX" dirty="0"/>
              <a:t>gráficos con los cuales el usuario </a:t>
            </a:r>
            <a:r>
              <a:rPr lang="es-MX" dirty="0" smtClean="0"/>
              <a:t>interacciona </a:t>
            </a:r>
            <a:r>
              <a:rPr lang="es-MX" dirty="0"/>
              <a:t>con la aplicación</a:t>
            </a:r>
            <a:r>
              <a:rPr lang="es-MX" dirty="0" smtClean="0"/>
              <a:t>.</a:t>
            </a:r>
          </a:p>
          <a:p>
            <a:r>
              <a:rPr lang="es-MX" dirty="0" smtClean="0"/>
              <a:t>Algunos opciones</a:t>
            </a:r>
          </a:p>
          <a:p>
            <a:pPr lvl="1"/>
            <a:r>
              <a:rPr lang="es-MX" dirty="0" err="1" smtClean="0"/>
              <a:t>Kivy</a:t>
            </a:r>
            <a:endParaRPr lang="es-MX" dirty="0" smtClean="0"/>
          </a:p>
          <a:p>
            <a:pPr lvl="1"/>
            <a:r>
              <a:rPr lang="es-MX" dirty="0" smtClean="0"/>
              <a:t>Django</a:t>
            </a:r>
          </a:p>
          <a:p>
            <a:pPr lvl="1"/>
            <a:r>
              <a:rPr lang="es-MX" dirty="0" smtClean="0"/>
              <a:t>QT</a:t>
            </a:r>
          </a:p>
          <a:p>
            <a:pPr lvl="1"/>
            <a:r>
              <a:rPr lang="es-MX" dirty="0" err="1" smtClean="0"/>
              <a:t>WxPython</a:t>
            </a:r>
            <a:endParaRPr lang="es-MX" dirty="0" smtClean="0"/>
          </a:p>
          <a:p>
            <a:pPr lvl="1"/>
            <a:r>
              <a:rPr lang="es-MX" dirty="0" err="1" smtClean="0"/>
              <a:t>GtK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323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479633"/>
              </p:ext>
            </p:extLst>
          </p:nvPr>
        </p:nvGraphicFramePr>
        <p:xfrm>
          <a:off x="685800" y="2095500"/>
          <a:ext cx="7764463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>
            <a:normAutofit/>
          </a:bodyPr>
          <a:lstStyle/>
          <a:p>
            <a:r>
              <a:rPr lang="es-MX" sz="3600" dirty="0" smtClean="0"/>
              <a:t>Índice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95918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919095"/>
              </p:ext>
            </p:extLst>
          </p:nvPr>
        </p:nvGraphicFramePr>
        <p:xfrm>
          <a:off x="685800" y="2095500"/>
          <a:ext cx="7764463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Básicos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355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números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866538"/>
              </p:ext>
            </p:extLst>
          </p:nvPr>
        </p:nvGraphicFramePr>
        <p:xfrm>
          <a:off x="685800" y="1742536"/>
          <a:ext cx="7764463" cy="465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03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Cadenas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554187"/>
              </p:ext>
            </p:extLst>
          </p:nvPr>
        </p:nvGraphicFramePr>
        <p:xfrm>
          <a:off x="258792" y="1518249"/>
          <a:ext cx="8557404" cy="484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85347" y="2044206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O</a:t>
            </a:r>
            <a:r>
              <a:rPr lang="es-MX" sz="2400" b="1" dirty="0" smtClean="0"/>
              <a:t>peradores</a:t>
            </a:r>
            <a:endParaRPr lang="es-MX" sz="2400" b="1" dirty="0"/>
          </a:p>
        </p:txBody>
      </p:sp>
      <p:sp>
        <p:nvSpPr>
          <p:cNvPr id="6" name="Rectángulo 5"/>
          <p:cNvSpPr/>
          <p:nvPr/>
        </p:nvSpPr>
        <p:spPr>
          <a:xfrm>
            <a:off x="6967613" y="3320110"/>
            <a:ext cx="1848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/>
              <a:t>Caracteres</a:t>
            </a:r>
            <a:br>
              <a:rPr lang="es-MX" sz="2400" b="1" dirty="0" smtClean="0"/>
            </a:br>
            <a:r>
              <a:rPr lang="es-MX" sz="2400" b="1" dirty="0" smtClean="0"/>
              <a:t>especiales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2064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Booleana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88007"/>
              </p:ext>
            </p:extLst>
          </p:nvPr>
        </p:nvGraphicFramePr>
        <p:xfrm>
          <a:off x="465826" y="1935922"/>
          <a:ext cx="8333117" cy="4585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Colecciones</a:t>
            </a:r>
            <a:endParaRPr lang="es-MX" sz="3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367980"/>
              </p:ext>
            </p:extLst>
          </p:nvPr>
        </p:nvGraphicFramePr>
        <p:xfrm>
          <a:off x="685800" y="2095500"/>
          <a:ext cx="7764463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16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346" y="2096064"/>
            <a:ext cx="8332530" cy="3695136"/>
          </a:xfrm>
        </p:spPr>
        <p:txBody>
          <a:bodyPr>
            <a:normAutofit fontScale="25000" lnSpcReduction="20000"/>
          </a:bodyPr>
          <a:lstStyle/>
          <a:p>
            <a:r>
              <a:rPr lang="es-MX" sz="8600" dirty="0" smtClean="0"/>
              <a:t>Colección ordenada.</a:t>
            </a:r>
          </a:p>
          <a:p>
            <a:r>
              <a:rPr lang="es-MX" sz="8600" dirty="0" smtClean="0"/>
              <a:t>Pueden contener cualquier tipo de dato.</a:t>
            </a:r>
          </a:p>
          <a:p>
            <a:r>
              <a:rPr lang="es-MX" sz="8600" dirty="0" smtClean="0"/>
              <a:t>Editable</a:t>
            </a:r>
          </a:p>
          <a:p>
            <a:r>
              <a:rPr lang="es-MX" sz="8600" dirty="0" smtClean="0"/>
              <a:t>Se definen por corchetes</a:t>
            </a:r>
          </a:p>
          <a:p>
            <a:r>
              <a:rPr lang="es-MX" sz="8600" dirty="0" smtClean="0"/>
              <a:t>Métodos</a:t>
            </a:r>
          </a:p>
          <a:p>
            <a:pPr lvl="1"/>
            <a:r>
              <a:rPr lang="es-MX" sz="5500" dirty="0" err="1" smtClean="0"/>
              <a:t>Append</a:t>
            </a:r>
            <a:endParaRPr lang="es-MX" sz="5500" dirty="0" smtClean="0"/>
          </a:p>
          <a:p>
            <a:pPr lvl="1"/>
            <a:r>
              <a:rPr lang="es-MX" sz="5500" dirty="0" err="1" smtClean="0"/>
              <a:t>Extend</a:t>
            </a:r>
            <a:endParaRPr lang="es-MX" sz="5500" dirty="0" smtClean="0"/>
          </a:p>
          <a:p>
            <a:pPr lvl="1"/>
            <a:r>
              <a:rPr lang="es-MX" sz="5500" dirty="0" err="1" smtClean="0"/>
              <a:t>Insert</a:t>
            </a:r>
            <a:endParaRPr lang="es-MX" sz="5500" dirty="0" smtClean="0"/>
          </a:p>
          <a:p>
            <a:pPr lvl="1"/>
            <a:r>
              <a:rPr lang="es-MX" sz="5500" dirty="0" err="1" smtClean="0"/>
              <a:t>Remove</a:t>
            </a:r>
            <a:endParaRPr lang="es-MX" sz="5500" dirty="0" smtClean="0"/>
          </a:p>
          <a:p>
            <a:pPr lvl="1"/>
            <a:r>
              <a:rPr lang="es-MX" sz="5500" dirty="0" err="1" smtClean="0"/>
              <a:t>Index</a:t>
            </a:r>
            <a:endParaRPr lang="es-MX" sz="5500" dirty="0" smtClean="0"/>
          </a:p>
          <a:p>
            <a:pPr marL="457200" lvl="1" indent="0">
              <a:buNone/>
            </a:pP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275533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tuplas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346" y="2096064"/>
            <a:ext cx="8332530" cy="3695136"/>
          </a:xfrm>
        </p:spPr>
        <p:txBody>
          <a:bodyPr>
            <a:normAutofit/>
          </a:bodyPr>
          <a:lstStyle/>
          <a:p>
            <a:r>
              <a:rPr lang="es-MX" sz="3100" dirty="0" smtClean="0"/>
              <a:t>Colección ordenada.</a:t>
            </a:r>
          </a:p>
          <a:p>
            <a:r>
              <a:rPr lang="es-MX" sz="3100" dirty="0" smtClean="0"/>
              <a:t>Pueden contener cualquier tipo de dato.</a:t>
            </a:r>
          </a:p>
          <a:p>
            <a:r>
              <a:rPr lang="es-MX" sz="3100" dirty="0" smtClean="0"/>
              <a:t>Inmutable</a:t>
            </a:r>
          </a:p>
          <a:p>
            <a:r>
              <a:rPr lang="es-MX" sz="3100" dirty="0" smtClean="0"/>
              <a:t>Se definen por comas</a:t>
            </a:r>
            <a:endParaRPr lang="es-MX" sz="2100" dirty="0" smtClean="0"/>
          </a:p>
          <a:p>
            <a:pPr marL="457200" lvl="1" indent="0">
              <a:buNone/>
            </a:pP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1704162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762</TotalTime>
  <Words>475</Words>
  <Application>Microsoft Office PowerPoint</Application>
  <PresentationFormat>Presentación en pantalla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Rockwell</vt:lpstr>
      <vt:lpstr>Damask</vt:lpstr>
      <vt:lpstr>Taller de python</vt:lpstr>
      <vt:lpstr>Índice</vt:lpstr>
      <vt:lpstr>Tipos Básicos</vt:lpstr>
      <vt:lpstr>números</vt:lpstr>
      <vt:lpstr>Cadenas</vt:lpstr>
      <vt:lpstr>Booleana</vt:lpstr>
      <vt:lpstr>Colecciones</vt:lpstr>
      <vt:lpstr>Listas</vt:lpstr>
      <vt:lpstr>tuplas</vt:lpstr>
      <vt:lpstr>Diccionarios</vt:lpstr>
      <vt:lpstr>Control de Flujo</vt:lpstr>
      <vt:lpstr>If, else y elif</vt:lpstr>
      <vt:lpstr>while</vt:lpstr>
      <vt:lpstr>for</vt:lpstr>
      <vt:lpstr>funciones</vt:lpstr>
      <vt:lpstr>Presentación de PowerPoint</vt:lpstr>
      <vt:lpstr>Presentación de PowerPoint</vt:lpstr>
      <vt:lpstr>gui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python</dc:title>
  <dc:creator>Andrés Josue Castro Angulo</dc:creator>
  <cp:lastModifiedBy>Andres Josue Castro Angulo</cp:lastModifiedBy>
  <cp:revision>40</cp:revision>
  <cp:lastPrinted>2016-02-10T07:21:17Z</cp:lastPrinted>
  <dcterms:created xsi:type="dcterms:W3CDTF">2016-02-03T02:45:01Z</dcterms:created>
  <dcterms:modified xsi:type="dcterms:W3CDTF">2016-02-10T08:04:11Z</dcterms:modified>
</cp:coreProperties>
</file>