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Medium" charset="1" panose="00000600000000000000"/>
      <p:regular r:id="rId17"/>
    </p:embeddedFont>
    <p:embeddedFont>
      <p:font typeface="Poppins Italics" charset="1" panose="00000500000000000000"/>
      <p:regular r:id="rId18"/>
    </p:embeddedFont>
    <p:embeddedFont>
      <p:font typeface="Poppins Bold Italics" charset="1" panose="000008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325" y="-392062"/>
            <a:ext cx="0" cy="9650362"/>
          </a:xfrm>
          <a:prstGeom prst="line">
            <a:avLst/>
          </a:prstGeom>
          <a:ln cap="flat" w="571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945546" y="-51435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32782" y="823146"/>
            <a:ext cx="5478249" cy="1474061"/>
            <a:chOff x="0" y="0"/>
            <a:chExt cx="1487491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7996" y="682852"/>
            <a:ext cx="5478249" cy="1474061"/>
            <a:chOff x="0" y="0"/>
            <a:chExt cx="1487491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28246" y="1160222"/>
            <a:ext cx="548056" cy="545315"/>
          </a:xfrm>
          <a:custGeom>
            <a:avLst/>
            <a:gdLst/>
            <a:ahLst/>
            <a:cxnLst/>
            <a:rect r="r" b="b" t="t" l="l"/>
            <a:pathLst>
              <a:path h="545315" w="548056">
                <a:moveTo>
                  <a:pt x="0" y="0"/>
                </a:moveTo>
                <a:lnTo>
                  <a:pt x="548055" y="0"/>
                </a:lnTo>
                <a:lnTo>
                  <a:pt x="548055" y="545316"/>
                </a:lnTo>
                <a:lnTo>
                  <a:pt x="0" y="5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4117" y="2106146"/>
            <a:ext cx="11497786" cy="2006380"/>
            <a:chOff x="0" y="0"/>
            <a:chExt cx="1487491" cy="2595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7491" cy="259569"/>
            </a:xfrm>
            <a:custGeom>
              <a:avLst/>
              <a:gdLst/>
              <a:ahLst/>
              <a:cxnLst/>
              <a:rect r="r" b="b" t="t" l="l"/>
              <a:pathLst>
                <a:path h="259569" w="1487491">
                  <a:moveTo>
                    <a:pt x="1487491" y="18180"/>
                  </a:moveTo>
                  <a:lnTo>
                    <a:pt x="1487491" y="241389"/>
                  </a:lnTo>
                  <a:cubicBezTo>
                    <a:pt x="1487491" y="251430"/>
                    <a:pt x="1479352" y="259569"/>
                    <a:pt x="1469311" y="259569"/>
                  </a:cubicBezTo>
                  <a:lnTo>
                    <a:pt x="18180" y="259569"/>
                  </a:lnTo>
                  <a:cubicBezTo>
                    <a:pt x="8140" y="259569"/>
                    <a:pt x="0" y="251430"/>
                    <a:pt x="0" y="241389"/>
                  </a:cubicBezTo>
                  <a:lnTo>
                    <a:pt x="0" y="18180"/>
                  </a:lnTo>
                  <a:cubicBezTo>
                    <a:pt x="0" y="8140"/>
                    <a:pt x="8140" y="0"/>
                    <a:pt x="18180" y="0"/>
                  </a:cubicBezTo>
                  <a:lnTo>
                    <a:pt x="1469311" y="0"/>
                  </a:lnTo>
                  <a:cubicBezTo>
                    <a:pt x="1474133" y="0"/>
                    <a:pt x="1478757" y="1915"/>
                    <a:pt x="1482167" y="5325"/>
                  </a:cubicBezTo>
                  <a:cubicBezTo>
                    <a:pt x="1485576" y="8734"/>
                    <a:pt x="1487491" y="13358"/>
                    <a:pt x="1487491" y="1818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7491" cy="29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4894" y="2009372"/>
            <a:ext cx="11497786" cy="2006380"/>
            <a:chOff x="0" y="0"/>
            <a:chExt cx="1487491" cy="2595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87491" cy="259569"/>
            </a:xfrm>
            <a:custGeom>
              <a:avLst/>
              <a:gdLst/>
              <a:ahLst/>
              <a:cxnLst/>
              <a:rect r="r" b="b" t="t" l="l"/>
              <a:pathLst>
                <a:path h="259569" w="1487491">
                  <a:moveTo>
                    <a:pt x="1487491" y="18180"/>
                  </a:moveTo>
                  <a:lnTo>
                    <a:pt x="1487491" y="241389"/>
                  </a:lnTo>
                  <a:cubicBezTo>
                    <a:pt x="1487491" y="251430"/>
                    <a:pt x="1479352" y="259569"/>
                    <a:pt x="1469311" y="259569"/>
                  </a:cubicBezTo>
                  <a:lnTo>
                    <a:pt x="18180" y="259569"/>
                  </a:lnTo>
                  <a:cubicBezTo>
                    <a:pt x="8140" y="259569"/>
                    <a:pt x="0" y="251430"/>
                    <a:pt x="0" y="241389"/>
                  </a:cubicBezTo>
                  <a:lnTo>
                    <a:pt x="0" y="18180"/>
                  </a:lnTo>
                  <a:cubicBezTo>
                    <a:pt x="0" y="8140"/>
                    <a:pt x="8140" y="0"/>
                    <a:pt x="18180" y="0"/>
                  </a:cubicBezTo>
                  <a:lnTo>
                    <a:pt x="1469311" y="0"/>
                  </a:lnTo>
                  <a:cubicBezTo>
                    <a:pt x="1474133" y="0"/>
                    <a:pt x="1478757" y="1915"/>
                    <a:pt x="1482167" y="5325"/>
                  </a:cubicBezTo>
                  <a:cubicBezTo>
                    <a:pt x="1485576" y="8734"/>
                    <a:pt x="1487491" y="13358"/>
                    <a:pt x="1487491" y="1818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87491" cy="29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291094" y="4956112"/>
            <a:ext cx="4378388" cy="4378388"/>
          </a:xfrm>
          <a:custGeom>
            <a:avLst/>
            <a:gdLst/>
            <a:ahLst/>
            <a:cxnLst/>
            <a:rect r="r" b="b" t="t" l="l"/>
            <a:pathLst>
              <a:path h="4378388" w="4378388">
                <a:moveTo>
                  <a:pt x="0" y="0"/>
                </a:moveTo>
                <a:lnTo>
                  <a:pt x="4378388" y="0"/>
                </a:lnTo>
                <a:lnTo>
                  <a:pt x="4378388" y="4378388"/>
                </a:lnTo>
                <a:lnTo>
                  <a:pt x="0" y="4378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69083" y="997850"/>
            <a:ext cx="2950331" cy="82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5344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Reto #2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16358" y="951719"/>
            <a:ext cx="801709" cy="89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2"/>
              </a:lnSpc>
            </a:pPr>
            <a:r>
              <a:rPr lang="en-US" b="true" sz="5703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J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64841" y="2545653"/>
            <a:ext cx="9257891" cy="10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3"/>
              </a:lnSpc>
            </a:pPr>
            <a:r>
              <a:rPr lang="en-US" sz="6687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Triángulo de </a:t>
            </a:r>
            <a:r>
              <a:rPr lang="en-US" sz="6687" b="true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Pascal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4894" y="6532758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Equipo 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4894" y="7176000"/>
            <a:ext cx="7144199" cy="215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Contreras Martínez Alan Gael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Gómez Rosales Roberto Josué.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Guzmán Fernández Andrés Rogelio 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Martínez Ruiz Abdiel Barush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Santos Mateos Oswaldo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2599" y="44724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4002" y="391903"/>
            <a:ext cx="4254977" cy="581457"/>
            <a:chOff x="0" y="0"/>
            <a:chExt cx="29289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88450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17101" y="447243"/>
            <a:ext cx="4242774" cy="581457"/>
            <a:chOff x="0" y="0"/>
            <a:chExt cx="292052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55546" y="1561080"/>
            <a:ext cx="933585" cy="807551"/>
          </a:xfrm>
          <a:custGeom>
            <a:avLst/>
            <a:gdLst/>
            <a:ahLst/>
            <a:cxnLst/>
            <a:rect r="r" b="b" t="t" l="l"/>
            <a:pathLst>
              <a:path h="807551" w="933585">
                <a:moveTo>
                  <a:pt x="0" y="0"/>
                </a:moveTo>
                <a:lnTo>
                  <a:pt x="933585" y="0"/>
                </a:lnTo>
                <a:lnTo>
                  <a:pt x="933585" y="807551"/>
                </a:lnTo>
                <a:lnTo>
                  <a:pt x="0" y="807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65071" y="2771013"/>
            <a:ext cx="8237300" cy="619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3"/>
              </a:lnSpc>
            </a:pP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3037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Triángulo de Pascal</a:t>
            </a: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es una representación triangular de números enteros donde </a:t>
            </a:r>
            <a:r>
              <a:rPr lang="en-US" sz="3037" b="true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cada número es la suma de los dos que están directamente arriba de él. </a:t>
            </a:r>
          </a:p>
          <a:p>
            <a:pPr algn="just">
              <a:lnSpc>
                <a:spcPts val="3463"/>
              </a:lnSpc>
            </a:pPr>
          </a:p>
          <a:p>
            <a:pPr algn="just">
              <a:lnSpc>
                <a:spcPts val="3463"/>
              </a:lnSpc>
            </a:pPr>
            <a:r>
              <a:rPr lang="en-US" sz="3037" b="true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Los bordes del triángulo están formados por unos.</a:t>
            </a:r>
          </a:p>
          <a:p>
            <a:pPr algn="just">
              <a:lnSpc>
                <a:spcPts val="3463"/>
              </a:lnSpc>
            </a:pPr>
          </a:p>
          <a:p>
            <a:pPr algn="just">
              <a:lnSpc>
                <a:spcPts val="3463"/>
              </a:lnSpc>
            </a:pP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Aunque lleva el nombre del matemático francés </a:t>
            </a:r>
            <a:r>
              <a:rPr lang="en-US" b="true" sz="3037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Blaise Pascal</a:t>
            </a: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, quien realizó un estudio profundizado del mismo en el siglo XVII, </a:t>
            </a:r>
            <a:r>
              <a:rPr lang="en-US" sz="3037" i="true">
                <a:solidFill>
                  <a:srgbClr val="2D2D3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su conocimiento era conocido por culturas mucho más antiguas</a:t>
            </a: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73871" y="2085954"/>
            <a:ext cx="7185429" cy="6287251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23175">
                  <a:alpha val="66667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6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55524" y="51414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15916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87265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24785" y="1740521"/>
            <a:ext cx="4841528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Triangulo de Pascal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590135" y="2354080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331488" y="292749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869235" y="292749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016083" y="345995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34483" y="4029564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170228" y="345995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520583" y="4029564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69235" y="4555866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20100" y="512928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904694" y="566174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623095" y="621360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370644" y="673465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063241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703524" y="766562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795685" y="4555866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084296" y="512928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385289" y="5680969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683058" y="621360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905672" y="673465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6166362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432593" y="766562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593155" y="345995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331488" y="4029564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926023" y="4029564"/>
            <a:ext cx="18446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016083" y="4574593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630303" y="4555866"/>
            <a:ext cx="19415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244524" y="4555866"/>
            <a:ext cx="20637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734483" y="512928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234609" y="5129281"/>
            <a:ext cx="46565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928493" y="5129281"/>
            <a:ext cx="313372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523028" y="5129281"/>
            <a:ext cx="19812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450185" y="566174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944298" y="5680969"/>
            <a:ext cx="39802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3602680" y="5661742"/>
            <a:ext cx="37274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244524" y="5661742"/>
            <a:ext cx="312737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913137" y="566174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178032" y="621360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658267" y="6213608"/>
            <a:ext cx="446153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3248673" y="6213608"/>
            <a:ext cx="51729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3928493" y="6213608"/>
            <a:ext cx="38258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4603538" y="6214737"/>
            <a:ext cx="28860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5177896" y="6213608"/>
            <a:ext cx="16303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1772137" y="673465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2173630" y="6734652"/>
            <a:ext cx="37147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2799737" y="6734652"/>
            <a:ext cx="453762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56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3508132" y="6734652"/>
            <a:ext cx="417777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70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4180542" y="6734652"/>
            <a:ext cx="39227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56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4827446" y="6734652"/>
            <a:ext cx="37147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5453554" y="6734652"/>
            <a:ext cx="19748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1495285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1779146" y="7174868"/>
            <a:ext cx="587814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2473598" y="7174868"/>
            <a:ext cx="471422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84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3152836" y="7174868"/>
            <a:ext cx="482759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126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3746818" y="7174868"/>
            <a:ext cx="65633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126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4545912" y="7174868"/>
            <a:ext cx="403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84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119771" y="7174868"/>
            <a:ext cx="47388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5746963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0909789" y="7665621"/>
            <a:ext cx="39931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1368505" y="7665621"/>
            <a:ext cx="60748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45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2035390" y="7665621"/>
            <a:ext cx="57733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120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2672134" y="7665621"/>
            <a:ext cx="62036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210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3351900" y="7665621"/>
            <a:ext cx="74062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252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4151931" y="7665621"/>
            <a:ext cx="487363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210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4698699" y="7665621"/>
            <a:ext cx="58180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120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5339909" y="7665621"/>
            <a:ext cx="487353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45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5886667" y="7665621"/>
            <a:ext cx="48652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grpSp>
        <p:nvGrpSpPr>
          <p:cNvPr name="Group 92" id="92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94" id="9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5" id="95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14423" y="447243"/>
            <a:ext cx="4254977" cy="581457"/>
            <a:chOff x="0" y="0"/>
            <a:chExt cx="2928923" cy="400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5351" y="39190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1538279"/>
            <a:ext cx="830636" cy="939899"/>
          </a:xfrm>
          <a:custGeom>
            <a:avLst/>
            <a:gdLst/>
            <a:ahLst/>
            <a:cxnLst/>
            <a:rect r="r" b="b" t="t" l="l"/>
            <a:pathLst>
              <a:path h="939899" w="830636">
                <a:moveTo>
                  <a:pt x="0" y="0"/>
                </a:moveTo>
                <a:lnTo>
                  <a:pt x="830636" y="0"/>
                </a:lnTo>
                <a:lnTo>
                  <a:pt x="830636" y="939898"/>
                </a:lnTo>
                <a:lnTo>
                  <a:pt x="0" y="93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2835356"/>
            <a:ext cx="8754205" cy="510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1-.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Coeficientes Binomiales (Combinatoria):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Cada número en la fila “n” y posición “k” (ambas iniciando en 0) corresponde al coeficiente binomial “C(n, k)”.  Representa el número de formas de elegir `k` elementos de un conjunto de “n” elementos.  Ejemplo: En la fila 4 (1, 4, 6, 4, 1), el valor “6” es “C(4, 2) = 6” (</a:t>
            </a:r>
            <a:r>
              <a:rPr lang="en-US" b="true" sz="2700" i="true">
                <a:solidFill>
                  <a:srgbClr val="2D2D35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combinaciones de 2 elementos en un conjunto de 4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). 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2-.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Expansión Binomial (Teorema del Binomio):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Los co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ef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icien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tes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de la expansión de “(a + b)^n”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son idé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nticos a los valores de la fila “n” del triángulo.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5751" y="577201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18110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77398" y="1758045"/>
            <a:ext cx="4841528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Aplicaciones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56877" y="3469204"/>
            <a:ext cx="603075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)^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a³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a²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b²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b³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43144" y="6411366"/>
            <a:ext cx="737616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Coeficientes: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1, 3, 3, 1 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(fila 3).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02565" y="3109312"/>
            <a:ext cx="9714676" cy="5722343"/>
          </a:xfrm>
          <a:custGeom>
            <a:avLst/>
            <a:gdLst/>
            <a:ahLst/>
            <a:cxnLst/>
            <a:rect r="r" b="b" t="t" l="l"/>
            <a:pathLst>
              <a:path h="5722343" w="9714676">
                <a:moveTo>
                  <a:pt x="0" y="0"/>
                </a:moveTo>
                <a:lnTo>
                  <a:pt x="9714676" y="0"/>
                </a:lnTo>
                <a:lnTo>
                  <a:pt x="9714676" y="5722343"/>
                </a:lnTo>
                <a:lnTo>
                  <a:pt x="0" y="572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36950"/>
            <a:ext cx="6573865" cy="2373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3-. Serie de Fibonnacci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Sumando los números en diagonales específicas del triángulo se 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ob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 los t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rminos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de la sucesión de Fib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acci (1, 1, 2, 3, 5, 8...). </a:t>
            </a:r>
          </a:p>
          <a:p>
            <a:pPr algn="l">
              <a:lnSpc>
                <a:spcPts val="307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914423" y="447243"/>
            <a:ext cx="4254977" cy="581457"/>
            <a:chOff x="0" y="0"/>
            <a:chExt cx="2928923" cy="400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85351" y="391903"/>
            <a:ext cx="4254977" cy="581457"/>
            <a:chOff x="0" y="0"/>
            <a:chExt cx="2928923" cy="4002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45751" y="577201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18110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92123" y="447243"/>
            <a:ext cx="4254977" cy="581457"/>
            <a:chOff x="0" y="0"/>
            <a:chExt cx="2928923" cy="400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72576" y="39190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10751" y="447243"/>
            <a:ext cx="4242774" cy="581457"/>
            <a:chOff x="0" y="0"/>
            <a:chExt cx="29205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386526" y="3565592"/>
            <a:ext cx="1016699" cy="4114800"/>
          </a:xfrm>
          <a:custGeom>
            <a:avLst/>
            <a:gdLst/>
            <a:ahLst/>
            <a:cxnLst/>
            <a:rect r="r" b="b" t="t" l="l"/>
            <a:pathLst>
              <a:path h="4114800" w="1016699">
                <a:moveTo>
                  <a:pt x="0" y="0"/>
                </a:moveTo>
                <a:lnTo>
                  <a:pt x="1016699" y="0"/>
                </a:lnTo>
                <a:lnTo>
                  <a:pt x="10166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44470" y="3743387"/>
            <a:ext cx="390049" cy="1578615"/>
          </a:xfrm>
          <a:custGeom>
            <a:avLst/>
            <a:gdLst/>
            <a:ahLst/>
            <a:cxnLst/>
            <a:rect r="r" b="b" t="t" l="l"/>
            <a:pathLst>
              <a:path h="1578615" w="390049">
                <a:moveTo>
                  <a:pt x="0" y="0"/>
                </a:moveTo>
                <a:lnTo>
                  <a:pt x="390049" y="0"/>
                </a:lnTo>
                <a:lnTo>
                  <a:pt x="390049" y="1578615"/>
                </a:lnTo>
                <a:lnTo>
                  <a:pt x="0" y="157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844470" y="5783511"/>
            <a:ext cx="390049" cy="1578615"/>
          </a:xfrm>
          <a:custGeom>
            <a:avLst/>
            <a:gdLst/>
            <a:ahLst/>
            <a:cxnLst/>
            <a:rect r="r" b="b" t="t" l="l"/>
            <a:pathLst>
              <a:path h="1578615" w="390049">
                <a:moveTo>
                  <a:pt x="0" y="0"/>
                </a:moveTo>
                <a:lnTo>
                  <a:pt x="390049" y="0"/>
                </a:lnTo>
                <a:lnTo>
                  <a:pt x="390049" y="1578614"/>
                </a:lnTo>
                <a:lnTo>
                  <a:pt x="0" y="1578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1508192"/>
            <a:ext cx="944624" cy="944624"/>
          </a:xfrm>
          <a:custGeom>
            <a:avLst/>
            <a:gdLst/>
            <a:ahLst/>
            <a:cxnLst/>
            <a:rect r="r" b="b" t="t" l="l"/>
            <a:pathLst>
              <a:path h="944624" w="944624">
                <a:moveTo>
                  <a:pt x="0" y="0"/>
                </a:moveTo>
                <a:lnTo>
                  <a:pt x="944624" y="0"/>
                </a:lnTo>
                <a:lnTo>
                  <a:pt x="944624" y="944623"/>
                </a:lnTo>
                <a:lnTo>
                  <a:pt x="0" y="94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71400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8578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3179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35596" y="1730320"/>
            <a:ext cx="67088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Triangulo de Pascal (Recursivo)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15916" y="4476454"/>
            <a:ext cx="2042160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Caso Base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5302952"/>
            <a:ext cx="30569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Pascal(i, k)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15916" y="6111808"/>
            <a:ext cx="3105745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Caso  Recursivo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83837" y="4101278"/>
            <a:ext cx="7429256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 “k” vale 0 o “k” es igual a “i”, entonces se devuelve 1 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34519" y="6337551"/>
            <a:ext cx="8664376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Pascal(i,k) = Pascal(i-1, k-1) + Pascal(i-1, k)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147672" y="447243"/>
            <a:ext cx="4254977" cy="581457"/>
            <a:chOff x="0" y="0"/>
            <a:chExt cx="2928923" cy="4002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128125" y="391903"/>
            <a:ext cx="4254977" cy="581457"/>
            <a:chOff x="0" y="0"/>
            <a:chExt cx="2928923" cy="40024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866301" y="447243"/>
            <a:ext cx="4242774" cy="581457"/>
            <a:chOff x="0" y="0"/>
            <a:chExt cx="2920523" cy="40024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85427" y="447243"/>
            <a:ext cx="4242774" cy="581457"/>
            <a:chOff x="0" y="0"/>
            <a:chExt cx="2920523" cy="40024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326949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44133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18734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80116" y="5161594"/>
            <a:ext cx="10974249" cy="3978165"/>
          </a:xfrm>
          <a:custGeom>
            <a:avLst/>
            <a:gdLst/>
            <a:ahLst/>
            <a:cxnLst/>
            <a:rect r="r" b="b" t="t" l="l"/>
            <a:pathLst>
              <a:path h="3978165" w="10974249">
                <a:moveTo>
                  <a:pt x="0" y="0"/>
                </a:moveTo>
                <a:lnTo>
                  <a:pt x="10974249" y="0"/>
                </a:lnTo>
                <a:lnTo>
                  <a:pt x="10974249" y="3978165"/>
                </a:lnTo>
                <a:lnTo>
                  <a:pt x="0" y="397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372775"/>
            <a:ext cx="10853239" cy="3622269"/>
          </a:xfrm>
          <a:custGeom>
            <a:avLst/>
            <a:gdLst/>
            <a:ahLst/>
            <a:cxnLst/>
            <a:rect r="r" b="b" t="t" l="l"/>
            <a:pathLst>
              <a:path h="3622269" w="10853239">
                <a:moveTo>
                  <a:pt x="0" y="0"/>
                </a:moveTo>
                <a:lnTo>
                  <a:pt x="10853239" y="0"/>
                </a:lnTo>
                <a:lnTo>
                  <a:pt x="10853239" y="3622268"/>
                </a:lnTo>
                <a:lnTo>
                  <a:pt x="0" y="3622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19816" y="2555087"/>
            <a:ext cx="371462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Lo que se imprime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5524" y="6915409"/>
            <a:ext cx="371462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For’s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7672" y="447243"/>
            <a:ext cx="4254977" cy="581457"/>
            <a:chOff x="0" y="0"/>
            <a:chExt cx="2928923" cy="400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28125" y="391903"/>
            <a:ext cx="4254977" cy="581457"/>
            <a:chOff x="0" y="0"/>
            <a:chExt cx="2928923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66301" y="447243"/>
            <a:ext cx="4242774" cy="581457"/>
            <a:chOff x="0" y="0"/>
            <a:chExt cx="2920523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85427" y="447243"/>
            <a:ext cx="4242774" cy="581457"/>
            <a:chOff x="0" y="0"/>
            <a:chExt cx="29205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26949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4133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8734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5524" y="3389080"/>
            <a:ext cx="15541079" cy="3865843"/>
          </a:xfrm>
          <a:custGeom>
            <a:avLst/>
            <a:gdLst/>
            <a:ahLst/>
            <a:cxnLst/>
            <a:rect r="r" b="b" t="t" l="l"/>
            <a:pathLst>
              <a:path h="3865843" w="15541079">
                <a:moveTo>
                  <a:pt x="0" y="0"/>
                </a:moveTo>
                <a:lnTo>
                  <a:pt x="15541079" y="0"/>
                </a:lnTo>
                <a:lnTo>
                  <a:pt x="15541079" y="3865843"/>
                </a:lnTo>
                <a:lnTo>
                  <a:pt x="0" y="386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43558" y="2481459"/>
            <a:ext cx="146537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Método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63547" y="447243"/>
            <a:ext cx="4254977" cy="581457"/>
            <a:chOff x="0" y="0"/>
            <a:chExt cx="2928923" cy="400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391903"/>
            <a:ext cx="4254977" cy="581457"/>
            <a:chOff x="0" y="0"/>
            <a:chExt cx="2928923" cy="4002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910751" y="447243"/>
            <a:ext cx="4242774" cy="581457"/>
            <a:chOff x="0" y="0"/>
            <a:chExt cx="2920523" cy="4002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71400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57212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3179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424874" y="447243"/>
            <a:ext cx="4242774" cy="581457"/>
            <a:chOff x="0" y="0"/>
            <a:chExt cx="2920523" cy="4002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740468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147672" y="447243"/>
            <a:ext cx="4254977" cy="581457"/>
            <a:chOff x="0" y="0"/>
            <a:chExt cx="2928923" cy="4002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128125" y="391903"/>
            <a:ext cx="4254977" cy="581457"/>
            <a:chOff x="0" y="0"/>
            <a:chExt cx="2928923" cy="40024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866301" y="447243"/>
            <a:ext cx="4242774" cy="581457"/>
            <a:chOff x="0" y="0"/>
            <a:chExt cx="2920523" cy="40024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85427" y="447243"/>
            <a:ext cx="4242774" cy="581457"/>
            <a:chOff x="0" y="0"/>
            <a:chExt cx="2920523" cy="40024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326949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44133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18734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662" y="1545144"/>
            <a:ext cx="922426" cy="692658"/>
          </a:xfrm>
          <a:custGeom>
            <a:avLst/>
            <a:gdLst/>
            <a:ahLst/>
            <a:cxnLst/>
            <a:rect r="r" b="b" t="t" l="l"/>
            <a:pathLst>
              <a:path h="692658" w="922426">
                <a:moveTo>
                  <a:pt x="0" y="0"/>
                </a:moveTo>
                <a:lnTo>
                  <a:pt x="922426" y="0"/>
                </a:lnTo>
                <a:lnTo>
                  <a:pt x="922426" y="692659"/>
                </a:lnTo>
                <a:lnTo>
                  <a:pt x="0" y="692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0079" y="1682961"/>
            <a:ext cx="67088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Pruebas de escritorio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8545" y="3951605"/>
            <a:ext cx="248400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i=0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j=0,1,2,3,4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98159" y="3951605"/>
            <a:ext cx="204668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i=1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j=0,1,2,3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7704" y="3951605"/>
            <a:ext cx="1769507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i=2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j=0,1,2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k=0,1,2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80061" y="3951605"/>
            <a:ext cx="220670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i=3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k=0,1,2,3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92358" y="3951605"/>
            <a:ext cx="264402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i=4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k=0,1,2,3,4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2251" y="6610350"/>
            <a:ext cx="172009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34033" y="6610350"/>
            <a:ext cx="193774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10457" y="6610350"/>
            <a:ext cx="215538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41412" y="6610350"/>
            <a:ext cx="237303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72368" y="6610350"/>
            <a:ext cx="259068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403824"/>
            <a:ext cx="11041412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- Iteración del ciclo externo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 - Número de espacios antes de que se imprima el primer digito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 - Número de valores que se van a imprimir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7672" y="447243"/>
            <a:ext cx="4254977" cy="581457"/>
            <a:chOff x="0" y="0"/>
            <a:chExt cx="29289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28125" y="391903"/>
            <a:ext cx="4254977" cy="581457"/>
            <a:chOff x="0" y="0"/>
            <a:chExt cx="2928923" cy="4002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866301" y="447243"/>
            <a:ext cx="4242774" cy="581457"/>
            <a:chOff x="0" y="0"/>
            <a:chExt cx="2920523" cy="4002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85427" y="447243"/>
            <a:ext cx="4242774" cy="581457"/>
            <a:chOff x="0" y="0"/>
            <a:chExt cx="2920523" cy="4002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26949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4133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8734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22196" y="427288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31841" y="371948"/>
            <a:ext cx="4254977" cy="581457"/>
            <a:chOff x="0" y="0"/>
            <a:chExt cx="29289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66301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5427" y="447243"/>
            <a:ext cx="4242774" cy="581457"/>
            <a:chOff x="0" y="0"/>
            <a:chExt cx="292052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60491" y="447243"/>
            <a:ext cx="4242774" cy="581457"/>
            <a:chOff x="0" y="0"/>
            <a:chExt cx="2920523" cy="4002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28700" y="1540031"/>
            <a:ext cx="842341" cy="842341"/>
          </a:xfrm>
          <a:custGeom>
            <a:avLst/>
            <a:gdLst/>
            <a:ahLst/>
            <a:cxnLst/>
            <a:rect r="r" b="b" t="t" l="l"/>
            <a:pathLst>
              <a:path h="842341" w="842341">
                <a:moveTo>
                  <a:pt x="0" y="0"/>
                </a:moveTo>
                <a:lnTo>
                  <a:pt x="842341" y="0"/>
                </a:lnTo>
                <a:lnTo>
                  <a:pt x="842341" y="842341"/>
                </a:lnTo>
                <a:lnTo>
                  <a:pt x="0" y="842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39385" y="3343983"/>
            <a:ext cx="16119915" cy="5314809"/>
          </a:xfrm>
          <a:custGeom>
            <a:avLst/>
            <a:gdLst/>
            <a:ahLst/>
            <a:cxnLst/>
            <a:rect r="r" b="b" t="t" l="l"/>
            <a:pathLst>
              <a:path h="5314809" w="16119915">
                <a:moveTo>
                  <a:pt x="0" y="0"/>
                </a:moveTo>
                <a:lnTo>
                  <a:pt x="16119915" y="0"/>
                </a:lnTo>
                <a:lnTo>
                  <a:pt x="16119915" y="5314809"/>
                </a:lnTo>
                <a:lnTo>
                  <a:pt x="0" y="5314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90079" y="1682961"/>
            <a:ext cx="67088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6949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4133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8734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24943" y="494191"/>
            <a:ext cx="210786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9385" y="2563934"/>
            <a:ext cx="5169371" cy="38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0"/>
              </a:lnSpc>
            </a:pPr>
            <a:r>
              <a:rPr lang="en-US" sz="243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 una entrada de 4: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DAGxdh7fD34</dc:identifier>
  <dcterms:modified xsi:type="dcterms:W3CDTF">2011-08-01T06:04:30Z</dcterms:modified>
  <cp:revision>1</cp:revision>
  <dc:title>Reto #2 Equipo 6</dc:title>
</cp:coreProperties>
</file>