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" charset="1" panose="00000500000000000000"/>
      <p:regular r:id="rId13"/>
    </p:embeddedFont>
    <p:embeddedFont>
      <p:font typeface="Poppins Bold" charset="1" panose="00000800000000000000"/>
      <p:regular r:id="rId14"/>
    </p:embeddedFont>
    <p:embeddedFont>
      <p:font typeface="Poppins Medium" charset="1" panose="00000600000000000000"/>
      <p:regular r:id="rId15"/>
    </p:embeddedFont>
    <p:embeddedFont>
      <p:font typeface="Poppins Italic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325" y="-392062"/>
            <a:ext cx="0" cy="9650362"/>
          </a:xfrm>
          <a:prstGeom prst="line">
            <a:avLst/>
          </a:prstGeom>
          <a:ln cap="flat" w="571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945546" y="-51435"/>
            <a:ext cx="4230823" cy="10389870"/>
            <a:chOff x="0" y="0"/>
            <a:chExt cx="1543416" cy="37902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432782" y="823146"/>
            <a:ext cx="5478249" cy="1474061"/>
            <a:chOff x="0" y="0"/>
            <a:chExt cx="1487491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7491" cy="400247"/>
            </a:xfrm>
            <a:custGeom>
              <a:avLst/>
              <a:gdLst/>
              <a:ahLst/>
              <a:cxnLst/>
              <a:rect r="r" b="b" t="t" l="l"/>
              <a:pathLst>
                <a:path h="400247" w="1487491">
                  <a:moveTo>
                    <a:pt x="1487491" y="38157"/>
                  </a:moveTo>
                  <a:lnTo>
                    <a:pt x="1487491" y="362090"/>
                  </a:lnTo>
                  <a:cubicBezTo>
                    <a:pt x="1487491" y="383164"/>
                    <a:pt x="1470408" y="400247"/>
                    <a:pt x="1449335" y="400247"/>
                  </a:cubicBezTo>
                  <a:lnTo>
                    <a:pt x="38157" y="400247"/>
                  </a:lnTo>
                  <a:cubicBezTo>
                    <a:pt x="17083" y="400247"/>
                    <a:pt x="0" y="383164"/>
                    <a:pt x="0" y="362090"/>
                  </a:cubicBezTo>
                  <a:lnTo>
                    <a:pt x="0" y="38157"/>
                  </a:lnTo>
                  <a:cubicBezTo>
                    <a:pt x="0" y="17083"/>
                    <a:pt x="17083" y="0"/>
                    <a:pt x="38157" y="0"/>
                  </a:cubicBezTo>
                  <a:lnTo>
                    <a:pt x="1449335" y="0"/>
                  </a:lnTo>
                  <a:cubicBezTo>
                    <a:pt x="1459455" y="0"/>
                    <a:pt x="1469160" y="4020"/>
                    <a:pt x="1476316" y="11176"/>
                  </a:cubicBezTo>
                  <a:cubicBezTo>
                    <a:pt x="1483471" y="18332"/>
                    <a:pt x="1487491" y="28037"/>
                    <a:pt x="1487491" y="38157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87491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17996" y="682852"/>
            <a:ext cx="5478249" cy="1474061"/>
            <a:chOff x="0" y="0"/>
            <a:chExt cx="1487491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87491" cy="400247"/>
            </a:xfrm>
            <a:custGeom>
              <a:avLst/>
              <a:gdLst/>
              <a:ahLst/>
              <a:cxnLst/>
              <a:rect r="r" b="b" t="t" l="l"/>
              <a:pathLst>
                <a:path h="400247" w="1487491">
                  <a:moveTo>
                    <a:pt x="1487491" y="38157"/>
                  </a:moveTo>
                  <a:lnTo>
                    <a:pt x="1487491" y="362090"/>
                  </a:lnTo>
                  <a:cubicBezTo>
                    <a:pt x="1487491" y="383164"/>
                    <a:pt x="1470408" y="400247"/>
                    <a:pt x="1449335" y="400247"/>
                  </a:cubicBezTo>
                  <a:lnTo>
                    <a:pt x="38157" y="400247"/>
                  </a:lnTo>
                  <a:cubicBezTo>
                    <a:pt x="17083" y="400247"/>
                    <a:pt x="0" y="383164"/>
                    <a:pt x="0" y="362090"/>
                  </a:cubicBezTo>
                  <a:lnTo>
                    <a:pt x="0" y="38157"/>
                  </a:lnTo>
                  <a:cubicBezTo>
                    <a:pt x="0" y="17083"/>
                    <a:pt x="17083" y="0"/>
                    <a:pt x="38157" y="0"/>
                  </a:cubicBezTo>
                  <a:lnTo>
                    <a:pt x="1449335" y="0"/>
                  </a:lnTo>
                  <a:cubicBezTo>
                    <a:pt x="1459455" y="0"/>
                    <a:pt x="1469160" y="4020"/>
                    <a:pt x="1476316" y="11176"/>
                  </a:cubicBezTo>
                  <a:cubicBezTo>
                    <a:pt x="1483471" y="18332"/>
                    <a:pt x="1487491" y="28037"/>
                    <a:pt x="1487491" y="38157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87491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28246" y="1160222"/>
            <a:ext cx="548056" cy="545315"/>
          </a:xfrm>
          <a:custGeom>
            <a:avLst/>
            <a:gdLst/>
            <a:ahLst/>
            <a:cxnLst/>
            <a:rect r="r" b="b" t="t" l="l"/>
            <a:pathLst>
              <a:path h="545315" w="548056">
                <a:moveTo>
                  <a:pt x="0" y="0"/>
                </a:moveTo>
                <a:lnTo>
                  <a:pt x="548055" y="0"/>
                </a:lnTo>
                <a:lnTo>
                  <a:pt x="548055" y="545316"/>
                </a:lnTo>
                <a:lnTo>
                  <a:pt x="0" y="5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77856" y="2145935"/>
            <a:ext cx="10244876" cy="2831295"/>
            <a:chOff x="0" y="0"/>
            <a:chExt cx="1325400" cy="3662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25400" cy="366290"/>
            </a:xfrm>
            <a:custGeom>
              <a:avLst/>
              <a:gdLst/>
              <a:ahLst/>
              <a:cxnLst/>
              <a:rect r="r" b="b" t="t" l="l"/>
              <a:pathLst>
                <a:path h="366290" w="1325400">
                  <a:moveTo>
                    <a:pt x="1325400" y="20404"/>
                  </a:moveTo>
                  <a:lnTo>
                    <a:pt x="1325400" y="345887"/>
                  </a:lnTo>
                  <a:cubicBezTo>
                    <a:pt x="1325400" y="357155"/>
                    <a:pt x="1316265" y="366290"/>
                    <a:pt x="1304997" y="366290"/>
                  </a:cubicBezTo>
                  <a:lnTo>
                    <a:pt x="20404" y="366290"/>
                  </a:lnTo>
                  <a:cubicBezTo>
                    <a:pt x="9135" y="366290"/>
                    <a:pt x="0" y="357155"/>
                    <a:pt x="0" y="345887"/>
                  </a:cubicBezTo>
                  <a:lnTo>
                    <a:pt x="0" y="20404"/>
                  </a:lnTo>
                  <a:cubicBezTo>
                    <a:pt x="0" y="9135"/>
                    <a:pt x="9135" y="0"/>
                    <a:pt x="20404" y="0"/>
                  </a:cubicBezTo>
                  <a:lnTo>
                    <a:pt x="1304997" y="0"/>
                  </a:lnTo>
                  <a:cubicBezTo>
                    <a:pt x="1316265" y="0"/>
                    <a:pt x="1325400" y="9135"/>
                    <a:pt x="1325400" y="20404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325400" cy="404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44894" y="2009372"/>
            <a:ext cx="10244876" cy="2831295"/>
            <a:chOff x="0" y="0"/>
            <a:chExt cx="1325400" cy="3662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25400" cy="366290"/>
            </a:xfrm>
            <a:custGeom>
              <a:avLst/>
              <a:gdLst/>
              <a:ahLst/>
              <a:cxnLst/>
              <a:rect r="r" b="b" t="t" l="l"/>
              <a:pathLst>
                <a:path h="366290" w="1325400">
                  <a:moveTo>
                    <a:pt x="1325400" y="20404"/>
                  </a:moveTo>
                  <a:lnTo>
                    <a:pt x="1325400" y="345887"/>
                  </a:lnTo>
                  <a:cubicBezTo>
                    <a:pt x="1325400" y="357155"/>
                    <a:pt x="1316265" y="366290"/>
                    <a:pt x="1304997" y="366290"/>
                  </a:cubicBezTo>
                  <a:lnTo>
                    <a:pt x="20404" y="366290"/>
                  </a:lnTo>
                  <a:cubicBezTo>
                    <a:pt x="9135" y="366290"/>
                    <a:pt x="0" y="357155"/>
                    <a:pt x="0" y="345887"/>
                  </a:cubicBezTo>
                  <a:lnTo>
                    <a:pt x="0" y="20404"/>
                  </a:lnTo>
                  <a:cubicBezTo>
                    <a:pt x="0" y="9135"/>
                    <a:pt x="9135" y="0"/>
                    <a:pt x="20404" y="0"/>
                  </a:cubicBezTo>
                  <a:lnTo>
                    <a:pt x="1304997" y="0"/>
                  </a:lnTo>
                  <a:cubicBezTo>
                    <a:pt x="1316265" y="0"/>
                    <a:pt x="1325400" y="9135"/>
                    <a:pt x="1325400" y="20404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325400" cy="404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938298" y="4440423"/>
            <a:ext cx="2998576" cy="2646244"/>
          </a:xfrm>
          <a:custGeom>
            <a:avLst/>
            <a:gdLst/>
            <a:ahLst/>
            <a:cxnLst/>
            <a:rect r="r" b="b" t="t" l="l"/>
            <a:pathLst>
              <a:path h="2646244" w="2998576">
                <a:moveTo>
                  <a:pt x="0" y="0"/>
                </a:moveTo>
                <a:lnTo>
                  <a:pt x="2998576" y="0"/>
                </a:lnTo>
                <a:lnTo>
                  <a:pt x="2998576" y="2646243"/>
                </a:lnTo>
                <a:lnTo>
                  <a:pt x="0" y="2646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055217" y="4988943"/>
            <a:ext cx="3950951" cy="3778097"/>
          </a:xfrm>
          <a:custGeom>
            <a:avLst/>
            <a:gdLst/>
            <a:ahLst/>
            <a:cxnLst/>
            <a:rect r="r" b="b" t="t" l="l"/>
            <a:pathLst>
              <a:path h="3778097" w="3950951">
                <a:moveTo>
                  <a:pt x="0" y="0"/>
                </a:moveTo>
                <a:lnTo>
                  <a:pt x="3950951" y="0"/>
                </a:lnTo>
                <a:lnTo>
                  <a:pt x="3950951" y="3778097"/>
                </a:lnTo>
                <a:lnTo>
                  <a:pt x="0" y="3778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934759" y="6014633"/>
            <a:ext cx="3393554" cy="3658818"/>
          </a:xfrm>
          <a:custGeom>
            <a:avLst/>
            <a:gdLst/>
            <a:ahLst/>
            <a:cxnLst/>
            <a:rect r="r" b="b" t="t" l="l"/>
            <a:pathLst>
              <a:path h="3658818" w="3393554">
                <a:moveTo>
                  <a:pt x="0" y="0"/>
                </a:moveTo>
                <a:lnTo>
                  <a:pt x="3393554" y="0"/>
                </a:lnTo>
                <a:lnTo>
                  <a:pt x="3393554" y="3658818"/>
                </a:lnTo>
                <a:lnTo>
                  <a:pt x="0" y="36588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469083" y="997850"/>
            <a:ext cx="2950331" cy="82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2"/>
              </a:lnSpc>
            </a:pPr>
            <a:r>
              <a:rPr lang="en-US" sz="5344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Reto #7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16358" y="951719"/>
            <a:ext cx="801709" cy="898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2"/>
              </a:lnSpc>
            </a:pPr>
            <a:r>
              <a:rPr lang="en-US" b="true" sz="5703">
                <a:solidFill>
                  <a:srgbClr val="3A60FF"/>
                </a:solidFill>
                <a:latin typeface="Poppins Bold"/>
                <a:ea typeface="Poppins Bold"/>
                <a:cs typeface="Poppins Bold"/>
                <a:sym typeface="Poppins Bold"/>
              </a:rPr>
              <a:t>J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17996" y="2545653"/>
            <a:ext cx="9257891" cy="104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3"/>
              </a:lnSpc>
            </a:pPr>
            <a:r>
              <a:rPr lang="en-US" sz="6687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Materiales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4894" y="6532758"/>
            <a:ext cx="19669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Equipo 6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4894" y="7176000"/>
            <a:ext cx="7144199" cy="215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Contreras Martínez Alan Gael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Gómez Rosales Roberto Josué.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Guzmán Fernández Andrés Rogelio 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Martínez Ruiz Abdiel Barush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Santos Mateos Oswaldo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17996" y="3678614"/>
            <a:ext cx="8616764" cy="76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1"/>
              </a:lnSpc>
            </a:pPr>
            <a:r>
              <a:rPr lang="en-US" b="true" sz="4974">
                <a:solidFill>
                  <a:srgbClr val="3A60FF"/>
                </a:solidFill>
                <a:latin typeface="Poppins Bold"/>
                <a:ea typeface="Poppins Bold"/>
                <a:cs typeface="Poppins Bold"/>
                <a:sym typeface="Poppins Bold"/>
              </a:rPr>
              <a:t>(Herencia y Polimorfismo)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02245" y="3344198"/>
            <a:ext cx="4457700" cy="4231644"/>
            <a:chOff x="0" y="0"/>
            <a:chExt cx="1174044" cy="11145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4044" cy="1114507"/>
            </a:xfrm>
            <a:custGeom>
              <a:avLst/>
              <a:gdLst/>
              <a:ahLst/>
              <a:cxnLst/>
              <a:rect r="r" b="b" t="t" l="l"/>
              <a:pathLst>
                <a:path h="1114507" w="1174044">
                  <a:moveTo>
                    <a:pt x="88574" y="0"/>
                  </a:moveTo>
                  <a:lnTo>
                    <a:pt x="1085470" y="0"/>
                  </a:lnTo>
                  <a:cubicBezTo>
                    <a:pt x="1108961" y="0"/>
                    <a:pt x="1131491" y="9332"/>
                    <a:pt x="1148102" y="25943"/>
                  </a:cubicBezTo>
                  <a:cubicBezTo>
                    <a:pt x="1164713" y="42554"/>
                    <a:pt x="1174044" y="65083"/>
                    <a:pt x="1174044" y="88574"/>
                  </a:cubicBezTo>
                  <a:lnTo>
                    <a:pt x="1174044" y="1025933"/>
                  </a:lnTo>
                  <a:cubicBezTo>
                    <a:pt x="1174044" y="1049424"/>
                    <a:pt x="1164713" y="1071953"/>
                    <a:pt x="1148102" y="1088564"/>
                  </a:cubicBezTo>
                  <a:cubicBezTo>
                    <a:pt x="1131491" y="1105175"/>
                    <a:pt x="1108961" y="1114507"/>
                    <a:pt x="1085470" y="1114507"/>
                  </a:cubicBezTo>
                  <a:lnTo>
                    <a:pt x="88574" y="1114507"/>
                  </a:lnTo>
                  <a:cubicBezTo>
                    <a:pt x="65083" y="1114507"/>
                    <a:pt x="42554" y="1105175"/>
                    <a:pt x="25943" y="1088564"/>
                  </a:cubicBezTo>
                  <a:cubicBezTo>
                    <a:pt x="9332" y="1071953"/>
                    <a:pt x="0" y="1049424"/>
                    <a:pt x="0" y="1025933"/>
                  </a:cubicBezTo>
                  <a:lnTo>
                    <a:pt x="0" y="88574"/>
                  </a:lnTo>
                  <a:cubicBezTo>
                    <a:pt x="0" y="65083"/>
                    <a:pt x="9332" y="42554"/>
                    <a:pt x="25943" y="25943"/>
                  </a:cubicBezTo>
                  <a:cubicBezTo>
                    <a:pt x="42554" y="9332"/>
                    <a:pt x="65083" y="0"/>
                    <a:pt x="8857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4044" cy="1152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49845" y="3173896"/>
            <a:ext cx="4457700" cy="4231644"/>
            <a:chOff x="0" y="0"/>
            <a:chExt cx="1174044" cy="11145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4044" cy="1114507"/>
            </a:xfrm>
            <a:custGeom>
              <a:avLst/>
              <a:gdLst/>
              <a:ahLst/>
              <a:cxnLst/>
              <a:rect r="r" b="b" t="t" l="l"/>
              <a:pathLst>
                <a:path h="1114507" w="1174044">
                  <a:moveTo>
                    <a:pt x="88574" y="0"/>
                  </a:moveTo>
                  <a:lnTo>
                    <a:pt x="1085470" y="0"/>
                  </a:lnTo>
                  <a:cubicBezTo>
                    <a:pt x="1108961" y="0"/>
                    <a:pt x="1131491" y="9332"/>
                    <a:pt x="1148102" y="25943"/>
                  </a:cubicBezTo>
                  <a:cubicBezTo>
                    <a:pt x="1164713" y="42554"/>
                    <a:pt x="1174044" y="65083"/>
                    <a:pt x="1174044" y="88574"/>
                  </a:cubicBezTo>
                  <a:lnTo>
                    <a:pt x="1174044" y="1025933"/>
                  </a:lnTo>
                  <a:cubicBezTo>
                    <a:pt x="1174044" y="1049424"/>
                    <a:pt x="1164713" y="1071953"/>
                    <a:pt x="1148102" y="1088564"/>
                  </a:cubicBezTo>
                  <a:cubicBezTo>
                    <a:pt x="1131491" y="1105175"/>
                    <a:pt x="1108961" y="1114507"/>
                    <a:pt x="1085470" y="1114507"/>
                  </a:cubicBezTo>
                  <a:lnTo>
                    <a:pt x="88574" y="1114507"/>
                  </a:lnTo>
                  <a:cubicBezTo>
                    <a:pt x="65083" y="1114507"/>
                    <a:pt x="42554" y="1105175"/>
                    <a:pt x="25943" y="1088564"/>
                  </a:cubicBezTo>
                  <a:cubicBezTo>
                    <a:pt x="9332" y="1071953"/>
                    <a:pt x="0" y="1049424"/>
                    <a:pt x="0" y="1025933"/>
                  </a:cubicBezTo>
                  <a:lnTo>
                    <a:pt x="0" y="88574"/>
                  </a:lnTo>
                  <a:cubicBezTo>
                    <a:pt x="0" y="65083"/>
                    <a:pt x="9332" y="42554"/>
                    <a:pt x="25943" y="25943"/>
                  </a:cubicBezTo>
                  <a:cubicBezTo>
                    <a:pt x="42554" y="9332"/>
                    <a:pt x="65083" y="0"/>
                    <a:pt x="885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74044" cy="1152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9857" y="447243"/>
            <a:ext cx="8362337" cy="581457"/>
            <a:chOff x="0" y="0"/>
            <a:chExt cx="575623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56233" cy="400247"/>
            </a:xfrm>
            <a:custGeom>
              <a:avLst/>
              <a:gdLst/>
              <a:ahLst/>
              <a:cxnLst/>
              <a:rect r="r" b="b" t="t" l="l"/>
              <a:pathLst>
                <a:path h="400247" w="5756233">
                  <a:moveTo>
                    <a:pt x="5756233" y="12036"/>
                  </a:moveTo>
                  <a:lnTo>
                    <a:pt x="5756233" y="388212"/>
                  </a:lnTo>
                  <a:cubicBezTo>
                    <a:pt x="5756233" y="391404"/>
                    <a:pt x="5754965" y="394465"/>
                    <a:pt x="5752708" y="396722"/>
                  </a:cubicBezTo>
                  <a:cubicBezTo>
                    <a:pt x="5750451" y="398979"/>
                    <a:pt x="5747389" y="400247"/>
                    <a:pt x="5744197" y="400247"/>
                  </a:cubicBezTo>
                  <a:lnTo>
                    <a:pt x="12036" y="400247"/>
                  </a:lnTo>
                  <a:cubicBezTo>
                    <a:pt x="5388" y="400247"/>
                    <a:pt x="0" y="394859"/>
                    <a:pt x="0" y="388212"/>
                  </a:cubicBezTo>
                  <a:lnTo>
                    <a:pt x="0" y="12036"/>
                  </a:lnTo>
                  <a:cubicBezTo>
                    <a:pt x="0" y="5388"/>
                    <a:pt x="5388" y="0"/>
                    <a:pt x="12036" y="0"/>
                  </a:cubicBezTo>
                  <a:lnTo>
                    <a:pt x="5744197" y="0"/>
                  </a:lnTo>
                  <a:cubicBezTo>
                    <a:pt x="5750844" y="0"/>
                    <a:pt x="5756233" y="5388"/>
                    <a:pt x="5756233" y="12036"/>
                  </a:cubicBezTo>
                  <a:close/>
                </a:path>
              </a:pathLst>
            </a:custGeom>
            <a:solidFill>
              <a:srgbClr val="3A60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75623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14002" y="391903"/>
            <a:ext cx="8362337" cy="581457"/>
            <a:chOff x="0" y="0"/>
            <a:chExt cx="5756233" cy="4002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56233" cy="400247"/>
            </a:xfrm>
            <a:custGeom>
              <a:avLst/>
              <a:gdLst/>
              <a:ahLst/>
              <a:cxnLst/>
              <a:rect r="r" b="b" t="t" l="l"/>
              <a:pathLst>
                <a:path h="400247" w="5756233">
                  <a:moveTo>
                    <a:pt x="5756233" y="12036"/>
                  </a:moveTo>
                  <a:lnTo>
                    <a:pt x="5756233" y="388212"/>
                  </a:lnTo>
                  <a:cubicBezTo>
                    <a:pt x="5756233" y="391404"/>
                    <a:pt x="5754965" y="394465"/>
                    <a:pt x="5752708" y="396722"/>
                  </a:cubicBezTo>
                  <a:cubicBezTo>
                    <a:pt x="5750451" y="398979"/>
                    <a:pt x="5747389" y="400247"/>
                    <a:pt x="5744197" y="400247"/>
                  </a:cubicBezTo>
                  <a:lnTo>
                    <a:pt x="12036" y="400247"/>
                  </a:lnTo>
                  <a:cubicBezTo>
                    <a:pt x="5388" y="400247"/>
                    <a:pt x="0" y="394859"/>
                    <a:pt x="0" y="388212"/>
                  </a:cubicBezTo>
                  <a:lnTo>
                    <a:pt x="0" y="12036"/>
                  </a:lnTo>
                  <a:cubicBezTo>
                    <a:pt x="0" y="5388"/>
                    <a:pt x="5388" y="0"/>
                    <a:pt x="12036" y="0"/>
                  </a:cubicBezTo>
                  <a:lnTo>
                    <a:pt x="5744197" y="0"/>
                  </a:lnTo>
                  <a:cubicBezTo>
                    <a:pt x="5750844" y="0"/>
                    <a:pt x="5756233" y="5388"/>
                    <a:pt x="5756233" y="12036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3A60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75623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44000" y="447243"/>
            <a:ext cx="8501423" cy="581457"/>
            <a:chOff x="0" y="0"/>
            <a:chExt cx="5851973" cy="40024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851973" cy="400247"/>
            </a:xfrm>
            <a:custGeom>
              <a:avLst/>
              <a:gdLst/>
              <a:ahLst/>
              <a:cxnLst/>
              <a:rect r="r" b="b" t="t" l="l"/>
              <a:pathLst>
                <a:path h="400247" w="5851973">
                  <a:moveTo>
                    <a:pt x="5851973" y="11839"/>
                  </a:moveTo>
                  <a:lnTo>
                    <a:pt x="5851973" y="388409"/>
                  </a:lnTo>
                  <a:cubicBezTo>
                    <a:pt x="5851973" y="394947"/>
                    <a:pt x="5846673" y="400247"/>
                    <a:pt x="5840135" y="400247"/>
                  </a:cubicBezTo>
                  <a:lnTo>
                    <a:pt x="11839" y="400247"/>
                  </a:lnTo>
                  <a:cubicBezTo>
                    <a:pt x="5300" y="400247"/>
                    <a:pt x="0" y="394947"/>
                    <a:pt x="0" y="388409"/>
                  </a:cubicBezTo>
                  <a:lnTo>
                    <a:pt x="0" y="11839"/>
                  </a:lnTo>
                  <a:cubicBezTo>
                    <a:pt x="0" y="5300"/>
                    <a:pt x="5300" y="0"/>
                    <a:pt x="11839" y="0"/>
                  </a:cubicBezTo>
                  <a:lnTo>
                    <a:pt x="5840135" y="0"/>
                  </a:lnTo>
                  <a:cubicBezTo>
                    <a:pt x="5843275" y="0"/>
                    <a:pt x="5846286" y="1247"/>
                    <a:pt x="5848506" y="3467"/>
                  </a:cubicBezTo>
                  <a:cubicBezTo>
                    <a:pt x="5850726" y="5688"/>
                    <a:pt x="5851973" y="8699"/>
                    <a:pt x="5851973" y="1183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85197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1489416" y="4074150"/>
            <a:ext cx="361540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503610" y="5099580"/>
            <a:ext cx="360120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8430672" y="1829217"/>
            <a:ext cx="3938634" cy="2244934"/>
            <a:chOff x="0" y="0"/>
            <a:chExt cx="1174044" cy="66917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74044" cy="669179"/>
            </a:xfrm>
            <a:custGeom>
              <a:avLst/>
              <a:gdLst/>
              <a:ahLst/>
              <a:cxnLst/>
              <a:rect r="r" b="b" t="t" l="l"/>
              <a:pathLst>
                <a:path h="669179" w="1174044">
                  <a:moveTo>
                    <a:pt x="100247" y="0"/>
                  </a:moveTo>
                  <a:lnTo>
                    <a:pt x="1073797" y="0"/>
                  </a:lnTo>
                  <a:cubicBezTo>
                    <a:pt x="1129162" y="0"/>
                    <a:pt x="1174044" y="44882"/>
                    <a:pt x="1174044" y="100247"/>
                  </a:cubicBezTo>
                  <a:lnTo>
                    <a:pt x="1174044" y="568932"/>
                  </a:lnTo>
                  <a:cubicBezTo>
                    <a:pt x="1174044" y="624297"/>
                    <a:pt x="1129162" y="669179"/>
                    <a:pt x="1073797" y="669179"/>
                  </a:cubicBezTo>
                  <a:lnTo>
                    <a:pt x="100247" y="669179"/>
                  </a:lnTo>
                  <a:cubicBezTo>
                    <a:pt x="44882" y="669179"/>
                    <a:pt x="0" y="624297"/>
                    <a:pt x="0" y="568932"/>
                  </a:cubicBezTo>
                  <a:lnTo>
                    <a:pt x="0" y="100247"/>
                  </a:lnTo>
                  <a:cubicBezTo>
                    <a:pt x="0" y="44882"/>
                    <a:pt x="44882" y="0"/>
                    <a:pt x="100247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174044" cy="707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296018" y="1738869"/>
            <a:ext cx="3938634" cy="2244934"/>
            <a:chOff x="0" y="0"/>
            <a:chExt cx="1174044" cy="66917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74044" cy="669179"/>
            </a:xfrm>
            <a:custGeom>
              <a:avLst/>
              <a:gdLst/>
              <a:ahLst/>
              <a:cxnLst/>
              <a:rect r="r" b="b" t="t" l="l"/>
              <a:pathLst>
                <a:path h="669179" w="1174044">
                  <a:moveTo>
                    <a:pt x="100247" y="0"/>
                  </a:moveTo>
                  <a:lnTo>
                    <a:pt x="1073797" y="0"/>
                  </a:lnTo>
                  <a:cubicBezTo>
                    <a:pt x="1129162" y="0"/>
                    <a:pt x="1174044" y="44882"/>
                    <a:pt x="1174044" y="100247"/>
                  </a:cubicBezTo>
                  <a:lnTo>
                    <a:pt x="1174044" y="568932"/>
                  </a:lnTo>
                  <a:cubicBezTo>
                    <a:pt x="1174044" y="624297"/>
                    <a:pt x="1129162" y="669179"/>
                    <a:pt x="1073797" y="669179"/>
                  </a:cubicBezTo>
                  <a:lnTo>
                    <a:pt x="100247" y="669179"/>
                  </a:lnTo>
                  <a:cubicBezTo>
                    <a:pt x="44882" y="669179"/>
                    <a:pt x="0" y="624297"/>
                    <a:pt x="0" y="568932"/>
                  </a:cubicBezTo>
                  <a:lnTo>
                    <a:pt x="0" y="100247"/>
                  </a:lnTo>
                  <a:cubicBezTo>
                    <a:pt x="0" y="44882"/>
                    <a:pt x="44882" y="0"/>
                    <a:pt x="10024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174044" cy="707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8507692" y="2534296"/>
            <a:ext cx="319441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8520233" y="3002409"/>
            <a:ext cx="31818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8430672" y="6488597"/>
            <a:ext cx="3938634" cy="2244934"/>
            <a:chOff x="0" y="0"/>
            <a:chExt cx="1174044" cy="66917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74044" cy="669179"/>
            </a:xfrm>
            <a:custGeom>
              <a:avLst/>
              <a:gdLst/>
              <a:ahLst/>
              <a:cxnLst/>
              <a:rect r="r" b="b" t="t" l="l"/>
              <a:pathLst>
                <a:path h="669179" w="1174044">
                  <a:moveTo>
                    <a:pt x="100247" y="0"/>
                  </a:moveTo>
                  <a:lnTo>
                    <a:pt x="1073797" y="0"/>
                  </a:lnTo>
                  <a:cubicBezTo>
                    <a:pt x="1129162" y="0"/>
                    <a:pt x="1174044" y="44882"/>
                    <a:pt x="1174044" y="100247"/>
                  </a:cubicBezTo>
                  <a:lnTo>
                    <a:pt x="1174044" y="568932"/>
                  </a:lnTo>
                  <a:cubicBezTo>
                    <a:pt x="1174044" y="624297"/>
                    <a:pt x="1129162" y="669179"/>
                    <a:pt x="1073797" y="669179"/>
                  </a:cubicBezTo>
                  <a:lnTo>
                    <a:pt x="100247" y="669179"/>
                  </a:lnTo>
                  <a:cubicBezTo>
                    <a:pt x="44882" y="669179"/>
                    <a:pt x="0" y="624297"/>
                    <a:pt x="0" y="568932"/>
                  </a:cubicBezTo>
                  <a:lnTo>
                    <a:pt x="0" y="100247"/>
                  </a:lnTo>
                  <a:cubicBezTo>
                    <a:pt x="0" y="44882"/>
                    <a:pt x="44882" y="0"/>
                    <a:pt x="100247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174044" cy="707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296018" y="6398250"/>
            <a:ext cx="3938634" cy="2244934"/>
            <a:chOff x="0" y="0"/>
            <a:chExt cx="1174044" cy="66917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74044" cy="669179"/>
            </a:xfrm>
            <a:custGeom>
              <a:avLst/>
              <a:gdLst/>
              <a:ahLst/>
              <a:cxnLst/>
              <a:rect r="r" b="b" t="t" l="l"/>
              <a:pathLst>
                <a:path h="669179" w="1174044">
                  <a:moveTo>
                    <a:pt x="100247" y="0"/>
                  </a:moveTo>
                  <a:lnTo>
                    <a:pt x="1073797" y="0"/>
                  </a:lnTo>
                  <a:cubicBezTo>
                    <a:pt x="1129162" y="0"/>
                    <a:pt x="1174044" y="44882"/>
                    <a:pt x="1174044" y="100247"/>
                  </a:cubicBezTo>
                  <a:lnTo>
                    <a:pt x="1174044" y="568932"/>
                  </a:lnTo>
                  <a:cubicBezTo>
                    <a:pt x="1174044" y="624297"/>
                    <a:pt x="1129162" y="669179"/>
                    <a:pt x="1073797" y="669179"/>
                  </a:cubicBezTo>
                  <a:lnTo>
                    <a:pt x="100247" y="669179"/>
                  </a:lnTo>
                  <a:cubicBezTo>
                    <a:pt x="44882" y="669179"/>
                    <a:pt x="0" y="624297"/>
                    <a:pt x="0" y="568932"/>
                  </a:cubicBezTo>
                  <a:lnTo>
                    <a:pt x="0" y="100247"/>
                  </a:lnTo>
                  <a:cubicBezTo>
                    <a:pt x="0" y="44882"/>
                    <a:pt x="44882" y="0"/>
                    <a:pt x="10024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174044" cy="707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6" id="36"/>
          <p:cNvSpPr/>
          <p:nvPr/>
        </p:nvSpPr>
        <p:spPr>
          <a:xfrm>
            <a:off x="8507692" y="7193677"/>
            <a:ext cx="319441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8520233" y="7661790"/>
            <a:ext cx="31818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0">
            <a:off x="12832050" y="4262714"/>
            <a:ext cx="3938634" cy="2244934"/>
            <a:chOff x="0" y="0"/>
            <a:chExt cx="1174044" cy="66917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174044" cy="669179"/>
            </a:xfrm>
            <a:custGeom>
              <a:avLst/>
              <a:gdLst/>
              <a:ahLst/>
              <a:cxnLst/>
              <a:rect r="r" b="b" t="t" l="l"/>
              <a:pathLst>
                <a:path h="669179" w="1174044">
                  <a:moveTo>
                    <a:pt x="100247" y="0"/>
                  </a:moveTo>
                  <a:lnTo>
                    <a:pt x="1073797" y="0"/>
                  </a:lnTo>
                  <a:cubicBezTo>
                    <a:pt x="1129162" y="0"/>
                    <a:pt x="1174044" y="44882"/>
                    <a:pt x="1174044" y="100247"/>
                  </a:cubicBezTo>
                  <a:lnTo>
                    <a:pt x="1174044" y="568932"/>
                  </a:lnTo>
                  <a:cubicBezTo>
                    <a:pt x="1174044" y="624297"/>
                    <a:pt x="1129162" y="669179"/>
                    <a:pt x="1073797" y="669179"/>
                  </a:cubicBezTo>
                  <a:lnTo>
                    <a:pt x="100247" y="669179"/>
                  </a:lnTo>
                  <a:cubicBezTo>
                    <a:pt x="44882" y="669179"/>
                    <a:pt x="0" y="624297"/>
                    <a:pt x="0" y="568932"/>
                  </a:cubicBezTo>
                  <a:lnTo>
                    <a:pt x="0" y="100247"/>
                  </a:lnTo>
                  <a:cubicBezTo>
                    <a:pt x="0" y="44882"/>
                    <a:pt x="44882" y="0"/>
                    <a:pt x="100247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174044" cy="707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697396" y="4172367"/>
            <a:ext cx="3938634" cy="2244934"/>
            <a:chOff x="0" y="0"/>
            <a:chExt cx="1174044" cy="669179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174044" cy="669179"/>
            </a:xfrm>
            <a:custGeom>
              <a:avLst/>
              <a:gdLst/>
              <a:ahLst/>
              <a:cxnLst/>
              <a:rect r="r" b="b" t="t" l="l"/>
              <a:pathLst>
                <a:path h="669179" w="1174044">
                  <a:moveTo>
                    <a:pt x="100247" y="0"/>
                  </a:moveTo>
                  <a:lnTo>
                    <a:pt x="1073797" y="0"/>
                  </a:lnTo>
                  <a:cubicBezTo>
                    <a:pt x="1129162" y="0"/>
                    <a:pt x="1174044" y="44882"/>
                    <a:pt x="1174044" y="100247"/>
                  </a:cubicBezTo>
                  <a:lnTo>
                    <a:pt x="1174044" y="568932"/>
                  </a:lnTo>
                  <a:cubicBezTo>
                    <a:pt x="1174044" y="624297"/>
                    <a:pt x="1129162" y="669179"/>
                    <a:pt x="1073797" y="669179"/>
                  </a:cubicBezTo>
                  <a:lnTo>
                    <a:pt x="100247" y="669179"/>
                  </a:lnTo>
                  <a:cubicBezTo>
                    <a:pt x="44882" y="669179"/>
                    <a:pt x="0" y="624297"/>
                    <a:pt x="0" y="568932"/>
                  </a:cubicBezTo>
                  <a:lnTo>
                    <a:pt x="0" y="100247"/>
                  </a:lnTo>
                  <a:cubicBezTo>
                    <a:pt x="0" y="44882"/>
                    <a:pt x="44882" y="0"/>
                    <a:pt x="10024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174044" cy="707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44" id="44"/>
          <p:cNvSpPr/>
          <p:nvPr/>
        </p:nvSpPr>
        <p:spPr>
          <a:xfrm>
            <a:off x="12909070" y="4967793"/>
            <a:ext cx="319441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>
            <a:off x="12921612" y="5435907"/>
            <a:ext cx="31818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6" id="46"/>
          <p:cNvSpPr txBox="true"/>
          <p:nvPr/>
        </p:nvSpPr>
        <p:spPr>
          <a:xfrm rot="0">
            <a:off x="2071320" y="514146"/>
            <a:ext cx="5524531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Estructura del Reto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503610" y="3414371"/>
            <a:ext cx="202378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3A60FF"/>
                </a:solidFill>
                <a:latin typeface="Poppins Bold"/>
                <a:ea typeface="Poppins Bold"/>
                <a:cs typeface="Poppins Bold"/>
                <a:sym typeface="Poppins Bold"/>
              </a:rPr>
              <a:t>Material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776369" y="579011"/>
            <a:ext cx="727068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489416" y="4226550"/>
            <a:ext cx="3086471" cy="360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5"/>
              </a:lnSpc>
            </a:pP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 titulo, autor : </a:t>
            </a:r>
            <a:r>
              <a:rPr lang="en-US" sz="228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string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489416" y="4567815"/>
            <a:ext cx="3086471" cy="360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5"/>
              </a:lnSpc>
            </a:pP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 anio : </a:t>
            </a:r>
            <a:r>
              <a:rPr lang="en-US" sz="228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503610" y="5251980"/>
            <a:ext cx="2023784" cy="1008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5"/>
              </a:lnSpc>
            </a:pP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 getTitulo()</a:t>
            </a:r>
          </a:p>
          <a:p>
            <a:pPr algn="l">
              <a:lnSpc>
                <a:spcPts val="2605"/>
              </a:lnSpc>
            </a:pP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getAutor()</a:t>
            </a:r>
          </a:p>
          <a:p>
            <a:pPr algn="l">
              <a:lnSpc>
                <a:spcPts val="2605"/>
              </a:lnSpc>
            </a:pP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getAnio()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563994" y="5251980"/>
            <a:ext cx="2023784" cy="1008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5"/>
              </a:lnSpc>
            </a:pP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 setTitulo()</a:t>
            </a:r>
          </a:p>
          <a:p>
            <a:pPr algn="l">
              <a:lnSpc>
                <a:spcPts val="2605"/>
              </a:lnSpc>
            </a:pP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setAutor()</a:t>
            </a:r>
          </a:p>
          <a:p>
            <a:pPr algn="l">
              <a:lnSpc>
                <a:spcPts val="2605"/>
              </a:lnSpc>
            </a:pP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setAnio()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03610" y="6317146"/>
            <a:ext cx="3708467" cy="684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5"/>
              </a:lnSpc>
            </a:pP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mostrarInformacion()(abstracto)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520233" y="1950234"/>
            <a:ext cx="1788130" cy="434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796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Libro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8520233" y="3223852"/>
            <a:ext cx="3276644" cy="31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2"/>
              </a:lnSpc>
            </a:pPr>
            <a:r>
              <a:rPr lang="en-US" sz="20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mostrarInformacion()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520233" y="6609614"/>
            <a:ext cx="1788130" cy="434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796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Revista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8520233" y="7883232"/>
            <a:ext cx="3276644" cy="31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2"/>
              </a:lnSpc>
            </a:pPr>
            <a:r>
              <a:rPr lang="en-US" sz="20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mostrarInformacion()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2921612" y="4383731"/>
            <a:ext cx="1788130" cy="434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796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DVD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921612" y="5657349"/>
            <a:ext cx="3276644" cy="31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2"/>
              </a:lnSpc>
            </a:pPr>
            <a:r>
              <a:rPr lang="en-US" sz="20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mostrarInformacion()</a:t>
            </a:r>
          </a:p>
        </p:txBody>
      </p:sp>
      <p:sp>
        <p:nvSpPr>
          <p:cNvPr name="AutoShape 60" id="60"/>
          <p:cNvSpPr/>
          <p:nvPr/>
        </p:nvSpPr>
        <p:spPr>
          <a:xfrm flipH="true" flipV="true">
            <a:off x="5707545" y="5289717"/>
            <a:ext cx="6989851" cy="5116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1" id="61"/>
          <p:cNvSpPr/>
          <p:nvPr/>
        </p:nvSpPr>
        <p:spPr>
          <a:xfrm flipH="true">
            <a:off x="5707545" y="4074150"/>
            <a:ext cx="4692443" cy="1215567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2" id="62"/>
          <p:cNvSpPr/>
          <p:nvPr/>
        </p:nvSpPr>
        <p:spPr>
          <a:xfrm flipH="true" flipV="true">
            <a:off x="5707545" y="5289717"/>
            <a:ext cx="4692443" cy="1127583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3" id="63"/>
          <p:cNvSpPr txBox="true"/>
          <p:nvPr/>
        </p:nvSpPr>
        <p:spPr>
          <a:xfrm rot="0">
            <a:off x="2669929" y="2586700"/>
            <a:ext cx="1788130" cy="430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b="true" sz="2796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Padre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3907302" y="2430453"/>
            <a:ext cx="1788130" cy="430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b="true" sz="2796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Hijos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9857" y="447243"/>
            <a:ext cx="8362337" cy="581457"/>
            <a:chOff x="0" y="0"/>
            <a:chExt cx="5756233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56233" cy="400247"/>
            </a:xfrm>
            <a:custGeom>
              <a:avLst/>
              <a:gdLst/>
              <a:ahLst/>
              <a:cxnLst/>
              <a:rect r="r" b="b" t="t" l="l"/>
              <a:pathLst>
                <a:path h="400247" w="5756233">
                  <a:moveTo>
                    <a:pt x="5756233" y="12036"/>
                  </a:moveTo>
                  <a:lnTo>
                    <a:pt x="5756233" y="388212"/>
                  </a:lnTo>
                  <a:cubicBezTo>
                    <a:pt x="5756233" y="391404"/>
                    <a:pt x="5754965" y="394465"/>
                    <a:pt x="5752708" y="396722"/>
                  </a:cubicBezTo>
                  <a:cubicBezTo>
                    <a:pt x="5750451" y="398979"/>
                    <a:pt x="5747389" y="400247"/>
                    <a:pt x="5744197" y="400247"/>
                  </a:cubicBezTo>
                  <a:lnTo>
                    <a:pt x="12036" y="400247"/>
                  </a:lnTo>
                  <a:cubicBezTo>
                    <a:pt x="5388" y="400247"/>
                    <a:pt x="0" y="394859"/>
                    <a:pt x="0" y="388212"/>
                  </a:cubicBezTo>
                  <a:lnTo>
                    <a:pt x="0" y="12036"/>
                  </a:lnTo>
                  <a:cubicBezTo>
                    <a:pt x="0" y="5388"/>
                    <a:pt x="5388" y="0"/>
                    <a:pt x="12036" y="0"/>
                  </a:cubicBezTo>
                  <a:lnTo>
                    <a:pt x="5744197" y="0"/>
                  </a:lnTo>
                  <a:cubicBezTo>
                    <a:pt x="5750844" y="0"/>
                    <a:pt x="5756233" y="5388"/>
                    <a:pt x="5756233" y="12036"/>
                  </a:cubicBezTo>
                  <a:close/>
                </a:path>
              </a:pathLst>
            </a:custGeom>
            <a:solidFill>
              <a:srgbClr val="3A60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75623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4002" y="391903"/>
            <a:ext cx="8362337" cy="581457"/>
            <a:chOff x="0" y="0"/>
            <a:chExt cx="5756233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56233" cy="400247"/>
            </a:xfrm>
            <a:custGeom>
              <a:avLst/>
              <a:gdLst/>
              <a:ahLst/>
              <a:cxnLst/>
              <a:rect r="r" b="b" t="t" l="l"/>
              <a:pathLst>
                <a:path h="400247" w="5756233">
                  <a:moveTo>
                    <a:pt x="5756233" y="12036"/>
                  </a:moveTo>
                  <a:lnTo>
                    <a:pt x="5756233" y="388212"/>
                  </a:lnTo>
                  <a:cubicBezTo>
                    <a:pt x="5756233" y="391404"/>
                    <a:pt x="5754965" y="394465"/>
                    <a:pt x="5752708" y="396722"/>
                  </a:cubicBezTo>
                  <a:cubicBezTo>
                    <a:pt x="5750451" y="398979"/>
                    <a:pt x="5747389" y="400247"/>
                    <a:pt x="5744197" y="400247"/>
                  </a:cubicBezTo>
                  <a:lnTo>
                    <a:pt x="12036" y="400247"/>
                  </a:lnTo>
                  <a:cubicBezTo>
                    <a:pt x="5388" y="400247"/>
                    <a:pt x="0" y="394859"/>
                    <a:pt x="0" y="388212"/>
                  </a:cubicBezTo>
                  <a:lnTo>
                    <a:pt x="0" y="12036"/>
                  </a:lnTo>
                  <a:cubicBezTo>
                    <a:pt x="0" y="5388"/>
                    <a:pt x="5388" y="0"/>
                    <a:pt x="12036" y="0"/>
                  </a:cubicBezTo>
                  <a:lnTo>
                    <a:pt x="5744197" y="0"/>
                  </a:lnTo>
                  <a:cubicBezTo>
                    <a:pt x="5750844" y="0"/>
                    <a:pt x="5756233" y="5388"/>
                    <a:pt x="5756233" y="12036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3A60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5623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447243"/>
            <a:ext cx="8501423" cy="581457"/>
            <a:chOff x="0" y="0"/>
            <a:chExt cx="585197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851973" cy="400247"/>
            </a:xfrm>
            <a:custGeom>
              <a:avLst/>
              <a:gdLst/>
              <a:ahLst/>
              <a:cxnLst/>
              <a:rect r="r" b="b" t="t" l="l"/>
              <a:pathLst>
                <a:path h="400247" w="5851973">
                  <a:moveTo>
                    <a:pt x="5851973" y="11839"/>
                  </a:moveTo>
                  <a:lnTo>
                    <a:pt x="5851973" y="388409"/>
                  </a:lnTo>
                  <a:cubicBezTo>
                    <a:pt x="5851973" y="394947"/>
                    <a:pt x="5846673" y="400247"/>
                    <a:pt x="5840135" y="400247"/>
                  </a:cubicBezTo>
                  <a:lnTo>
                    <a:pt x="11839" y="400247"/>
                  </a:lnTo>
                  <a:cubicBezTo>
                    <a:pt x="5300" y="400247"/>
                    <a:pt x="0" y="394947"/>
                    <a:pt x="0" y="388409"/>
                  </a:cubicBezTo>
                  <a:lnTo>
                    <a:pt x="0" y="11839"/>
                  </a:lnTo>
                  <a:cubicBezTo>
                    <a:pt x="0" y="5300"/>
                    <a:pt x="5300" y="0"/>
                    <a:pt x="11839" y="0"/>
                  </a:cubicBezTo>
                  <a:lnTo>
                    <a:pt x="5840135" y="0"/>
                  </a:lnTo>
                  <a:cubicBezTo>
                    <a:pt x="5843275" y="0"/>
                    <a:pt x="5846286" y="1247"/>
                    <a:pt x="5848506" y="3467"/>
                  </a:cubicBezTo>
                  <a:cubicBezTo>
                    <a:pt x="5850726" y="5688"/>
                    <a:pt x="5851973" y="8699"/>
                    <a:pt x="5851973" y="1183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85197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47847" y="6948599"/>
            <a:ext cx="5275975" cy="2271601"/>
          </a:xfrm>
          <a:custGeom>
            <a:avLst/>
            <a:gdLst/>
            <a:ahLst/>
            <a:cxnLst/>
            <a:rect r="r" b="b" t="t" l="l"/>
            <a:pathLst>
              <a:path h="2271601" w="5275975">
                <a:moveTo>
                  <a:pt x="0" y="0"/>
                </a:moveTo>
                <a:lnTo>
                  <a:pt x="5275975" y="0"/>
                </a:lnTo>
                <a:lnTo>
                  <a:pt x="5275975" y="2271601"/>
                </a:lnTo>
                <a:lnTo>
                  <a:pt x="0" y="2271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451995" y="2954728"/>
            <a:ext cx="4442191" cy="6265472"/>
          </a:xfrm>
          <a:custGeom>
            <a:avLst/>
            <a:gdLst/>
            <a:ahLst/>
            <a:cxnLst/>
            <a:rect r="r" b="b" t="t" l="l"/>
            <a:pathLst>
              <a:path h="6265472" w="4442191">
                <a:moveTo>
                  <a:pt x="0" y="0"/>
                </a:moveTo>
                <a:lnTo>
                  <a:pt x="4442191" y="0"/>
                </a:lnTo>
                <a:lnTo>
                  <a:pt x="4442191" y="6265472"/>
                </a:lnTo>
                <a:lnTo>
                  <a:pt x="0" y="6265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20" t="0" r="-452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030910" y="6948599"/>
            <a:ext cx="4713998" cy="2271601"/>
          </a:xfrm>
          <a:custGeom>
            <a:avLst/>
            <a:gdLst/>
            <a:ahLst/>
            <a:cxnLst/>
            <a:rect r="r" b="b" t="t" l="l"/>
            <a:pathLst>
              <a:path h="2271601" w="4713998">
                <a:moveTo>
                  <a:pt x="0" y="0"/>
                </a:moveTo>
                <a:lnTo>
                  <a:pt x="4713998" y="0"/>
                </a:lnTo>
                <a:lnTo>
                  <a:pt x="4713998" y="2271601"/>
                </a:lnTo>
                <a:lnTo>
                  <a:pt x="0" y="22716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65071" y="1785247"/>
            <a:ext cx="4841528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Clase </a:t>
            </a:r>
            <a:r>
              <a:rPr lang="en-US" sz="3164" b="true">
                <a:solidFill>
                  <a:srgbClr val="3A60FF"/>
                </a:solidFill>
                <a:latin typeface="Poppins Bold"/>
                <a:ea typeface="Poppins Bold"/>
                <a:cs typeface="Poppins Bold"/>
                <a:sym typeface="Poppins Bold"/>
              </a:rPr>
              <a:t>Material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2477547"/>
            <a:ext cx="10979214" cy="354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Se creó la clase Material, con los atributos título, autor y año. Material es una clase abstracta, por lo que contiene:</a:t>
            </a:r>
          </a:p>
          <a:p>
            <a:pPr algn="just">
              <a:lnSpc>
                <a:spcPts val="3077"/>
              </a:lnSpc>
            </a:pPr>
          </a:p>
          <a:p>
            <a:pPr algn="just" marL="582930" indent="-291465" lvl="1">
              <a:lnSpc>
                <a:spcPts val="3077"/>
              </a:lnSpc>
              <a:buFont typeface="Arial"/>
              <a:buChar char="•"/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Atributos</a:t>
            </a:r>
          </a:p>
          <a:p>
            <a:pPr algn="just" marL="582930" indent="-291465" lvl="1">
              <a:lnSpc>
                <a:spcPts val="3077"/>
              </a:lnSpc>
              <a:buFont typeface="Arial"/>
              <a:buChar char="•"/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Métodos concretos (Getters y Setters)</a:t>
            </a:r>
          </a:p>
          <a:p>
            <a:pPr algn="just" marL="582930" indent="-291465" lvl="1">
              <a:lnSpc>
                <a:spcPts val="3077"/>
              </a:lnSpc>
              <a:buFont typeface="Arial"/>
              <a:buChar char="•"/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Métodos abstractos</a:t>
            </a:r>
          </a:p>
          <a:p>
            <a:pPr algn="just">
              <a:lnSpc>
                <a:spcPts val="3077"/>
              </a:lnSpc>
            </a:pPr>
          </a:p>
          <a:p>
            <a:pPr algn="just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También cuenta con un constructor para usar </a:t>
            </a: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super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en las demás clases.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71320" y="514146"/>
            <a:ext cx="5524531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Estructura del Reto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76369" y="579011"/>
            <a:ext cx="727068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369339" y="2439447"/>
            <a:ext cx="2607503" cy="37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2"/>
              </a:lnSpc>
            </a:pPr>
            <a:r>
              <a:rPr lang="en-US" sz="2388" b="true">
                <a:solidFill>
                  <a:srgbClr val="2D2D35">
                    <a:alpha val="4078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Getters / Setters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82083" y="6365812"/>
            <a:ext cx="2607503" cy="37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2"/>
              </a:lnSpc>
            </a:pPr>
            <a:r>
              <a:rPr lang="en-US" b="true" sz="2388">
                <a:solidFill>
                  <a:srgbClr val="2D2D35">
                    <a:alpha val="4078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Atributos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19539" y="6365812"/>
            <a:ext cx="5336740" cy="37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2"/>
              </a:lnSpc>
            </a:pPr>
            <a:r>
              <a:rPr lang="en-US" b="true" sz="2388">
                <a:solidFill>
                  <a:srgbClr val="2D2D35">
                    <a:alpha val="4078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Constructor y Métodos concretos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9857" y="447243"/>
            <a:ext cx="8362337" cy="581457"/>
            <a:chOff x="0" y="0"/>
            <a:chExt cx="5756233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56233" cy="400247"/>
            </a:xfrm>
            <a:custGeom>
              <a:avLst/>
              <a:gdLst/>
              <a:ahLst/>
              <a:cxnLst/>
              <a:rect r="r" b="b" t="t" l="l"/>
              <a:pathLst>
                <a:path h="400247" w="5756233">
                  <a:moveTo>
                    <a:pt x="5756233" y="12036"/>
                  </a:moveTo>
                  <a:lnTo>
                    <a:pt x="5756233" y="388212"/>
                  </a:lnTo>
                  <a:cubicBezTo>
                    <a:pt x="5756233" y="391404"/>
                    <a:pt x="5754965" y="394465"/>
                    <a:pt x="5752708" y="396722"/>
                  </a:cubicBezTo>
                  <a:cubicBezTo>
                    <a:pt x="5750451" y="398979"/>
                    <a:pt x="5747389" y="400247"/>
                    <a:pt x="5744197" y="400247"/>
                  </a:cubicBezTo>
                  <a:lnTo>
                    <a:pt x="12036" y="400247"/>
                  </a:lnTo>
                  <a:cubicBezTo>
                    <a:pt x="5388" y="400247"/>
                    <a:pt x="0" y="394859"/>
                    <a:pt x="0" y="388212"/>
                  </a:cubicBezTo>
                  <a:lnTo>
                    <a:pt x="0" y="12036"/>
                  </a:lnTo>
                  <a:cubicBezTo>
                    <a:pt x="0" y="5388"/>
                    <a:pt x="5388" y="0"/>
                    <a:pt x="12036" y="0"/>
                  </a:cubicBezTo>
                  <a:lnTo>
                    <a:pt x="5744197" y="0"/>
                  </a:lnTo>
                  <a:cubicBezTo>
                    <a:pt x="5750844" y="0"/>
                    <a:pt x="5756233" y="5388"/>
                    <a:pt x="5756233" y="12036"/>
                  </a:cubicBezTo>
                  <a:close/>
                </a:path>
              </a:pathLst>
            </a:custGeom>
            <a:solidFill>
              <a:srgbClr val="3A60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75623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4002" y="391903"/>
            <a:ext cx="8362337" cy="581457"/>
            <a:chOff x="0" y="0"/>
            <a:chExt cx="5756233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56233" cy="400247"/>
            </a:xfrm>
            <a:custGeom>
              <a:avLst/>
              <a:gdLst/>
              <a:ahLst/>
              <a:cxnLst/>
              <a:rect r="r" b="b" t="t" l="l"/>
              <a:pathLst>
                <a:path h="400247" w="5756233">
                  <a:moveTo>
                    <a:pt x="5756233" y="12036"/>
                  </a:moveTo>
                  <a:lnTo>
                    <a:pt x="5756233" y="388212"/>
                  </a:lnTo>
                  <a:cubicBezTo>
                    <a:pt x="5756233" y="391404"/>
                    <a:pt x="5754965" y="394465"/>
                    <a:pt x="5752708" y="396722"/>
                  </a:cubicBezTo>
                  <a:cubicBezTo>
                    <a:pt x="5750451" y="398979"/>
                    <a:pt x="5747389" y="400247"/>
                    <a:pt x="5744197" y="400247"/>
                  </a:cubicBezTo>
                  <a:lnTo>
                    <a:pt x="12036" y="400247"/>
                  </a:lnTo>
                  <a:cubicBezTo>
                    <a:pt x="5388" y="400247"/>
                    <a:pt x="0" y="394859"/>
                    <a:pt x="0" y="388212"/>
                  </a:cubicBezTo>
                  <a:lnTo>
                    <a:pt x="0" y="12036"/>
                  </a:lnTo>
                  <a:cubicBezTo>
                    <a:pt x="0" y="5388"/>
                    <a:pt x="5388" y="0"/>
                    <a:pt x="12036" y="0"/>
                  </a:cubicBezTo>
                  <a:lnTo>
                    <a:pt x="5744197" y="0"/>
                  </a:lnTo>
                  <a:cubicBezTo>
                    <a:pt x="5750844" y="0"/>
                    <a:pt x="5756233" y="5388"/>
                    <a:pt x="5756233" y="12036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3A60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5623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447243"/>
            <a:ext cx="8501423" cy="581457"/>
            <a:chOff x="0" y="0"/>
            <a:chExt cx="585197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851973" cy="400247"/>
            </a:xfrm>
            <a:custGeom>
              <a:avLst/>
              <a:gdLst/>
              <a:ahLst/>
              <a:cxnLst/>
              <a:rect r="r" b="b" t="t" l="l"/>
              <a:pathLst>
                <a:path h="400247" w="5851973">
                  <a:moveTo>
                    <a:pt x="5851973" y="11839"/>
                  </a:moveTo>
                  <a:lnTo>
                    <a:pt x="5851973" y="388409"/>
                  </a:lnTo>
                  <a:cubicBezTo>
                    <a:pt x="5851973" y="394947"/>
                    <a:pt x="5846673" y="400247"/>
                    <a:pt x="5840135" y="400247"/>
                  </a:cubicBezTo>
                  <a:lnTo>
                    <a:pt x="11839" y="400247"/>
                  </a:lnTo>
                  <a:cubicBezTo>
                    <a:pt x="5300" y="400247"/>
                    <a:pt x="0" y="394947"/>
                    <a:pt x="0" y="388409"/>
                  </a:cubicBezTo>
                  <a:lnTo>
                    <a:pt x="0" y="11839"/>
                  </a:lnTo>
                  <a:cubicBezTo>
                    <a:pt x="0" y="5300"/>
                    <a:pt x="5300" y="0"/>
                    <a:pt x="11839" y="0"/>
                  </a:cubicBezTo>
                  <a:lnTo>
                    <a:pt x="5840135" y="0"/>
                  </a:lnTo>
                  <a:cubicBezTo>
                    <a:pt x="5843275" y="0"/>
                    <a:pt x="5846286" y="1247"/>
                    <a:pt x="5848506" y="3467"/>
                  </a:cubicBezTo>
                  <a:cubicBezTo>
                    <a:pt x="5850726" y="5688"/>
                    <a:pt x="5851973" y="8699"/>
                    <a:pt x="5851973" y="1183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85197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44575" y="4551379"/>
            <a:ext cx="9394042" cy="1304308"/>
          </a:xfrm>
          <a:custGeom>
            <a:avLst/>
            <a:gdLst/>
            <a:ahLst/>
            <a:cxnLst/>
            <a:rect r="r" b="b" t="t" l="l"/>
            <a:pathLst>
              <a:path h="1304308" w="9394042">
                <a:moveTo>
                  <a:pt x="0" y="0"/>
                </a:moveTo>
                <a:lnTo>
                  <a:pt x="9394042" y="0"/>
                </a:lnTo>
                <a:lnTo>
                  <a:pt x="9394042" y="1304309"/>
                </a:lnTo>
                <a:lnTo>
                  <a:pt x="0" y="1304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72" t="-104184" r="0" b="-419562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65071" y="1785247"/>
            <a:ext cx="6330781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Clase </a:t>
            </a:r>
            <a:r>
              <a:rPr lang="en-US" sz="3164" b="true">
                <a:solidFill>
                  <a:srgbClr val="3A60FF"/>
                </a:solidFill>
                <a:latin typeface="Poppins Bold"/>
                <a:ea typeface="Poppins Bold"/>
                <a:cs typeface="Poppins Bold"/>
                <a:sym typeface="Poppins Bold"/>
              </a:rPr>
              <a:t>Libro, Dvd y Revista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4575" y="2477547"/>
            <a:ext cx="16230600" cy="12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Estas clases heredan los atributos de </a:t>
            </a: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Material. 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Lo único que hacen es usar </a:t>
            </a:r>
            <a:r>
              <a:rPr lang="en-US" sz="2700" i="true">
                <a:solidFill>
                  <a:srgbClr val="2D2D35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@override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para redefinir el método </a:t>
            </a:r>
            <a:r>
              <a:rPr lang="en-US" sz="2700" i="true">
                <a:solidFill>
                  <a:srgbClr val="2D2D35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mostrarInformación()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(polimorfismo). También tienen un constructor que les manda con super a la clase Material sus atributos para la declaración.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71320" y="514146"/>
            <a:ext cx="5524531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Estructura del Reto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76369" y="579011"/>
            <a:ext cx="727068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1374" y="4037454"/>
            <a:ext cx="3516934" cy="37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2"/>
              </a:lnSpc>
            </a:pPr>
            <a:r>
              <a:rPr lang="en-US" b="true" sz="2388">
                <a:solidFill>
                  <a:srgbClr val="2D2D35">
                    <a:alpha val="4078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Constructor con super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045129" y="6547295"/>
            <a:ext cx="9230047" cy="2711005"/>
          </a:xfrm>
          <a:custGeom>
            <a:avLst/>
            <a:gdLst/>
            <a:ahLst/>
            <a:cxnLst/>
            <a:rect r="r" b="b" t="t" l="l"/>
            <a:pathLst>
              <a:path h="2711005" w="9230047">
                <a:moveTo>
                  <a:pt x="0" y="0"/>
                </a:moveTo>
                <a:lnTo>
                  <a:pt x="9230046" y="0"/>
                </a:lnTo>
                <a:lnTo>
                  <a:pt x="9230046" y="2711005"/>
                </a:lnTo>
                <a:lnTo>
                  <a:pt x="0" y="2711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53" t="-107317" r="0" b="-92777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578154" y="5978897"/>
            <a:ext cx="4162798" cy="37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2"/>
              </a:lnSpc>
            </a:pPr>
            <a:r>
              <a:rPr lang="en-US" b="true" sz="2388">
                <a:solidFill>
                  <a:srgbClr val="2D2D35">
                    <a:alpha val="4078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Definir método abstracto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9857" y="447243"/>
            <a:ext cx="8362337" cy="581457"/>
            <a:chOff x="0" y="0"/>
            <a:chExt cx="5756233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56233" cy="400247"/>
            </a:xfrm>
            <a:custGeom>
              <a:avLst/>
              <a:gdLst/>
              <a:ahLst/>
              <a:cxnLst/>
              <a:rect r="r" b="b" t="t" l="l"/>
              <a:pathLst>
                <a:path h="400247" w="5756233">
                  <a:moveTo>
                    <a:pt x="5756233" y="12036"/>
                  </a:moveTo>
                  <a:lnTo>
                    <a:pt x="5756233" y="388212"/>
                  </a:lnTo>
                  <a:cubicBezTo>
                    <a:pt x="5756233" y="391404"/>
                    <a:pt x="5754965" y="394465"/>
                    <a:pt x="5752708" y="396722"/>
                  </a:cubicBezTo>
                  <a:cubicBezTo>
                    <a:pt x="5750451" y="398979"/>
                    <a:pt x="5747389" y="400247"/>
                    <a:pt x="5744197" y="400247"/>
                  </a:cubicBezTo>
                  <a:lnTo>
                    <a:pt x="12036" y="400247"/>
                  </a:lnTo>
                  <a:cubicBezTo>
                    <a:pt x="5388" y="400247"/>
                    <a:pt x="0" y="394859"/>
                    <a:pt x="0" y="388212"/>
                  </a:cubicBezTo>
                  <a:lnTo>
                    <a:pt x="0" y="12036"/>
                  </a:lnTo>
                  <a:cubicBezTo>
                    <a:pt x="0" y="5388"/>
                    <a:pt x="5388" y="0"/>
                    <a:pt x="12036" y="0"/>
                  </a:cubicBezTo>
                  <a:lnTo>
                    <a:pt x="5744197" y="0"/>
                  </a:lnTo>
                  <a:cubicBezTo>
                    <a:pt x="5750844" y="0"/>
                    <a:pt x="5756233" y="5388"/>
                    <a:pt x="5756233" y="12036"/>
                  </a:cubicBezTo>
                  <a:close/>
                </a:path>
              </a:pathLst>
            </a:custGeom>
            <a:solidFill>
              <a:srgbClr val="3A60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75623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4002" y="391903"/>
            <a:ext cx="8362337" cy="581457"/>
            <a:chOff x="0" y="0"/>
            <a:chExt cx="5756233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56233" cy="400247"/>
            </a:xfrm>
            <a:custGeom>
              <a:avLst/>
              <a:gdLst/>
              <a:ahLst/>
              <a:cxnLst/>
              <a:rect r="r" b="b" t="t" l="l"/>
              <a:pathLst>
                <a:path h="400247" w="5756233">
                  <a:moveTo>
                    <a:pt x="5756233" y="12036"/>
                  </a:moveTo>
                  <a:lnTo>
                    <a:pt x="5756233" y="388212"/>
                  </a:lnTo>
                  <a:cubicBezTo>
                    <a:pt x="5756233" y="391404"/>
                    <a:pt x="5754965" y="394465"/>
                    <a:pt x="5752708" y="396722"/>
                  </a:cubicBezTo>
                  <a:cubicBezTo>
                    <a:pt x="5750451" y="398979"/>
                    <a:pt x="5747389" y="400247"/>
                    <a:pt x="5744197" y="400247"/>
                  </a:cubicBezTo>
                  <a:lnTo>
                    <a:pt x="12036" y="400247"/>
                  </a:lnTo>
                  <a:cubicBezTo>
                    <a:pt x="5388" y="400247"/>
                    <a:pt x="0" y="394859"/>
                    <a:pt x="0" y="388212"/>
                  </a:cubicBezTo>
                  <a:lnTo>
                    <a:pt x="0" y="12036"/>
                  </a:lnTo>
                  <a:cubicBezTo>
                    <a:pt x="0" y="5388"/>
                    <a:pt x="5388" y="0"/>
                    <a:pt x="12036" y="0"/>
                  </a:cubicBezTo>
                  <a:lnTo>
                    <a:pt x="5744197" y="0"/>
                  </a:lnTo>
                  <a:cubicBezTo>
                    <a:pt x="5750844" y="0"/>
                    <a:pt x="5756233" y="5388"/>
                    <a:pt x="5756233" y="12036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3A60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5623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447243"/>
            <a:ext cx="8501423" cy="581457"/>
            <a:chOff x="0" y="0"/>
            <a:chExt cx="585197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851973" cy="400247"/>
            </a:xfrm>
            <a:custGeom>
              <a:avLst/>
              <a:gdLst/>
              <a:ahLst/>
              <a:cxnLst/>
              <a:rect r="r" b="b" t="t" l="l"/>
              <a:pathLst>
                <a:path h="400247" w="5851973">
                  <a:moveTo>
                    <a:pt x="5851973" y="11839"/>
                  </a:moveTo>
                  <a:lnTo>
                    <a:pt x="5851973" y="388409"/>
                  </a:lnTo>
                  <a:cubicBezTo>
                    <a:pt x="5851973" y="394947"/>
                    <a:pt x="5846673" y="400247"/>
                    <a:pt x="5840135" y="400247"/>
                  </a:cubicBezTo>
                  <a:lnTo>
                    <a:pt x="11839" y="400247"/>
                  </a:lnTo>
                  <a:cubicBezTo>
                    <a:pt x="5300" y="400247"/>
                    <a:pt x="0" y="394947"/>
                    <a:pt x="0" y="388409"/>
                  </a:cubicBezTo>
                  <a:lnTo>
                    <a:pt x="0" y="11839"/>
                  </a:lnTo>
                  <a:cubicBezTo>
                    <a:pt x="0" y="5300"/>
                    <a:pt x="5300" y="0"/>
                    <a:pt x="11839" y="0"/>
                  </a:cubicBezTo>
                  <a:lnTo>
                    <a:pt x="5840135" y="0"/>
                  </a:lnTo>
                  <a:cubicBezTo>
                    <a:pt x="5843275" y="0"/>
                    <a:pt x="5846286" y="1247"/>
                    <a:pt x="5848506" y="3467"/>
                  </a:cubicBezTo>
                  <a:cubicBezTo>
                    <a:pt x="5850726" y="5688"/>
                    <a:pt x="5851973" y="8699"/>
                    <a:pt x="5851973" y="1183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85197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4117149"/>
            <a:ext cx="16230600" cy="4721165"/>
          </a:xfrm>
          <a:custGeom>
            <a:avLst/>
            <a:gdLst/>
            <a:ahLst/>
            <a:cxnLst/>
            <a:rect r="r" b="b" t="t" l="l"/>
            <a:pathLst>
              <a:path h="4721165" w="16230600">
                <a:moveTo>
                  <a:pt x="0" y="0"/>
                </a:moveTo>
                <a:lnTo>
                  <a:pt x="16230600" y="0"/>
                </a:lnTo>
                <a:lnTo>
                  <a:pt x="16230600" y="4721165"/>
                </a:lnTo>
                <a:lnTo>
                  <a:pt x="0" y="4721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65071" y="1785247"/>
            <a:ext cx="6330781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Clase </a:t>
            </a:r>
            <a:r>
              <a:rPr lang="en-US" sz="3164" b="true">
                <a:solidFill>
                  <a:srgbClr val="3A60FF"/>
                </a:solidFill>
                <a:latin typeface="Poppins Bold"/>
                <a:ea typeface="Poppins Bold"/>
                <a:cs typeface="Poppins Bold"/>
                <a:sym typeface="Poppins Bold"/>
              </a:rPr>
              <a:t>MainApp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4575" y="2477547"/>
            <a:ext cx="16230600" cy="12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Contiene al </a:t>
            </a: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main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. Contiene un menú sencillo para agregar cualquier tipo de material elegido y definido por el usuario para almacenarlos en un ArrayList e imprimirlos con el método mostrarInformación().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71320" y="514146"/>
            <a:ext cx="5524531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Estructura del Reto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76369" y="579011"/>
            <a:ext cx="727068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15931" y="2205938"/>
            <a:ext cx="5785985" cy="3163982"/>
          </a:xfrm>
          <a:custGeom>
            <a:avLst/>
            <a:gdLst/>
            <a:ahLst/>
            <a:cxnLst/>
            <a:rect r="r" b="b" t="t" l="l"/>
            <a:pathLst>
              <a:path h="3163982" w="5785985">
                <a:moveTo>
                  <a:pt x="0" y="0"/>
                </a:moveTo>
                <a:lnTo>
                  <a:pt x="5785986" y="0"/>
                </a:lnTo>
                <a:lnTo>
                  <a:pt x="5785986" y="3163982"/>
                </a:lnTo>
                <a:lnTo>
                  <a:pt x="0" y="3163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15931" y="6094318"/>
            <a:ext cx="5785985" cy="3163982"/>
          </a:xfrm>
          <a:custGeom>
            <a:avLst/>
            <a:gdLst/>
            <a:ahLst/>
            <a:cxnLst/>
            <a:rect r="r" b="b" t="t" l="l"/>
            <a:pathLst>
              <a:path h="3163982" w="5785985">
                <a:moveTo>
                  <a:pt x="0" y="0"/>
                </a:moveTo>
                <a:lnTo>
                  <a:pt x="5785986" y="0"/>
                </a:lnTo>
                <a:lnTo>
                  <a:pt x="5785986" y="3163982"/>
                </a:lnTo>
                <a:lnTo>
                  <a:pt x="0" y="3163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83431" y="4076995"/>
            <a:ext cx="6290837" cy="3599314"/>
          </a:xfrm>
          <a:custGeom>
            <a:avLst/>
            <a:gdLst/>
            <a:ahLst/>
            <a:cxnLst/>
            <a:rect r="r" b="b" t="t" l="l"/>
            <a:pathLst>
              <a:path h="3599314" w="6290837">
                <a:moveTo>
                  <a:pt x="0" y="0"/>
                </a:moveTo>
                <a:lnTo>
                  <a:pt x="6290837" y="0"/>
                </a:lnTo>
                <a:lnTo>
                  <a:pt x="6290837" y="3599314"/>
                </a:lnTo>
                <a:lnTo>
                  <a:pt x="0" y="35993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289437" y="466293"/>
            <a:ext cx="8362337" cy="581457"/>
            <a:chOff x="0" y="0"/>
            <a:chExt cx="5756233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56233" cy="400247"/>
            </a:xfrm>
            <a:custGeom>
              <a:avLst/>
              <a:gdLst/>
              <a:ahLst/>
              <a:cxnLst/>
              <a:rect r="r" b="b" t="t" l="l"/>
              <a:pathLst>
                <a:path h="400247" w="5756233">
                  <a:moveTo>
                    <a:pt x="5756233" y="12036"/>
                  </a:moveTo>
                  <a:lnTo>
                    <a:pt x="5756233" y="388212"/>
                  </a:lnTo>
                  <a:cubicBezTo>
                    <a:pt x="5756233" y="391404"/>
                    <a:pt x="5754965" y="394465"/>
                    <a:pt x="5752708" y="396722"/>
                  </a:cubicBezTo>
                  <a:cubicBezTo>
                    <a:pt x="5750451" y="398979"/>
                    <a:pt x="5747389" y="400247"/>
                    <a:pt x="5744197" y="400247"/>
                  </a:cubicBezTo>
                  <a:lnTo>
                    <a:pt x="12036" y="400247"/>
                  </a:lnTo>
                  <a:cubicBezTo>
                    <a:pt x="5388" y="400247"/>
                    <a:pt x="0" y="394859"/>
                    <a:pt x="0" y="388212"/>
                  </a:cubicBezTo>
                  <a:lnTo>
                    <a:pt x="0" y="12036"/>
                  </a:lnTo>
                  <a:cubicBezTo>
                    <a:pt x="0" y="5388"/>
                    <a:pt x="5388" y="0"/>
                    <a:pt x="12036" y="0"/>
                  </a:cubicBezTo>
                  <a:lnTo>
                    <a:pt x="5744197" y="0"/>
                  </a:lnTo>
                  <a:cubicBezTo>
                    <a:pt x="5750844" y="0"/>
                    <a:pt x="5756233" y="5388"/>
                    <a:pt x="5756233" y="12036"/>
                  </a:cubicBezTo>
                  <a:close/>
                </a:path>
              </a:pathLst>
            </a:custGeom>
            <a:solidFill>
              <a:srgbClr val="3A60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5623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213582" y="410953"/>
            <a:ext cx="8362337" cy="581457"/>
            <a:chOff x="0" y="0"/>
            <a:chExt cx="575623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56233" cy="400247"/>
            </a:xfrm>
            <a:custGeom>
              <a:avLst/>
              <a:gdLst/>
              <a:ahLst/>
              <a:cxnLst/>
              <a:rect r="r" b="b" t="t" l="l"/>
              <a:pathLst>
                <a:path h="400247" w="5756233">
                  <a:moveTo>
                    <a:pt x="5756233" y="12036"/>
                  </a:moveTo>
                  <a:lnTo>
                    <a:pt x="5756233" y="388212"/>
                  </a:lnTo>
                  <a:cubicBezTo>
                    <a:pt x="5756233" y="391404"/>
                    <a:pt x="5754965" y="394465"/>
                    <a:pt x="5752708" y="396722"/>
                  </a:cubicBezTo>
                  <a:cubicBezTo>
                    <a:pt x="5750451" y="398979"/>
                    <a:pt x="5747389" y="400247"/>
                    <a:pt x="5744197" y="400247"/>
                  </a:cubicBezTo>
                  <a:lnTo>
                    <a:pt x="12036" y="400247"/>
                  </a:lnTo>
                  <a:cubicBezTo>
                    <a:pt x="5388" y="400247"/>
                    <a:pt x="0" y="394859"/>
                    <a:pt x="0" y="388212"/>
                  </a:cubicBezTo>
                  <a:lnTo>
                    <a:pt x="0" y="12036"/>
                  </a:lnTo>
                  <a:cubicBezTo>
                    <a:pt x="0" y="5388"/>
                    <a:pt x="5388" y="0"/>
                    <a:pt x="12036" y="0"/>
                  </a:cubicBezTo>
                  <a:lnTo>
                    <a:pt x="5744197" y="0"/>
                  </a:lnTo>
                  <a:cubicBezTo>
                    <a:pt x="5750844" y="0"/>
                    <a:pt x="5756233" y="5388"/>
                    <a:pt x="5756233" y="12036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3A60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75623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29877" y="410953"/>
            <a:ext cx="8501423" cy="581457"/>
            <a:chOff x="0" y="0"/>
            <a:chExt cx="5851973" cy="4002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851973" cy="400247"/>
            </a:xfrm>
            <a:custGeom>
              <a:avLst/>
              <a:gdLst/>
              <a:ahLst/>
              <a:cxnLst/>
              <a:rect r="r" b="b" t="t" l="l"/>
              <a:pathLst>
                <a:path h="400247" w="5851973">
                  <a:moveTo>
                    <a:pt x="5851973" y="11839"/>
                  </a:moveTo>
                  <a:lnTo>
                    <a:pt x="5851973" y="388409"/>
                  </a:lnTo>
                  <a:cubicBezTo>
                    <a:pt x="5851973" y="394947"/>
                    <a:pt x="5846673" y="400247"/>
                    <a:pt x="5840135" y="400247"/>
                  </a:cubicBezTo>
                  <a:lnTo>
                    <a:pt x="11839" y="400247"/>
                  </a:lnTo>
                  <a:cubicBezTo>
                    <a:pt x="5300" y="400247"/>
                    <a:pt x="0" y="394947"/>
                    <a:pt x="0" y="388409"/>
                  </a:cubicBezTo>
                  <a:lnTo>
                    <a:pt x="0" y="11839"/>
                  </a:lnTo>
                  <a:cubicBezTo>
                    <a:pt x="0" y="5300"/>
                    <a:pt x="5300" y="0"/>
                    <a:pt x="11839" y="0"/>
                  </a:cubicBezTo>
                  <a:lnTo>
                    <a:pt x="5840135" y="0"/>
                  </a:lnTo>
                  <a:cubicBezTo>
                    <a:pt x="5843275" y="0"/>
                    <a:pt x="5846286" y="1247"/>
                    <a:pt x="5848506" y="3467"/>
                  </a:cubicBezTo>
                  <a:cubicBezTo>
                    <a:pt x="5850726" y="5688"/>
                    <a:pt x="5851973" y="8699"/>
                    <a:pt x="5851973" y="1183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85197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670900" y="533196"/>
            <a:ext cx="5524531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2246" y="542721"/>
            <a:ext cx="727068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Estructura del Reto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15931" y="1616529"/>
            <a:ext cx="3439847" cy="36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  <a:r>
              <a:rPr lang="en-US" sz="2336" b="true">
                <a:solidFill>
                  <a:srgbClr val="2D2D35">
                    <a:alpha val="94902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Agregar Libro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15931" y="5583985"/>
            <a:ext cx="3439847" cy="36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  <a:r>
              <a:rPr lang="en-US" sz="2336" b="true">
                <a:solidFill>
                  <a:srgbClr val="2D2D35">
                    <a:alpha val="94902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Agregar Revista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183431" y="3411074"/>
            <a:ext cx="3439847" cy="36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  <a:r>
              <a:rPr lang="en-US" sz="2336" b="true">
                <a:solidFill>
                  <a:srgbClr val="2D2D35">
                    <a:alpha val="94902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Agregar DVD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582" y="2235756"/>
            <a:ext cx="6290837" cy="6851089"/>
          </a:xfrm>
          <a:custGeom>
            <a:avLst/>
            <a:gdLst/>
            <a:ahLst/>
            <a:cxnLst/>
            <a:rect r="r" b="b" t="t" l="l"/>
            <a:pathLst>
              <a:path h="6851089" w="6290837">
                <a:moveTo>
                  <a:pt x="0" y="0"/>
                </a:moveTo>
                <a:lnTo>
                  <a:pt x="6290836" y="0"/>
                </a:lnTo>
                <a:lnTo>
                  <a:pt x="6290836" y="6851089"/>
                </a:lnTo>
                <a:lnTo>
                  <a:pt x="0" y="685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289437" y="466293"/>
            <a:ext cx="8362337" cy="581457"/>
            <a:chOff x="0" y="0"/>
            <a:chExt cx="5756233" cy="400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56233" cy="400247"/>
            </a:xfrm>
            <a:custGeom>
              <a:avLst/>
              <a:gdLst/>
              <a:ahLst/>
              <a:cxnLst/>
              <a:rect r="r" b="b" t="t" l="l"/>
              <a:pathLst>
                <a:path h="400247" w="5756233">
                  <a:moveTo>
                    <a:pt x="5756233" y="12036"/>
                  </a:moveTo>
                  <a:lnTo>
                    <a:pt x="5756233" y="388212"/>
                  </a:lnTo>
                  <a:cubicBezTo>
                    <a:pt x="5756233" y="391404"/>
                    <a:pt x="5754965" y="394465"/>
                    <a:pt x="5752708" y="396722"/>
                  </a:cubicBezTo>
                  <a:cubicBezTo>
                    <a:pt x="5750451" y="398979"/>
                    <a:pt x="5747389" y="400247"/>
                    <a:pt x="5744197" y="400247"/>
                  </a:cubicBezTo>
                  <a:lnTo>
                    <a:pt x="12036" y="400247"/>
                  </a:lnTo>
                  <a:cubicBezTo>
                    <a:pt x="5388" y="400247"/>
                    <a:pt x="0" y="394859"/>
                    <a:pt x="0" y="388212"/>
                  </a:cubicBezTo>
                  <a:lnTo>
                    <a:pt x="0" y="12036"/>
                  </a:lnTo>
                  <a:cubicBezTo>
                    <a:pt x="0" y="5388"/>
                    <a:pt x="5388" y="0"/>
                    <a:pt x="12036" y="0"/>
                  </a:cubicBezTo>
                  <a:lnTo>
                    <a:pt x="5744197" y="0"/>
                  </a:lnTo>
                  <a:cubicBezTo>
                    <a:pt x="5750844" y="0"/>
                    <a:pt x="5756233" y="5388"/>
                    <a:pt x="5756233" y="12036"/>
                  </a:cubicBezTo>
                  <a:close/>
                </a:path>
              </a:pathLst>
            </a:custGeom>
            <a:solidFill>
              <a:srgbClr val="3A60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75623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13582" y="410953"/>
            <a:ext cx="8362337" cy="581457"/>
            <a:chOff x="0" y="0"/>
            <a:chExt cx="5756233" cy="4002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56233" cy="400247"/>
            </a:xfrm>
            <a:custGeom>
              <a:avLst/>
              <a:gdLst/>
              <a:ahLst/>
              <a:cxnLst/>
              <a:rect r="r" b="b" t="t" l="l"/>
              <a:pathLst>
                <a:path h="400247" w="5756233">
                  <a:moveTo>
                    <a:pt x="5756233" y="12036"/>
                  </a:moveTo>
                  <a:lnTo>
                    <a:pt x="5756233" y="388212"/>
                  </a:lnTo>
                  <a:cubicBezTo>
                    <a:pt x="5756233" y="391404"/>
                    <a:pt x="5754965" y="394465"/>
                    <a:pt x="5752708" y="396722"/>
                  </a:cubicBezTo>
                  <a:cubicBezTo>
                    <a:pt x="5750451" y="398979"/>
                    <a:pt x="5747389" y="400247"/>
                    <a:pt x="5744197" y="400247"/>
                  </a:cubicBezTo>
                  <a:lnTo>
                    <a:pt x="12036" y="400247"/>
                  </a:lnTo>
                  <a:cubicBezTo>
                    <a:pt x="5388" y="400247"/>
                    <a:pt x="0" y="394859"/>
                    <a:pt x="0" y="388212"/>
                  </a:cubicBezTo>
                  <a:lnTo>
                    <a:pt x="0" y="12036"/>
                  </a:lnTo>
                  <a:cubicBezTo>
                    <a:pt x="0" y="5388"/>
                    <a:pt x="5388" y="0"/>
                    <a:pt x="12036" y="0"/>
                  </a:cubicBezTo>
                  <a:lnTo>
                    <a:pt x="5744197" y="0"/>
                  </a:lnTo>
                  <a:cubicBezTo>
                    <a:pt x="5750844" y="0"/>
                    <a:pt x="5756233" y="5388"/>
                    <a:pt x="5756233" y="12036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3A60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75623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29877" y="410953"/>
            <a:ext cx="8501423" cy="581457"/>
            <a:chOff x="0" y="0"/>
            <a:chExt cx="5851973" cy="4002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851973" cy="400247"/>
            </a:xfrm>
            <a:custGeom>
              <a:avLst/>
              <a:gdLst/>
              <a:ahLst/>
              <a:cxnLst/>
              <a:rect r="r" b="b" t="t" l="l"/>
              <a:pathLst>
                <a:path h="400247" w="5851973">
                  <a:moveTo>
                    <a:pt x="5851973" y="11839"/>
                  </a:moveTo>
                  <a:lnTo>
                    <a:pt x="5851973" y="388409"/>
                  </a:lnTo>
                  <a:cubicBezTo>
                    <a:pt x="5851973" y="394947"/>
                    <a:pt x="5846673" y="400247"/>
                    <a:pt x="5840135" y="400247"/>
                  </a:cubicBezTo>
                  <a:lnTo>
                    <a:pt x="11839" y="400247"/>
                  </a:lnTo>
                  <a:cubicBezTo>
                    <a:pt x="5300" y="400247"/>
                    <a:pt x="0" y="394947"/>
                    <a:pt x="0" y="388409"/>
                  </a:cubicBezTo>
                  <a:lnTo>
                    <a:pt x="0" y="11839"/>
                  </a:lnTo>
                  <a:cubicBezTo>
                    <a:pt x="0" y="5300"/>
                    <a:pt x="5300" y="0"/>
                    <a:pt x="11839" y="0"/>
                  </a:cubicBezTo>
                  <a:lnTo>
                    <a:pt x="5840135" y="0"/>
                  </a:lnTo>
                  <a:cubicBezTo>
                    <a:pt x="5843275" y="0"/>
                    <a:pt x="5846286" y="1247"/>
                    <a:pt x="5848506" y="3467"/>
                  </a:cubicBezTo>
                  <a:cubicBezTo>
                    <a:pt x="5850726" y="5688"/>
                    <a:pt x="5851973" y="8699"/>
                    <a:pt x="5851973" y="1183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85197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670900" y="533196"/>
            <a:ext cx="5524531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2246" y="542721"/>
            <a:ext cx="727068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Estructura del Reto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39952" y="1586712"/>
            <a:ext cx="3439847" cy="360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3"/>
              </a:lnSpc>
            </a:pPr>
            <a:r>
              <a:rPr lang="en-US" b="true" sz="2336">
                <a:solidFill>
                  <a:srgbClr val="2D2D35">
                    <a:alpha val="94902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Impresión Final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DAG10SPdJBk</dc:identifier>
  <dcterms:modified xsi:type="dcterms:W3CDTF">2011-08-01T06:04:30Z</dcterms:modified>
  <cp:revision>1</cp:revision>
  <dc:title>Reto #7-8 Equipo 6</dc:title>
</cp:coreProperties>
</file>