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34475" cy="16238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91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85928-8838-41A9-8442-686F14E13A8A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3D11-D0A6-43AE-AA5A-804317E426F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52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C53D11-D0A6-43AE-AA5A-804317E426F2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39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2657558"/>
            <a:ext cx="7764304" cy="5653417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8528993"/>
            <a:ext cx="6850856" cy="3920553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556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49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864552"/>
            <a:ext cx="1969621" cy="1376141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864552"/>
            <a:ext cx="5794683" cy="1376141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326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4048362"/>
            <a:ext cx="7878485" cy="675478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10867045"/>
            <a:ext cx="7878485" cy="3552179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82000"/>
                  </a:schemeClr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82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82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56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4322759"/>
            <a:ext cx="3882152" cy="103032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4322759"/>
            <a:ext cx="3882152" cy="103032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09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64555"/>
            <a:ext cx="7878485" cy="31387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3980698"/>
            <a:ext cx="3864310" cy="1950879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5931577"/>
            <a:ext cx="3864310" cy="87244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3980698"/>
            <a:ext cx="3883342" cy="1950879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5931577"/>
            <a:ext cx="3883342" cy="872445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05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1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74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1082569"/>
            <a:ext cx="2946106" cy="3788992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2338052"/>
            <a:ext cx="4624328" cy="1153988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4871561"/>
            <a:ext cx="2946106" cy="9025170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639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1082569"/>
            <a:ext cx="2946106" cy="3788992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2338052"/>
            <a:ext cx="4624328" cy="1153988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4871561"/>
            <a:ext cx="2946106" cy="9025170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624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864555"/>
            <a:ext cx="7878485" cy="313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4322759"/>
            <a:ext cx="7878485" cy="10303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5050722"/>
            <a:ext cx="2055257" cy="864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F47BF-A258-4047-818F-F96A47457683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5050722"/>
            <a:ext cx="3082885" cy="864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5050722"/>
            <a:ext cx="2055257" cy="864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1A7E6-F591-48D1-9A60-8F943FBAA6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80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terminador 4">
            <a:extLst>
              <a:ext uri="{FF2B5EF4-FFF2-40B4-BE49-F238E27FC236}">
                <a16:creationId xmlns:a16="http://schemas.microsoft.com/office/drawing/2014/main" id="{79E28228-0282-64A1-97C1-D96066047EB4}"/>
              </a:ext>
            </a:extLst>
          </p:cNvPr>
          <p:cNvSpPr/>
          <p:nvPr/>
        </p:nvSpPr>
        <p:spPr>
          <a:xfrm>
            <a:off x="3878886" y="256896"/>
            <a:ext cx="1376705" cy="481435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Inicio</a:t>
            </a:r>
          </a:p>
        </p:txBody>
      </p:sp>
      <p:sp>
        <p:nvSpPr>
          <p:cNvPr id="6" name="Diagrama de flujo: proceso 5">
            <a:extLst>
              <a:ext uri="{FF2B5EF4-FFF2-40B4-BE49-F238E27FC236}">
                <a16:creationId xmlns:a16="http://schemas.microsoft.com/office/drawing/2014/main" id="{0DA4D6AB-FC81-EF44-3D97-DD32327A4BA0}"/>
              </a:ext>
            </a:extLst>
          </p:cNvPr>
          <p:cNvSpPr/>
          <p:nvPr/>
        </p:nvSpPr>
        <p:spPr>
          <a:xfrm>
            <a:off x="3317348" y="1011836"/>
            <a:ext cx="2486232" cy="599102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Inicializar sistema de toques del esp 32</a:t>
            </a:r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D647173F-837C-3701-220C-FEFC8EBC485F}"/>
              </a:ext>
            </a:extLst>
          </p:cNvPr>
          <p:cNvSpPr/>
          <p:nvPr/>
        </p:nvSpPr>
        <p:spPr>
          <a:xfrm>
            <a:off x="3236588" y="1777100"/>
            <a:ext cx="2661299" cy="481720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Escoger los pines a utilizar y configurarlos</a:t>
            </a:r>
          </a:p>
        </p:txBody>
      </p:sp>
      <p:sp>
        <p:nvSpPr>
          <p:cNvPr id="8" name="Diagrama de flujo: proceso 7">
            <a:extLst>
              <a:ext uri="{FF2B5EF4-FFF2-40B4-BE49-F238E27FC236}">
                <a16:creationId xmlns:a16="http://schemas.microsoft.com/office/drawing/2014/main" id="{25FFF99C-CE8C-5649-0C11-C652F0FD850D}"/>
              </a:ext>
            </a:extLst>
          </p:cNvPr>
          <p:cNvSpPr/>
          <p:nvPr/>
        </p:nvSpPr>
        <p:spPr>
          <a:xfrm>
            <a:off x="2856722" y="2565925"/>
            <a:ext cx="3421032" cy="342552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Iniciar la secuencia de detección de toques y variables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9D3D673-5146-17C4-817D-24B7E4F8793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560464" y="1610938"/>
            <a:ext cx="6774" cy="166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E8E60BA-46BD-0C93-0FBA-151251055CB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560464" y="738331"/>
            <a:ext cx="6775" cy="2735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272E6EA-3FC0-F0E7-F009-7D4C8877AAE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567238" y="2258820"/>
            <a:ext cx="0" cy="307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7375334-C735-80AB-364E-9D25566730A5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flipH="1">
            <a:off x="3539907" y="2908477"/>
            <a:ext cx="1027331" cy="573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Diagrama de flujo: datos 36">
            <a:extLst>
              <a:ext uri="{FF2B5EF4-FFF2-40B4-BE49-F238E27FC236}">
                <a16:creationId xmlns:a16="http://schemas.microsoft.com/office/drawing/2014/main" id="{3B478657-41DD-77B7-BF0B-3F02F9B91014}"/>
              </a:ext>
            </a:extLst>
          </p:cNvPr>
          <p:cNvSpPr/>
          <p:nvPr/>
        </p:nvSpPr>
        <p:spPr>
          <a:xfrm>
            <a:off x="2537308" y="3481535"/>
            <a:ext cx="1670998" cy="573057"/>
          </a:xfrm>
          <a:prstGeom prst="flowChartInputOut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900" dirty="0"/>
              <a:t>Guardar digito de toque Corto (‘S’)</a:t>
            </a:r>
          </a:p>
        </p:txBody>
      </p:sp>
      <p:sp>
        <p:nvSpPr>
          <p:cNvPr id="38" name="Diagrama de flujo: datos 37">
            <a:extLst>
              <a:ext uri="{FF2B5EF4-FFF2-40B4-BE49-F238E27FC236}">
                <a16:creationId xmlns:a16="http://schemas.microsoft.com/office/drawing/2014/main" id="{558846A4-CB82-8EB6-A596-8898AA2C69D4}"/>
              </a:ext>
            </a:extLst>
          </p:cNvPr>
          <p:cNvSpPr/>
          <p:nvPr/>
        </p:nvSpPr>
        <p:spPr>
          <a:xfrm>
            <a:off x="4734338" y="3481534"/>
            <a:ext cx="1670998" cy="573057"/>
          </a:xfrm>
          <a:prstGeom prst="flowChartInputOutp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Guardar  digito de toque largo (‘L’)</a:t>
            </a:r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536E7BD-8DB4-43E2-6190-6E5ADFA5C5E9}"/>
              </a:ext>
            </a:extLst>
          </p:cNvPr>
          <p:cNvCxnSpPr>
            <a:cxnSpLocks/>
            <a:stCxn id="8" idx="2"/>
            <a:endCxn id="38" idx="1"/>
          </p:cNvCxnSpPr>
          <p:nvPr/>
        </p:nvCxnSpPr>
        <p:spPr>
          <a:xfrm>
            <a:off x="4567238" y="2908477"/>
            <a:ext cx="1002599" cy="573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3" name="Diagrama de flujo: decisión 42">
            <a:extLst>
              <a:ext uri="{FF2B5EF4-FFF2-40B4-BE49-F238E27FC236}">
                <a16:creationId xmlns:a16="http://schemas.microsoft.com/office/drawing/2014/main" id="{B37FEB42-2A11-1CED-3B3D-9843718482F6}"/>
              </a:ext>
            </a:extLst>
          </p:cNvPr>
          <p:cNvSpPr/>
          <p:nvPr/>
        </p:nvSpPr>
        <p:spPr>
          <a:xfrm>
            <a:off x="3086455" y="4532110"/>
            <a:ext cx="2961564" cy="17810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¿La secuencia ha guardado 9 dígitos?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A300683-F45D-13BA-772A-9E9535126B59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>
            <a:off x="3372807" y="4054592"/>
            <a:ext cx="1194430" cy="477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793328F4-9B6E-D9D0-8479-CDDEF9F64338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 flipH="1">
            <a:off x="4567237" y="4054591"/>
            <a:ext cx="1002600" cy="4775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A1DAAEF9-5CA5-EBE8-8F08-1C8668847A0C}"/>
              </a:ext>
            </a:extLst>
          </p:cNvPr>
          <p:cNvCxnSpPr>
            <a:stCxn id="43" idx="3"/>
            <a:endCxn id="8" idx="3"/>
          </p:cNvCxnSpPr>
          <p:nvPr/>
        </p:nvCxnSpPr>
        <p:spPr>
          <a:xfrm flipV="1">
            <a:off x="6048019" y="2737201"/>
            <a:ext cx="229735" cy="2685426"/>
          </a:xfrm>
          <a:prstGeom prst="bentConnector3">
            <a:avLst>
              <a:gd name="adj1" fmla="val 199506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8" name="Diagrama de flujo: proceso 57">
            <a:extLst>
              <a:ext uri="{FF2B5EF4-FFF2-40B4-BE49-F238E27FC236}">
                <a16:creationId xmlns:a16="http://schemas.microsoft.com/office/drawing/2014/main" id="{8CF9CCD6-A05B-8021-9972-0C7C3AD8CF4A}"/>
              </a:ext>
            </a:extLst>
          </p:cNvPr>
          <p:cNvSpPr/>
          <p:nvPr/>
        </p:nvSpPr>
        <p:spPr>
          <a:xfrm>
            <a:off x="6232979" y="4225867"/>
            <a:ext cx="582318" cy="3771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</a:t>
            </a:r>
          </a:p>
        </p:txBody>
      </p:sp>
      <p:sp>
        <p:nvSpPr>
          <p:cNvPr id="68" name="Diagrama de flujo: decisión 67">
            <a:extLst>
              <a:ext uri="{FF2B5EF4-FFF2-40B4-BE49-F238E27FC236}">
                <a16:creationId xmlns:a16="http://schemas.microsoft.com/office/drawing/2014/main" id="{E5B4463D-9F53-F45B-A4CC-5167465CD6EB}"/>
              </a:ext>
            </a:extLst>
          </p:cNvPr>
          <p:cNvSpPr/>
          <p:nvPr/>
        </p:nvSpPr>
        <p:spPr>
          <a:xfrm>
            <a:off x="3086455" y="7108119"/>
            <a:ext cx="2961564" cy="1781033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¿La secuencia concuerda con la contraseña LLLSSSLLL?</a:t>
            </a: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649C17F5-FB56-DDE8-A74F-9285838DEC51}"/>
              </a:ext>
            </a:extLst>
          </p:cNvPr>
          <p:cNvCxnSpPr>
            <a:stCxn id="43" idx="2"/>
            <a:endCxn id="68" idx="0"/>
          </p:cNvCxnSpPr>
          <p:nvPr/>
        </p:nvCxnSpPr>
        <p:spPr>
          <a:xfrm>
            <a:off x="4567237" y="6313143"/>
            <a:ext cx="0" cy="794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Diagrama de flujo: proceso 75">
            <a:extLst>
              <a:ext uri="{FF2B5EF4-FFF2-40B4-BE49-F238E27FC236}">
                <a16:creationId xmlns:a16="http://schemas.microsoft.com/office/drawing/2014/main" id="{3D4C3AF0-CE71-D9A7-167A-098B0D685CEA}"/>
              </a:ext>
            </a:extLst>
          </p:cNvPr>
          <p:cNvSpPr/>
          <p:nvPr/>
        </p:nvSpPr>
        <p:spPr>
          <a:xfrm>
            <a:off x="1157468" y="9049212"/>
            <a:ext cx="2574271" cy="63491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Aprobado, finalizando programa</a:t>
            </a:r>
          </a:p>
        </p:txBody>
      </p:sp>
      <p:sp>
        <p:nvSpPr>
          <p:cNvPr id="77" name="Diagrama de flujo: proceso 76">
            <a:extLst>
              <a:ext uri="{FF2B5EF4-FFF2-40B4-BE49-F238E27FC236}">
                <a16:creationId xmlns:a16="http://schemas.microsoft.com/office/drawing/2014/main" id="{E5089865-3EAE-325C-A5F7-A8817E5BFF7D}"/>
              </a:ext>
            </a:extLst>
          </p:cNvPr>
          <p:cNvSpPr/>
          <p:nvPr/>
        </p:nvSpPr>
        <p:spPr>
          <a:xfrm>
            <a:off x="5237002" y="9049213"/>
            <a:ext cx="2574271" cy="63491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Intento fallido. </a:t>
            </a:r>
          </a:p>
        </p:txBody>
      </p: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CCB57408-24D6-B91E-B6B7-67F2F18750EB}"/>
              </a:ext>
            </a:extLst>
          </p:cNvPr>
          <p:cNvCxnSpPr>
            <a:cxnSpLocks/>
            <a:stCxn id="68" idx="1"/>
            <a:endCxn id="76" idx="0"/>
          </p:cNvCxnSpPr>
          <p:nvPr/>
        </p:nvCxnSpPr>
        <p:spPr>
          <a:xfrm rot="10800000" flipV="1">
            <a:off x="2444605" y="7998636"/>
            <a:ext cx="641851" cy="10505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1BED15C4-28A8-D62B-2789-392C744E5A68}"/>
              </a:ext>
            </a:extLst>
          </p:cNvPr>
          <p:cNvCxnSpPr>
            <a:cxnSpLocks/>
            <a:stCxn id="68" idx="3"/>
            <a:endCxn id="77" idx="0"/>
          </p:cNvCxnSpPr>
          <p:nvPr/>
        </p:nvCxnSpPr>
        <p:spPr>
          <a:xfrm>
            <a:off x="6048019" y="7998636"/>
            <a:ext cx="476119" cy="10505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2" name="Diagrama de flujo: proceso 81">
            <a:extLst>
              <a:ext uri="{FF2B5EF4-FFF2-40B4-BE49-F238E27FC236}">
                <a16:creationId xmlns:a16="http://schemas.microsoft.com/office/drawing/2014/main" id="{5392526B-9084-08A8-AFD3-3DAEB5C7DA5F}"/>
              </a:ext>
            </a:extLst>
          </p:cNvPr>
          <p:cNvSpPr/>
          <p:nvPr/>
        </p:nvSpPr>
        <p:spPr>
          <a:xfrm>
            <a:off x="4276078" y="6522063"/>
            <a:ext cx="582318" cy="3771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</a:t>
            </a:r>
          </a:p>
        </p:txBody>
      </p:sp>
      <p:sp>
        <p:nvSpPr>
          <p:cNvPr id="86" name="Diagrama de flujo: proceso 85">
            <a:extLst>
              <a:ext uri="{FF2B5EF4-FFF2-40B4-BE49-F238E27FC236}">
                <a16:creationId xmlns:a16="http://schemas.microsoft.com/office/drawing/2014/main" id="{53D95383-1C57-DF0A-29A3-F20F46E4BE07}"/>
              </a:ext>
            </a:extLst>
          </p:cNvPr>
          <p:cNvSpPr/>
          <p:nvPr/>
        </p:nvSpPr>
        <p:spPr>
          <a:xfrm>
            <a:off x="6287137" y="8420894"/>
            <a:ext cx="582318" cy="3771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</a:t>
            </a:r>
          </a:p>
        </p:txBody>
      </p:sp>
      <p:sp>
        <p:nvSpPr>
          <p:cNvPr id="87" name="Diagrama de flujo: proceso 86">
            <a:extLst>
              <a:ext uri="{FF2B5EF4-FFF2-40B4-BE49-F238E27FC236}">
                <a16:creationId xmlns:a16="http://schemas.microsoft.com/office/drawing/2014/main" id="{B2B3DF62-0954-E3F6-CBC7-2FE8897D2964}"/>
              </a:ext>
            </a:extLst>
          </p:cNvPr>
          <p:cNvSpPr/>
          <p:nvPr/>
        </p:nvSpPr>
        <p:spPr>
          <a:xfrm>
            <a:off x="2153281" y="8347523"/>
            <a:ext cx="582318" cy="3771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</a:t>
            </a:r>
          </a:p>
        </p:txBody>
      </p:sp>
      <p:sp>
        <p:nvSpPr>
          <p:cNvPr id="90" name="Diagrama de flujo: decisión 89">
            <a:extLst>
              <a:ext uri="{FF2B5EF4-FFF2-40B4-BE49-F238E27FC236}">
                <a16:creationId xmlns:a16="http://schemas.microsoft.com/office/drawing/2014/main" id="{DF4750E3-4A1A-C4BA-AAD1-0B46DFA29CC4}"/>
              </a:ext>
            </a:extLst>
          </p:cNvPr>
          <p:cNvSpPr/>
          <p:nvPr/>
        </p:nvSpPr>
        <p:spPr>
          <a:xfrm>
            <a:off x="5043354" y="10091799"/>
            <a:ext cx="2961564" cy="513748"/>
          </a:xfrm>
          <a:prstGeom prst="flowChartDecisio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400" dirty="0"/>
              <a:t>¿Intentos &lt; 3?</a:t>
            </a:r>
          </a:p>
        </p:txBody>
      </p:sp>
      <p:sp>
        <p:nvSpPr>
          <p:cNvPr id="93" name="Diagrama de flujo: terminador 92">
            <a:extLst>
              <a:ext uri="{FF2B5EF4-FFF2-40B4-BE49-F238E27FC236}">
                <a16:creationId xmlns:a16="http://schemas.microsoft.com/office/drawing/2014/main" id="{BC2881A7-4C7C-295A-B49C-87F285C73693}"/>
              </a:ext>
            </a:extLst>
          </p:cNvPr>
          <p:cNvSpPr/>
          <p:nvPr/>
        </p:nvSpPr>
        <p:spPr>
          <a:xfrm>
            <a:off x="3802028" y="14867048"/>
            <a:ext cx="1530417" cy="535623"/>
          </a:xfrm>
          <a:prstGeom prst="flowChartTermina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Fin </a:t>
            </a:r>
          </a:p>
        </p:txBody>
      </p: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F0885EAC-6EFF-8670-F9B9-64413EE6EBF6}"/>
              </a:ext>
            </a:extLst>
          </p:cNvPr>
          <p:cNvCxnSpPr>
            <a:stCxn id="76" idx="2"/>
            <a:endCxn id="93" idx="0"/>
          </p:cNvCxnSpPr>
          <p:nvPr/>
        </p:nvCxnSpPr>
        <p:spPr>
          <a:xfrm rot="16200000" flipH="1">
            <a:off x="914460" y="11214271"/>
            <a:ext cx="5182920" cy="21226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0" name="Conector recto de flecha 99">
            <a:extLst>
              <a:ext uri="{FF2B5EF4-FFF2-40B4-BE49-F238E27FC236}">
                <a16:creationId xmlns:a16="http://schemas.microsoft.com/office/drawing/2014/main" id="{BFEF4B0E-E021-2EB4-60FC-A6CF6D3ABC7C}"/>
              </a:ext>
            </a:extLst>
          </p:cNvPr>
          <p:cNvCxnSpPr>
            <a:cxnSpLocks/>
            <a:stCxn id="77" idx="2"/>
            <a:endCxn id="90" idx="0"/>
          </p:cNvCxnSpPr>
          <p:nvPr/>
        </p:nvCxnSpPr>
        <p:spPr>
          <a:xfrm flipH="1">
            <a:off x="6524136" y="9684128"/>
            <a:ext cx="2" cy="407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3" name="Diagrama de flujo: proceso 102">
            <a:extLst>
              <a:ext uri="{FF2B5EF4-FFF2-40B4-BE49-F238E27FC236}">
                <a16:creationId xmlns:a16="http://schemas.microsoft.com/office/drawing/2014/main" id="{1F24388B-A73A-102A-13DE-96A24A1CDBC6}"/>
              </a:ext>
            </a:extLst>
          </p:cNvPr>
          <p:cNvSpPr/>
          <p:nvPr/>
        </p:nvSpPr>
        <p:spPr>
          <a:xfrm>
            <a:off x="5237000" y="11496064"/>
            <a:ext cx="2574271" cy="634916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Reinicia secuencia de lectura y permite reintentar </a:t>
            </a:r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06D3F8A4-5117-25BA-7E13-2B4594431478}"/>
              </a:ext>
            </a:extLst>
          </p:cNvPr>
          <p:cNvCxnSpPr>
            <a:cxnSpLocks/>
            <a:stCxn id="90" idx="2"/>
            <a:endCxn id="103" idx="0"/>
          </p:cNvCxnSpPr>
          <p:nvPr/>
        </p:nvCxnSpPr>
        <p:spPr>
          <a:xfrm>
            <a:off x="6524136" y="10605547"/>
            <a:ext cx="0" cy="890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0" name="Conector: angular 129">
            <a:extLst>
              <a:ext uri="{FF2B5EF4-FFF2-40B4-BE49-F238E27FC236}">
                <a16:creationId xmlns:a16="http://schemas.microsoft.com/office/drawing/2014/main" id="{A60D56F4-EA68-B9CC-E666-10A7A322909B}"/>
              </a:ext>
            </a:extLst>
          </p:cNvPr>
          <p:cNvCxnSpPr>
            <a:stCxn id="103" idx="3"/>
            <a:endCxn id="8" idx="3"/>
          </p:cNvCxnSpPr>
          <p:nvPr/>
        </p:nvCxnSpPr>
        <p:spPr>
          <a:xfrm flipH="1" flipV="1">
            <a:off x="6277754" y="2737201"/>
            <a:ext cx="1533517" cy="9076321"/>
          </a:xfrm>
          <a:prstGeom prst="bentConnector3">
            <a:avLst>
              <a:gd name="adj1" fmla="val -46608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2" name="Diagrama de flujo: proceso 131">
            <a:extLst>
              <a:ext uri="{FF2B5EF4-FFF2-40B4-BE49-F238E27FC236}">
                <a16:creationId xmlns:a16="http://schemas.microsoft.com/office/drawing/2014/main" id="{F29AE26D-B052-FF0A-0E80-C199199DE54E}"/>
              </a:ext>
            </a:extLst>
          </p:cNvPr>
          <p:cNvSpPr/>
          <p:nvPr/>
        </p:nvSpPr>
        <p:spPr>
          <a:xfrm>
            <a:off x="6232976" y="10844724"/>
            <a:ext cx="582318" cy="37713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Si</a:t>
            </a:r>
          </a:p>
        </p:txBody>
      </p:sp>
      <p:sp>
        <p:nvSpPr>
          <p:cNvPr id="133" name="Diagrama de flujo: proceso 132">
            <a:extLst>
              <a:ext uri="{FF2B5EF4-FFF2-40B4-BE49-F238E27FC236}">
                <a16:creationId xmlns:a16="http://schemas.microsoft.com/office/drawing/2014/main" id="{90EF8612-88C1-0DD4-CF27-0C1A92679BE8}"/>
              </a:ext>
            </a:extLst>
          </p:cNvPr>
          <p:cNvSpPr/>
          <p:nvPr/>
        </p:nvSpPr>
        <p:spPr>
          <a:xfrm>
            <a:off x="5237000" y="13144386"/>
            <a:ext cx="2574271" cy="634915"/>
          </a:xfrm>
          <a:prstGeom prst="flowChartProcess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11" dirty="0"/>
              <a:t>Demasiados intentos fallidos. Se cerrara el sistema</a:t>
            </a:r>
          </a:p>
        </p:txBody>
      </p:sp>
      <p:cxnSp>
        <p:nvCxnSpPr>
          <p:cNvPr id="135" name="Conector: angular 134">
            <a:extLst>
              <a:ext uri="{FF2B5EF4-FFF2-40B4-BE49-F238E27FC236}">
                <a16:creationId xmlns:a16="http://schemas.microsoft.com/office/drawing/2014/main" id="{2966E6DF-FC8A-D4FF-6530-CF78D02BA801}"/>
              </a:ext>
            </a:extLst>
          </p:cNvPr>
          <p:cNvCxnSpPr>
            <a:stCxn id="90" idx="1"/>
            <a:endCxn id="133" idx="0"/>
          </p:cNvCxnSpPr>
          <p:nvPr/>
        </p:nvCxnSpPr>
        <p:spPr>
          <a:xfrm rot="10800000" flipH="1" flipV="1">
            <a:off x="5043354" y="10348672"/>
            <a:ext cx="1480782" cy="2795713"/>
          </a:xfrm>
          <a:prstGeom prst="bentConnector4">
            <a:avLst>
              <a:gd name="adj1" fmla="val -15438"/>
              <a:gd name="adj2" fmla="val 76123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0" name="Conector: angular 139">
            <a:extLst>
              <a:ext uri="{FF2B5EF4-FFF2-40B4-BE49-F238E27FC236}">
                <a16:creationId xmlns:a16="http://schemas.microsoft.com/office/drawing/2014/main" id="{257114E8-2973-4287-4E03-8D2D700FC8E8}"/>
              </a:ext>
            </a:extLst>
          </p:cNvPr>
          <p:cNvCxnSpPr>
            <a:stCxn id="133" idx="2"/>
            <a:endCxn id="93" idx="0"/>
          </p:cNvCxnSpPr>
          <p:nvPr/>
        </p:nvCxnSpPr>
        <p:spPr>
          <a:xfrm rot="5400000">
            <a:off x="5001814" y="13344725"/>
            <a:ext cx="1087747" cy="1956899"/>
          </a:xfrm>
          <a:prstGeom prst="bentConnector3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76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91</Words>
  <Application>Microsoft Office PowerPoint</Application>
  <PresentationFormat>Personalizado</PresentationFormat>
  <Paragraphs>20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RACINI GIL JUAN</dc:creator>
  <cp:lastModifiedBy>RACINI GIL JUAN</cp:lastModifiedBy>
  <cp:revision>1</cp:revision>
  <dcterms:created xsi:type="dcterms:W3CDTF">2025-04-07T05:07:36Z</dcterms:created>
  <dcterms:modified xsi:type="dcterms:W3CDTF">2025-04-07T05:47:09Z</dcterms:modified>
</cp:coreProperties>
</file>