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CE21-5238-484F-8F8C-6BBBCDEB5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82730-0929-4D84-A3E0-E5EC69282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F1E6-F635-4F9D-A107-DD49E0C5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F0C7-8CF0-4A45-84F8-69DE0E83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1550-1FEC-440E-90B3-326514F2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778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F760-6463-4A27-82B5-E365DE50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01CC6-54A0-4619-8B9D-F68A02EFF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73C25-00A4-403A-9FD8-145FA548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8792-AA0D-41F6-93D3-7F4E84D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AA58-0DA0-4D93-87DF-70F64179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8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207AC-0C6E-439B-8B43-11FF1B7D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CF56C-C62A-46EF-AFFE-110D5714A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5C1D5-2AA2-421D-8DDA-A999B94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4A6B-7939-4BE6-BCFC-4BA9D474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249A-3133-4CE2-8199-F4E6D678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7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E822-919A-4E69-A02D-EF29BB93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228F-7400-45C5-A813-34375C7F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9110-2E75-4EED-BB9E-797B5C98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1666-26D7-43E5-AE60-9A26F984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937D-C7AB-4F16-BFE2-B7A411BA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6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C7D-961F-4A47-B828-7E096902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5F0D-A36F-43E6-88B4-2C3DFF56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FEBD-C785-43AA-9A65-285DF20A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9575-2A36-4AC0-A99F-D3F2AE5B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C051-35C6-4AC5-8736-A875D87D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30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50DF-AA0A-4257-B5AC-D4E07763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6433-3AC8-4E43-9585-E2CDBBDDB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36018-6FCE-4ABE-8F2A-39D6A28DF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2855-B667-464F-9AB1-1175F51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53928-0D6A-4E0E-80E9-92031C2A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CF706-8AD1-422C-A3E1-4BA68E86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12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9C23-C3B2-4878-9605-DD52C4AF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C1F7-AC94-4FF6-BEAD-59E8722F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73E42-DE0B-4E4A-BD58-D1370DB8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4BCFD-5783-46E8-A64E-9E1E383AD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78699-F693-4BC8-99FD-EAD7CAF6C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49D42-040D-4AB5-AFF4-D8E62FE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37340-CDA2-422B-A8EC-94754764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7A802-657A-4F91-B23B-E75E773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86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99FA-B8E3-41BF-9FEE-DACE01BE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219FE-9E33-40EA-9DC8-370700CC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153FF-FE73-4197-8CE3-B0446A6B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594E9-F729-419A-BC3F-F738B9B4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73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1D298-13FE-43F2-A186-323C9547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7811B-0E91-4981-BB5A-93E8A06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B374-82E4-4A0F-B704-E663749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97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B554-ACDF-4327-B44C-E2B87517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0872-5317-4415-9F57-529D6C3E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BFD83-D352-468C-B1E9-86D9D87CF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4558-4F02-483E-9384-9B5CCCC0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E8C82-21DB-47B5-853A-BAF5AA37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D2A4-B322-4C40-BF0F-A195DDAF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0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12D9-1160-4DB4-8BCC-60C7DEB0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338CF-A8BE-45B9-932B-48844382F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ACF83-AEFE-4623-8F6C-D9AC2B980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F50F-97AC-49FA-BA3B-B479350D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DDAB-C735-4269-8BD9-DF138C1B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33B5-D26F-4DA3-93FD-C43CD8B3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41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CB261-3D06-48FE-89B3-228F29F7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F969F-6AC3-4DBE-A4A1-80B34F65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5C79-20A4-4581-B74D-32A8185C6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5DA9-C4A9-46FD-9405-39F3C9767437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3DA1-2102-4794-B918-D58E788E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49741-491A-4310-A8E8-9B1097A7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9E96-E0D0-4160-A286-2E71DF9FDA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86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0BF68-B059-464C-B4D7-75AD028A4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Proyecto Análisis Aplicado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6C0B-2588-40FA-B9DA-1B96D3E64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419" sz="1500" dirty="0">
                <a:solidFill>
                  <a:srgbClr val="FFFFFF"/>
                </a:solidFill>
              </a:rPr>
              <a:t>Mauricio Trejo Santamaria 138886</a:t>
            </a:r>
          </a:p>
          <a:p>
            <a:r>
              <a:rPr lang="es-419" sz="1500" dirty="0">
                <a:solidFill>
                  <a:srgbClr val="FFFFFF"/>
                </a:solidFill>
              </a:rPr>
              <a:t>Andrés Albores Ángeles 131749</a:t>
            </a:r>
            <a:endParaRPr lang="es-MX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8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605F0-A23D-4394-8C72-50A7C4F0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20" y="5073812"/>
            <a:ext cx="6331904" cy="1146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Matriz Coseno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BBB9AB-23F5-469C-B86F-AD0F889A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23" y="638175"/>
            <a:ext cx="2773681" cy="11277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ED2D38-3BE4-4975-BC28-800FAE06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" y="355556"/>
            <a:ext cx="3217333" cy="25073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86FB13-3E68-400A-B486-FC246C7D4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4720" y="3237337"/>
            <a:ext cx="3482319" cy="298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605F0-A23D-4394-8C72-50A7C4F0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11" y="5073812"/>
            <a:ext cx="6331904" cy="1146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Matriz Poisson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DE5367-5A90-41F7-8247-F52BDDB5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1" y="496891"/>
            <a:ext cx="3230692" cy="2445621"/>
          </a:xfrm>
          <a:prstGeom prst="rect">
            <a:avLst/>
          </a:prstGeom>
        </p:spPr>
      </p:pic>
      <p:sp>
        <p:nvSpPr>
          <p:cNvPr id="49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1D3462-1442-4E96-B1F4-21AC51E6C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86" y="638175"/>
            <a:ext cx="2808106" cy="123030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CB88C94-A06D-44C9-B468-1385D896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515" y="3262077"/>
            <a:ext cx="3721118" cy="28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9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Proyecto Análisis Aplicado</vt:lpstr>
      <vt:lpstr>Matriz Coseno</vt:lpstr>
      <vt:lpstr>Matriz Poisson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Análisis Aplicado</dc:title>
  <dc:creator>Mauricio Trejo Santamaría</dc:creator>
  <cp:lastModifiedBy>Mauricio Trejo Santamaría</cp:lastModifiedBy>
  <cp:revision>4</cp:revision>
  <dcterms:created xsi:type="dcterms:W3CDTF">2019-05-22T02:16:31Z</dcterms:created>
  <dcterms:modified xsi:type="dcterms:W3CDTF">2019-05-22T02:52:57Z</dcterms:modified>
</cp:coreProperties>
</file>