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  <p:sldMasterId id="2147483898" r:id="rId2"/>
  </p:sldMasterIdLst>
  <p:sldIdLst>
    <p:sldId id="256" r:id="rId3"/>
    <p:sldId id="268" r:id="rId4"/>
    <p:sldId id="265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9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4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2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79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44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2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69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18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0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6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46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9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45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86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744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50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52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1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502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9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6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5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2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0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7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6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5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1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42B5DB9-D883-4835-98CC-661398E12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6268" y="4672208"/>
            <a:ext cx="5565732" cy="218579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s-MX" sz="5400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 híbrido de búsqueda de línea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987F70-F1D5-4C0B-94B7-7A8545D1B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396180"/>
            <a:ext cx="2531516" cy="3842569"/>
          </a:xfrm>
        </p:spPr>
        <p:txBody>
          <a:bodyPr anchor="ctr">
            <a:normAutofit/>
          </a:bodyPr>
          <a:lstStyle/>
          <a:p>
            <a:r>
              <a:rPr lang="es-MX" sz="2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Mauricio Trejo</a:t>
            </a:r>
          </a:p>
          <a:p>
            <a:r>
              <a:rPr lang="es-MX" sz="2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Andrés Ángeles</a:t>
            </a:r>
          </a:p>
          <a:p>
            <a:r>
              <a:rPr lang="es-MX" sz="2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Aarón López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075530E2-40F0-4320-99A6-6F94D03AB7C9}"/>
              </a:ext>
            </a:extLst>
          </p:cNvPr>
          <p:cNvSpPr txBox="1">
            <a:spLocks/>
          </p:cNvSpPr>
          <p:nvPr/>
        </p:nvSpPr>
        <p:spPr>
          <a:xfrm>
            <a:off x="4573201" y="764087"/>
            <a:ext cx="7618799" cy="4146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7200" dirty="0">
                <a:latin typeface="Segoe UI" panose="020B0502040204020203" pitchFamily="34" charset="0"/>
                <a:cs typeface="Segoe UI" panose="020B0502040204020203" pitchFamily="34" charset="0"/>
              </a:rPr>
              <a:t>Análisis</a:t>
            </a:r>
            <a:r>
              <a:rPr lang="es-MX" sz="7200" dirty="0"/>
              <a:t> Aplicado I</a:t>
            </a:r>
          </a:p>
        </p:txBody>
      </p:sp>
    </p:spTree>
    <p:extLst>
      <p:ext uri="{BB962C8B-B14F-4D97-AF65-F5344CB8AC3E}">
        <p14:creationId xmlns:p14="http://schemas.microsoft.com/office/powerpoint/2010/main" val="362776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CC18-9461-47F7-A84F-FD4BC966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467687"/>
            <a:ext cx="10018713" cy="808264"/>
          </a:xfrm>
        </p:spPr>
        <p:txBody>
          <a:bodyPr>
            <a:noAutofit/>
          </a:bodyPr>
          <a:lstStyle/>
          <a:p>
            <a:r>
              <a:rPr lang="es-MX" sz="4800" dirty="0">
                <a:latin typeface="Segoe UI" panose="020B0502040204020203" pitchFamily="34" charset="0"/>
                <a:cs typeface="Segoe UI" panose="020B0502040204020203" pitchFamily="34" charset="0"/>
              </a:rPr>
              <a:t>Tabla de resumen de resultados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FBE129-9653-430C-B82D-D67D6EB03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538486"/>
              </p:ext>
            </p:extLst>
          </p:nvPr>
        </p:nvGraphicFramePr>
        <p:xfrm>
          <a:off x="1534886" y="1616075"/>
          <a:ext cx="996814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998">
                  <a:extLst>
                    <a:ext uri="{9D8B030D-6E8A-4147-A177-3AD203B41FA5}">
                      <a16:colId xmlns:a16="http://schemas.microsoft.com/office/drawing/2014/main" val="1252835259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1012361999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509011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Converge a punto óptimo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Número de iteraciones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0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Rosenbrock</a:t>
                      </a:r>
                      <a:endParaRPr lang="es-MX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(0.9998, 0.995)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91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Rastrigin</a:t>
                      </a:r>
                      <a:endParaRPr lang="es-MX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(-1.9896, -1.9902)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80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Griewank</a:t>
                      </a:r>
                      <a:endParaRPr lang="es-MX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(3.1422, 0)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Ackley</a:t>
                      </a:r>
                      <a:endParaRPr lang="es-MX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(0.0003, -0.0056)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33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Branin</a:t>
                      </a:r>
                      <a:endParaRPr lang="es-MX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(-3.1416, 12.2750)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99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Easom</a:t>
                      </a:r>
                      <a:endParaRPr lang="es-MX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(5, 5)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698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2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1AA9B-40B5-4E5D-99BA-49DBA448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5747778" cy="1565753"/>
          </a:xfrm>
        </p:spPr>
        <p:txBody>
          <a:bodyPr>
            <a:normAutofit/>
          </a:bodyPr>
          <a:lstStyle/>
          <a:p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Función de McCormick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2D597EE-7C35-48E0-9852-AAD795AAA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97298"/>
                <a:ext cx="5747778" cy="2398505"/>
              </a:xfrm>
            </p:spPr>
            <p:txBody>
              <a:bodyPr>
                <a:normAutofit/>
              </a:bodyPr>
              <a:lstStyle/>
              <a:p>
                <a:r>
                  <a:rPr lang="es-MX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El mínimo de la función es </a:t>
                </a:r>
              </a:p>
              <a:p>
                <a:pPr marL="0" indent="0">
                  <a:buNone/>
                </a:pPr>
                <a:r>
                  <a:rPr lang="es-MX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−0.54719,−1.54719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MX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s-MX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Obtuvimos los siguientes resultados: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2D597EE-7C35-48E0-9852-AAD795AAA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97298"/>
                <a:ext cx="5747778" cy="2398505"/>
              </a:xfrm>
              <a:blipFill>
                <a:blip r:embed="rId2"/>
                <a:stretch>
                  <a:fillRect l="-26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8682CC7C-3397-4003-985A-42D002295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53" b="1"/>
          <a:stretch/>
        </p:blipFill>
        <p:spPr>
          <a:xfrm>
            <a:off x="7697111" y="475989"/>
            <a:ext cx="3931188" cy="38705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6D2A1B-740A-407C-9441-0874D0BB6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111" y="4772415"/>
            <a:ext cx="3931188" cy="71377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D2E73544-AD21-4C6C-BFE7-0601B566C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84717"/>
              </p:ext>
            </p:extLst>
          </p:nvPr>
        </p:nvGraphicFramePr>
        <p:xfrm>
          <a:off x="1166070" y="4002831"/>
          <a:ext cx="606601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7864">
                  <a:extLst>
                    <a:ext uri="{9D8B030D-6E8A-4147-A177-3AD203B41FA5}">
                      <a16:colId xmlns:a16="http://schemas.microsoft.com/office/drawing/2014/main" val="3468502040"/>
                    </a:ext>
                  </a:extLst>
                </a:gridCol>
                <a:gridCol w="1856149">
                  <a:extLst>
                    <a:ext uri="{9D8B030D-6E8A-4147-A177-3AD203B41FA5}">
                      <a16:colId xmlns:a16="http://schemas.microsoft.com/office/drawing/2014/main" val="1725249776"/>
                    </a:ext>
                  </a:extLst>
                </a:gridCol>
                <a:gridCol w="2022006">
                  <a:extLst>
                    <a:ext uri="{9D8B030D-6E8A-4147-A177-3AD203B41FA5}">
                      <a16:colId xmlns:a16="http://schemas.microsoft.com/office/drawing/2014/main" val="127770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Método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Iteraciones MD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Iteraciones DN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1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Backtracking</a:t>
                      </a:r>
                      <a:endParaRPr lang="es-MX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20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Interpolación lineal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1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Híbrido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9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37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1AA9B-40B5-4E5D-99BA-49DBA448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458"/>
            <a:ext cx="5747778" cy="1752599"/>
          </a:xfrm>
        </p:spPr>
        <p:txBody>
          <a:bodyPr>
            <a:normAutofit/>
          </a:bodyPr>
          <a:lstStyle/>
          <a:p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Función de Perm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2D597EE-7C35-48E0-9852-AAD795AAA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603227"/>
                <a:ext cx="5747778" cy="2020817"/>
              </a:xfrm>
            </p:spPr>
            <p:txBody>
              <a:bodyPr>
                <a:normAutofit/>
              </a:bodyPr>
              <a:lstStyle/>
              <a:p>
                <a:r>
                  <a:rPr lang="es-MX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El mínimo de la función es </a:t>
                </a:r>
                <a:r>
                  <a:rPr lang="es-MX" dirty="0"/>
                  <a:t>x</a:t>
                </a:r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(1,</m:t>
                        </m:r>
                        <m:f>
                          <m:f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MX" dirty="0"/>
              </a:p>
              <a:p>
                <a:r>
                  <a:rPr lang="es-MX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Obtuvimos los siguientes resultados: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2D597EE-7C35-48E0-9852-AAD795AAA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603227"/>
                <a:ext cx="5747778" cy="2020817"/>
              </a:xfrm>
              <a:blipFill>
                <a:blip r:embed="rId2"/>
                <a:stretch>
                  <a:fillRect l="-26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60E6824E-D8DA-4630-879D-D1544BC0B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2" r="4959" b="2"/>
          <a:stretch/>
        </p:blipFill>
        <p:spPr>
          <a:xfrm>
            <a:off x="7598720" y="397354"/>
            <a:ext cx="4050483" cy="38819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48B7968-F651-4FD4-A9E1-5F0DFF0AA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721" y="4519683"/>
            <a:ext cx="4050483" cy="96650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1BFFD02E-33AE-4D74-A6F9-8907F626F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96514"/>
              </p:ext>
            </p:extLst>
          </p:nvPr>
        </p:nvGraphicFramePr>
        <p:xfrm>
          <a:off x="1233182" y="4002831"/>
          <a:ext cx="599890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2068">
                  <a:extLst>
                    <a:ext uri="{9D8B030D-6E8A-4147-A177-3AD203B41FA5}">
                      <a16:colId xmlns:a16="http://schemas.microsoft.com/office/drawing/2014/main" val="3468502040"/>
                    </a:ext>
                  </a:extLst>
                </a:gridCol>
                <a:gridCol w="1841161">
                  <a:extLst>
                    <a:ext uri="{9D8B030D-6E8A-4147-A177-3AD203B41FA5}">
                      <a16:colId xmlns:a16="http://schemas.microsoft.com/office/drawing/2014/main" val="1725249776"/>
                    </a:ext>
                  </a:extLst>
                </a:gridCol>
                <a:gridCol w="2005679">
                  <a:extLst>
                    <a:ext uri="{9D8B030D-6E8A-4147-A177-3AD203B41FA5}">
                      <a16:colId xmlns:a16="http://schemas.microsoft.com/office/drawing/2014/main" val="127770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Método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Iteraciones MD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Iteraciones DN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1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Backtracking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20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Interpolación lineal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1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Híbrido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9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0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1AA9B-40B5-4E5D-99BA-49DBA448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5747778" cy="1752599"/>
          </a:xfrm>
        </p:spPr>
        <p:txBody>
          <a:bodyPr>
            <a:normAutofit/>
          </a:bodyPr>
          <a:lstStyle/>
          <a:p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Función de </a:t>
            </a:r>
            <a:r>
              <a:rPr lang="es-MX" dirty="0" err="1">
                <a:latin typeface="Segoe UI" panose="020B0502040204020203" pitchFamily="34" charset="0"/>
                <a:cs typeface="Segoe UI" panose="020B0502040204020203" pitchFamily="34" charset="0"/>
              </a:rPr>
              <a:t>Bohachevsky</a:t>
            </a: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2D597EE-7C35-48E0-9852-AAD795AAA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752599"/>
                <a:ext cx="5747778" cy="2520043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El mínimo de la función es x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0,0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MX" dirty="0"/>
              </a:p>
              <a:p>
                <a:r>
                  <a:rPr lang="es-MX" dirty="0"/>
                  <a:t>Obtuvimos los siguientes resultados: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2D597EE-7C35-48E0-9852-AAD795AAA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752599"/>
                <a:ext cx="5747778" cy="2520043"/>
              </a:xfrm>
              <a:blipFill>
                <a:blip r:embed="rId2"/>
                <a:stretch>
                  <a:fillRect l="-26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719CF285-152D-4EF1-B9BC-CF4E83EC2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8" r="1457" b="1"/>
          <a:stretch/>
        </p:blipFill>
        <p:spPr>
          <a:xfrm>
            <a:off x="7552943" y="607707"/>
            <a:ext cx="3950078" cy="366493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8A93BDE-7084-4B37-ACB1-E08988422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3" y="4528297"/>
            <a:ext cx="3950079" cy="95789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6E8767FA-D775-44DF-9A0E-DC265081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66817"/>
              </p:ext>
            </p:extLst>
          </p:nvPr>
        </p:nvGraphicFramePr>
        <p:xfrm>
          <a:off x="1317072" y="4002831"/>
          <a:ext cx="591501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401">
                  <a:extLst>
                    <a:ext uri="{9D8B030D-6E8A-4147-A177-3AD203B41FA5}">
                      <a16:colId xmlns:a16="http://schemas.microsoft.com/office/drawing/2014/main" val="3468502040"/>
                    </a:ext>
                  </a:extLst>
                </a:gridCol>
                <a:gridCol w="1809944">
                  <a:extLst>
                    <a:ext uri="{9D8B030D-6E8A-4147-A177-3AD203B41FA5}">
                      <a16:colId xmlns:a16="http://schemas.microsoft.com/office/drawing/2014/main" val="1725249776"/>
                    </a:ext>
                  </a:extLst>
                </a:gridCol>
                <a:gridCol w="1971672">
                  <a:extLst>
                    <a:ext uri="{9D8B030D-6E8A-4147-A177-3AD203B41FA5}">
                      <a16:colId xmlns:a16="http://schemas.microsoft.com/office/drawing/2014/main" val="127770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Método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Iteraciones MD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Iteraciones DN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1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Backtracking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20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Interpolación lineal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1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Híbrido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9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46276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168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Corbel</vt:lpstr>
      <vt:lpstr>Segoe UI</vt:lpstr>
      <vt:lpstr>Wingdings 2</vt:lpstr>
      <vt:lpstr>HDOfficeLightV0</vt:lpstr>
      <vt:lpstr>Parallax</vt:lpstr>
      <vt:lpstr>Método híbrido de búsqueda de línea</vt:lpstr>
      <vt:lpstr>Tabla de resumen de resultados</vt:lpstr>
      <vt:lpstr>Función de McCormick</vt:lpstr>
      <vt:lpstr>Función de Perm</vt:lpstr>
      <vt:lpstr>Función de Bohachevsky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análisis aplicado</dc:title>
  <dc:creator>Mauricio Trejo Santamaría</dc:creator>
  <cp:lastModifiedBy>Andres Albores</cp:lastModifiedBy>
  <cp:revision>7</cp:revision>
  <dcterms:created xsi:type="dcterms:W3CDTF">2019-02-20T17:24:12Z</dcterms:created>
  <dcterms:modified xsi:type="dcterms:W3CDTF">2019-02-21T17:04:28Z</dcterms:modified>
</cp:coreProperties>
</file>