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6" d="100"/>
          <a:sy n="66"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Alvarado" userId="cd5465c9e68ed4f1" providerId="LiveId" clId="{0EA8DA82-92E6-414D-BA02-46E6C295662C}"/>
    <pc:docChg chg="undo custSel mod modSld">
      <pc:chgData name="Andres Alvarado" userId="cd5465c9e68ed4f1" providerId="LiveId" clId="{0EA8DA82-92E6-414D-BA02-46E6C295662C}" dt="2020-11-20T08:55:54.298" v="9" actId="14100"/>
      <pc:docMkLst>
        <pc:docMk/>
      </pc:docMkLst>
      <pc:sldChg chg="addSp delSp modSp mod setBg">
        <pc:chgData name="Andres Alvarado" userId="cd5465c9e68ed4f1" providerId="LiveId" clId="{0EA8DA82-92E6-414D-BA02-46E6C295662C}" dt="2020-11-20T08:55:54.298" v="9" actId="14100"/>
        <pc:sldMkLst>
          <pc:docMk/>
          <pc:sldMk cId="491694370" sldId="261"/>
        </pc:sldMkLst>
        <pc:spChg chg="mod">
          <ac:chgData name="Andres Alvarado" userId="cd5465c9e68ed4f1" providerId="LiveId" clId="{0EA8DA82-92E6-414D-BA02-46E6C295662C}" dt="2020-11-20T08:55:43.564" v="6" actId="26606"/>
          <ac:spMkLst>
            <pc:docMk/>
            <pc:sldMk cId="491694370" sldId="261"/>
            <ac:spMk id="2" creationId="{93D68E43-AB14-43E8-A8F4-6F8C69B09671}"/>
          </ac:spMkLst>
        </pc:spChg>
        <pc:spChg chg="add del">
          <ac:chgData name="Andres Alvarado" userId="cd5465c9e68ed4f1" providerId="LiveId" clId="{0EA8DA82-92E6-414D-BA02-46E6C295662C}" dt="2020-11-20T08:55:42.009" v="1" actId="26606"/>
          <ac:spMkLst>
            <pc:docMk/>
            <pc:sldMk cId="491694370" sldId="261"/>
            <ac:spMk id="8" creationId="{F879CCBA-423F-46E5-BADA-B0454FBCC9A6}"/>
          </ac:spMkLst>
        </pc:spChg>
        <pc:spChg chg="add del">
          <ac:chgData name="Andres Alvarado" userId="cd5465c9e68ed4f1" providerId="LiveId" clId="{0EA8DA82-92E6-414D-BA02-46E6C295662C}" dt="2020-11-20T08:55:42.009" v="1" actId="26606"/>
          <ac:spMkLst>
            <pc:docMk/>
            <pc:sldMk cId="491694370" sldId="261"/>
            <ac:spMk id="11" creationId="{1395ACAC-577D-4FAD-955D-280C3D104ADF}"/>
          </ac:spMkLst>
        </pc:spChg>
        <pc:spChg chg="add del">
          <ac:chgData name="Andres Alvarado" userId="cd5465c9e68ed4f1" providerId="LiveId" clId="{0EA8DA82-92E6-414D-BA02-46E6C295662C}" dt="2020-11-20T08:55:42.009" v="1" actId="26606"/>
          <ac:spMkLst>
            <pc:docMk/>
            <pc:sldMk cId="491694370" sldId="261"/>
            <ac:spMk id="15" creationId="{0AB11C2E-6CA2-4822-BF14-C1C9A6BC6CAA}"/>
          </ac:spMkLst>
        </pc:spChg>
        <pc:spChg chg="add del">
          <ac:chgData name="Andres Alvarado" userId="cd5465c9e68ed4f1" providerId="LiveId" clId="{0EA8DA82-92E6-414D-BA02-46E6C295662C}" dt="2020-11-20T08:55:42.009" v="1" actId="26606"/>
          <ac:spMkLst>
            <pc:docMk/>
            <pc:sldMk cId="491694370" sldId="261"/>
            <ac:spMk id="17" creationId="{38B3A2B2-7BBB-4E52-8C30-BE2A6F346B37}"/>
          </ac:spMkLst>
        </pc:spChg>
        <pc:spChg chg="add del">
          <ac:chgData name="Andres Alvarado" userId="cd5465c9e68ed4f1" providerId="LiveId" clId="{0EA8DA82-92E6-414D-BA02-46E6C295662C}" dt="2020-11-20T08:55:42.009" v="1" actId="26606"/>
          <ac:spMkLst>
            <pc:docMk/>
            <pc:sldMk cId="491694370" sldId="261"/>
            <ac:spMk id="21" creationId="{09D6A950-3339-40EB-8972-64F44542D3FF}"/>
          </ac:spMkLst>
        </pc:spChg>
        <pc:spChg chg="add del">
          <ac:chgData name="Andres Alvarado" userId="cd5465c9e68ed4f1" providerId="LiveId" clId="{0EA8DA82-92E6-414D-BA02-46E6C295662C}" dt="2020-11-20T08:55:42.932" v="3" actId="26606"/>
          <ac:spMkLst>
            <pc:docMk/>
            <pc:sldMk cId="491694370" sldId="261"/>
            <ac:spMk id="23" creationId="{A1698906-F123-49CB-B633-247AC48701BD}"/>
          </ac:spMkLst>
        </pc:spChg>
        <pc:spChg chg="add del">
          <ac:chgData name="Andres Alvarado" userId="cd5465c9e68ed4f1" providerId="LiveId" clId="{0EA8DA82-92E6-414D-BA02-46E6C295662C}" dt="2020-11-20T08:55:42.932" v="3" actId="26606"/>
          <ac:spMkLst>
            <pc:docMk/>
            <pc:sldMk cId="491694370" sldId="261"/>
            <ac:spMk id="25" creationId="{5D86D9DA-31E3-48ED-9F77-2D8B649BD4E0}"/>
          </ac:spMkLst>
        </pc:spChg>
        <pc:spChg chg="add del">
          <ac:chgData name="Andres Alvarado" userId="cd5465c9e68ed4f1" providerId="LiveId" clId="{0EA8DA82-92E6-414D-BA02-46E6C295662C}" dt="2020-11-20T08:55:42.932" v="3" actId="26606"/>
          <ac:spMkLst>
            <pc:docMk/>
            <pc:sldMk cId="491694370" sldId="261"/>
            <ac:spMk id="26" creationId="{04C6B320-AA89-4C19-89F7-71D46B26BA6B}"/>
          </ac:spMkLst>
        </pc:spChg>
        <pc:spChg chg="add del">
          <ac:chgData name="Andres Alvarado" userId="cd5465c9e68ed4f1" providerId="LiveId" clId="{0EA8DA82-92E6-414D-BA02-46E6C295662C}" dt="2020-11-20T08:55:42.932" v="3" actId="26606"/>
          <ac:spMkLst>
            <pc:docMk/>
            <pc:sldMk cId="491694370" sldId="261"/>
            <ac:spMk id="28" creationId="{E26993B4-7A86-4BE9-967C-3A125E564F03}"/>
          </ac:spMkLst>
        </pc:spChg>
        <pc:spChg chg="add del">
          <ac:chgData name="Andres Alvarado" userId="cd5465c9e68ed4f1" providerId="LiveId" clId="{0EA8DA82-92E6-414D-BA02-46E6C295662C}" dt="2020-11-20T08:55:42.932" v="3" actId="26606"/>
          <ac:spMkLst>
            <pc:docMk/>
            <pc:sldMk cId="491694370" sldId="261"/>
            <ac:spMk id="29" creationId="{645EE119-0AC6-45BA-AE5E-A86AFE1C74C0}"/>
          </ac:spMkLst>
        </pc:spChg>
        <pc:spChg chg="add del">
          <ac:chgData name="Andres Alvarado" userId="cd5465c9e68ed4f1" providerId="LiveId" clId="{0EA8DA82-92E6-414D-BA02-46E6C295662C}" dt="2020-11-20T08:55:43.552" v="5" actId="26606"/>
          <ac:spMkLst>
            <pc:docMk/>
            <pc:sldMk cId="491694370" sldId="261"/>
            <ac:spMk id="31" creationId="{1395ACAC-577D-4FAD-955D-280C3D104ADF}"/>
          </ac:spMkLst>
        </pc:spChg>
        <pc:spChg chg="add del">
          <ac:chgData name="Andres Alvarado" userId="cd5465c9e68ed4f1" providerId="LiveId" clId="{0EA8DA82-92E6-414D-BA02-46E6C295662C}" dt="2020-11-20T08:55:43.552" v="5" actId="26606"/>
          <ac:spMkLst>
            <pc:docMk/>
            <pc:sldMk cId="491694370" sldId="261"/>
            <ac:spMk id="33" creationId="{0AB11C2E-6CA2-4822-BF14-C1C9A6BC6CAA}"/>
          </ac:spMkLst>
        </pc:spChg>
        <pc:spChg chg="add del">
          <ac:chgData name="Andres Alvarado" userId="cd5465c9e68ed4f1" providerId="LiveId" clId="{0EA8DA82-92E6-414D-BA02-46E6C295662C}" dt="2020-11-20T08:55:43.552" v="5" actId="26606"/>
          <ac:spMkLst>
            <pc:docMk/>
            <pc:sldMk cId="491694370" sldId="261"/>
            <ac:spMk id="34" creationId="{38B3A2B2-7BBB-4E52-8C30-BE2A6F346B37}"/>
          </ac:spMkLst>
        </pc:spChg>
        <pc:spChg chg="add del">
          <ac:chgData name="Andres Alvarado" userId="cd5465c9e68ed4f1" providerId="LiveId" clId="{0EA8DA82-92E6-414D-BA02-46E6C295662C}" dt="2020-11-20T08:55:43.552" v="5" actId="26606"/>
          <ac:spMkLst>
            <pc:docMk/>
            <pc:sldMk cId="491694370" sldId="261"/>
            <ac:spMk id="36" creationId="{F879CCBA-423F-46E5-BADA-B0454FBCC9A6}"/>
          </ac:spMkLst>
        </pc:spChg>
        <pc:spChg chg="add del">
          <ac:chgData name="Andres Alvarado" userId="cd5465c9e68ed4f1" providerId="LiveId" clId="{0EA8DA82-92E6-414D-BA02-46E6C295662C}" dt="2020-11-20T08:55:43.552" v="5" actId="26606"/>
          <ac:spMkLst>
            <pc:docMk/>
            <pc:sldMk cId="491694370" sldId="261"/>
            <ac:spMk id="37" creationId="{09D6A950-3339-40EB-8972-64F44542D3FF}"/>
          </ac:spMkLst>
        </pc:spChg>
        <pc:spChg chg="add">
          <ac:chgData name="Andres Alvarado" userId="cd5465c9e68ed4f1" providerId="LiveId" clId="{0EA8DA82-92E6-414D-BA02-46E6C295662C}" dt="2020-11-20T08:55:43.564" v="6" actId="26606"/>
          <ac:spMkLst>
            <pc:docMk/>
            <pc:sldMk cId="491694370" sldId="261"/>
            <ac:spMk id="39" creationId="{8DCA3673-CDE4-40C5-9FA8-F89874CFBA73}"/>
          </ac:spMkLst>
        </pc:spChg>
        <pc:spChg chg="add">
          <ac:chgData name="Andres Alvarado" userId="cd5465c9e68ed4f1" providerId="LiveId" clId="{0EA8DA82-92E6-414D-BA02-46E6C295662C}" dt="2020-11-20T08:55:43.564" v="6" actId="26606"/>
          <ac:spMkLst>
            <pc:docMk/>
            <pc:sldMk cId="491694370" sldId="261"/>
            <ac:spMk id="41" creationId="{0FFFD040-32A9-4D2B-86CA-599D030A4161}"/>
          </ac:spMkLst>
        </pc:spChg>
        <pc:spChg chg="add">
          <ac:chgData name="Andres Alvarado" userId="cd5465c9e68ed4f1" providerId="LiveId" clId="{0EA8DA82-92E6-414D-BA02-46E6C295662C}" dt="2020-11-20T08:55:43.564" v="6" actId="26606"/>
          <ac:spMkLst>
            <pc:docMk/>
            <pc:sldMk cId="491694370" sldId="261"/>
            <ac:spMk id="42" creationId="{863205CA-B7FF-4C25-A4C8-3BBBCE19D950}"/>
          </ac:spMkLst>
        </pc:spChg>
        <pc:spChg chg="add">
          <ac:chgData name="Andres Alvarado" userId="cd5465c9e68ed4f1" providerId="LiveId" clId="{0EA8DA82-92E6-414D-BA02-46E6C295662C}" dt="2020-11-20T08:55:43.564" v="6" actId="26606"/>
          <ac:spMkLst>
            <pc:docMk/>
            <pc:sldMk cId="491694370" sldId="261"/>
            <ac:spMk id="44" creationId="{0C3D44E1-49D3-44F1-80AB-DDD67C5E3AEB}"/>
          </ac:spMkLst>
        </pc:spChg>
        <pc:picChg chg="mod">
          <ac:chgData name="Andres Alvarado" userId="cd5465c9e68ed4f1" providerId="LiveId" clId="{0EA8DA82-92E6-414D-BA02-46E6C295662C}" dt="2020-11-20T08:55:54.298" v="9" actId="14100"/>
          <ac:picMkLst>
            <pc:docMk/>
            <pc:sldMk cId="491694370" sldId="261"/>
            <ac:picMk id="4" creationId="{B73EFB59-0141-40E7-8389-59F855CDB117}"/>
          </ac:picMkLst>
        </pc:picChg>
        <pc:picChg chg="add del">
          <ac:chgData name="Andres Alvarado" userId="cd5465c9e68ed4f1" providerId="LiveId" clId="{0EA8DA82-92E6-414D-BA02-46E6C295662C}" dt="2020-11-20T08:55:42.009" v="1" actId="26606"/>
          <ac:picMkLst>
            <pc:docMk/>
            <pc:sldMk cId="491694370" sldId="261"/>
            <ac:picMk id="13" creationId="{E228037F-2EF2-4A1A-8D1D-D08F2C98AD63}"/>
          </ac:picMkLst>
        </pc:picChg>
        <pc:picChg chg="add del">
          <ac:chgData name="Andres Alvarado" userId="cd5465c9e68ed4f1" providerId="LiveId" clId="{0EA8DA82-92E6-414D-BA02-46E6C295662C}" dt="2020-11-20T08:55:42.009" v="1" actId="26606"/>
          <ac:picMkLst>
            <pc:docMk/>
            <pc:sldMk cId="491694370" sldId="261"/>
            <ac:picMk id="19" creationId="{FFF756FE-278B-4106-BB2E-DB87CF02DFB5}"/>
          </ac:picMkLst>
        </pc:picChg>
        <pc:picChg chg="add del">
          <ac:chgData name="Andres Alvarado" userId="cd5465c9e68ed4f1" providerId="LiveId" clId="{0EA8DA82-92E6-414D-BA02-46E6C295662C}" dt="2020-11-20T08:55:42.932" v="3" actId="26606"/>
          <ac:picMkLst>
            <pc:docMk/>
            <pc:sldMk cId="491694370" sldId="261"/>
            <ac:picMk id="24" creationId="{12AFB628-1D2A-4F5A-8E9E-2C8E917B59E8}"/>
          </ac:picMkLst>
        </pc:picChg>
        <pc:picChg chg="add del">
          <ac:chgData name="Andres Alvarado" userId="cd5465c9e68ed4f1" providerId="LiveId" clId="{0EA8DA82-92E6-414D-BA02-46E6C295662C}" dt="2020-11-20T08:55:42.932" v="3" actId="26606"/>
          <ac:picMkLst>
            <pc:docMk/>
            <pc:sldMk cId="491694370" sldId="261"/>
            <ac:picMk id="27" creationId="{4AC1383A-2DFB-422E-8FB2-1CABD96DDF9B}"/>
          </ac:picMkLst>
        </pc:picChg>
        <pc:picChg chg="add del">
          <ac:chgData name="Andres Alvarado" userId="cd5465c9e68ed4f1" providerId="LiveId" clId="{0EA8DA82-92E6-414D-BA02-46E6C295662C}" dt="2020-11-20T08:55:43.552" v="5" actId="26606"/>
          <ac:picMkLst>
            <pc:docMk/>
            <pc:sldMk cId="491694370" sldId="261"/>
            <ac:picMk id="32" creationId="{E228037F-2EF2-4A1A-8D1D-D08F2C98AD63}"/>
          </ac:picMkLst>
        </pc:picChg>
        <pc:picChg chg="add del">
          <ac:chgData name="Andres Alvarado" userId="cd5465c9e68ed4f1" providerId="LiveId" clId="{0EA8DA82-92E6-414D-BA02-46E6C295662C}" dt="2020-11-20T08:55:43.552" v="5" actId="26606"/>
          <ac:picMkLst>
            <pc:docMk/>
            <pc:sldMk cId="491694370" sldId="261"/>
            <ac:picMk id="35" creationId="{FFF756FE-278B-4106-BB2E-DB87CF02DFB5}"/>
          </ac:picMkLst>
        </pc:picChg>
        <pc:picChg chg="add">
          <ac:chgData name="Andres Alvarado" userId="cd5465c9e68ed4f1" providerId="LiveId" clId="{0EA8DA82-92E6-414D-BA02-46E6C295662C}" dt="2020-11-20T08:55:43.564" v="6" actId="26606"/>
          <ac:picMkLst>
            <pc:docMk/>
            <pc:sldMk cId="491694370" sldId="261"/>
            <ac:picMk id="40" creationId="{95756E8F-499C-4533-BBE8-309C3E8D985C}"/>
          </ac:picMkLst>
        </pc:picChg>
        <pc:picChg chg="add">
          <ac:chgData name="Andres Alvarado" userId="cd5465c9e68ed4f1" providerId="LiveId" clId="{0EA8DA82-92E6-414D-BA02-46E6C295662C}" dt="2020-11-20T08:55:43.564" v="6" actId="26606"/>
          <ac:picMkLst>
            <pc:docMk/>
            <pc:sldMk cId="491694370" sldId="261"/>
            <ac:picMk id="43" creationId="{306E3F32-3C1A-4B6E-AF26-8A15A788560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FEAB0-ECEF-4CE5-8DB1-C70DB4D2A9DA}"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1E54B61D-1B61-435C-B06D-2586E2A43A80}">
      <dgm:prSet/>
      <dgm:spPr/>
      <dgm:t>
        <a:bodyPr/>
        <a:lstStyle/>
        <a:p>
          <a:r>
            <a:rPr lang="es-MX" b="1" i="0"/>
            <a:t>Utiliza el Método Fábrica cuando no conozcas de antemano las dependencias y los tipos exactos de los objetos con los que deba funcionar tu código.</a:t>
          </a:r>
          <a:endParaRPr lang="en-US"/>
        </a:p>
      </dgm:t>
    </dgm:pt>
    <dgm:pt modelId="{9F10F579-EDFF-44B7-B11B-D6FE2280A7E1}" type="parTrans" cxnId="{149F5A3A-6208-411B-8BDC-727D2C92196E}">
      <dgm:prSet/>
      <dgm:spPr/>
      <dgm:t>
        <a:bodyPr/>
        <a:lstStyle/>
        <a:p>
          <a:endParaRPr lang="en-US"/>
        </a:p>
      </dgm:t>
    </dgm:pt>
    <dgm:pt modelId="{D8101DF2-6DDC-4281-A0E7-70C88930E567}" type="sibTrans" cxnId="{149F5A3A-6208-411B-8BDC-727D2C92196E}">
      <dgm:prSet/>
      <dgm:spPr/>
      <dgm:t>
        <a:bodyPr/>
        <a:lstStyle/>
        <a:p>
          <a:endParaRPr lang="en-US"/>
        </a:p>
      </dgm:t>
    </dgm:pt>
    <dgm:pt modelId="{B0BF54F3-6EDF-43F8-B2AA-97DFA19A0986}">
      <dgm:prSet/>
      <dgm:spPr/>
      <dgm:t>
        <a:bodyPr/>
        <a:lstStyle/>
        <a:p>
          <a:r>
            <a:rPr lang="es-MX" b="1" i="0"/>
            <a:t>Utiliza el Factory Method cuando quieras ofrecer a los usuarios de tu biblioteca o framework, una forma de extender sus componentes internos</a:t>
          </a:r>
          <a:endParaRPr lang="en-US"/>
        </a:p>
      </dgm:t>
    </dgm:pt>
    <dgm:pt modelId="{F1130503-7BD3-4416-868F-4146756F7861}" type="parTrans" cxnId="{31498937-8535-4BF6-B148-A3ADB469A92B}">
      <dgm:prSet/>
      <dgm:spPr/>
      <dgm:t>
        <a:bodyPr/>
        <a:lstStyle/>
        <a:p>
          <a:endParaRPr lang="en-US"/>
        </a:p>
      </dgm:t>
    </dgm:pt>
    <dgm:pt modelId="{95D89E95-FA11-4BA4-9D92-AC2665C99AAA}" type="sibTrans" cxnId="{31498937-8535-4BF6-B148-A3ADB469A92B}">
      <dgm:prSet/>
      <dgm:spPr/>
      <dgm:t>
        <a:bodyPr/>
        <a:lstStyle/>
        <a:p>
          <a:endParaRPr lang="en-US"/>
        </a:p>
      </dgm:t>
    </dgm:pt>
    <dgm:pt modelId="{8712EF9A-9954-4FC3-9833-1114CB05ABFF}">
      <dgm:prSet/>
      <dgm:spPr/>
      <dgm:t>
        <a:bodyPr/>
        <a:lstStyle/>
        <a:p>
          <a:r>
            <a:rPr lang="es-MX" b="1" i="0"/>
            <a:t>Utiliza el Factory Method cuando quieras ahorrar recursos del sistema mediante la reutilización de objetos existentes en lugar de reconstruirlos cada vez.</a:t>
          </a:r>
          <a:endParaRPr lang="en-US"/>
        </a:p>
      </dgm:t>
    </dgm:pt>
    <dgm:pt modelId="{6F516EC6-1DC1-47C9-8A7A-E1CDD28EF1AC}" type="parTrans" cxnId="{8826FF5C-E48F-46CF-8B19-FDA7FEB175F6}">
      <dgm:prSet/>
      <dgm:spPr/>
      <dgm:t>
        <a:bodyPr/>
        <a:lstStyle/>
        <a:p>
          <a:endParaRPr lang="en-US"/>
        </a:p>
      </dgm:t>
    </dgm:pt>
    <dgm:pt modelId="{1270FE85-3F7C-4385-8026-F66E96BCECA0}" type="sibTrans" cxnId="{8826FF5C-E48F-46CF-8B19-FDA7FEB175F6}">
      <dgm:prSet/>
      <dgm:spPr/>
      <dgm:t>
        <a:bodyPr/>
        <a:lstStyle/>
        <a:p>
          <a:endParaRPr lang="en-US"/>
        </a:p>
      </dgm:t>
    </dgm:pt>
    <dgm:pt modelId="{77181504-8856-49D0-A2B2-81690EBC8FB8}" type="pres">
      <dgm:prSet presAssocID="{049FEAB0-ECEF-4CE5-8DB1-C70DB4D2A9DA}" presName="linear" presStyleCnt="0">
        <dgm:presLayoutVars>
          <dgm:animLvl val="lvl"/>
          <dgm:resizeHandles val="exact"/>
        </dgm:presLayoutVars>
      </dgm:prSet>
      <dgm:spPr/>
    </dgm:pt>
    <dgm:pt modelId="{0D0CEF18-3D2E-41FF-AC0E-A9E0C2D1C09A}" type="pres">
      <dgm:prSet presAssocID="{1E54B61D-1B61-435C-B06D-2586E2A43A80}" presName="parentText" presStyleLbl="node1" presStyleIdx="0" presStyleCnt="3">
        <dgm:presLayoutVars>
          <dgm:chMax val="0"/>
          <dgm:bulletEnabled val="1"/>
        </dgm:presLayoutVars>
      </dgm:prSet>
      <dgm:spPr/>
    </dgm:pt>
    <dgm:pt modelId="{2D32A625-C4B1-4ED1-8DB0-525A0C6FFFA9}" type="pres">
      <dgm:prSet presAssocID="{D8101DF2-6DDC-4281-A0E7-70C88930E567}" presName="spacer" presStyleCnt="0"/>
      <dgm:spPr/>
    </dgm:pt>
    <dgm:pt modelId="{FBE06695-33F9-4573-9EA6-AC44DE63AB78}" type="pres">
      <dgm:prSet presAssocID="{B0BF54F3-6EDF-43F8-B2AA-97DFA19A0986}" presName="parentText" presStyleLbl="node1" presStyleIdx="1" presStyleCnt="3">
        <dgm:presLayoutVars>
          <dgm:chMax val="0"/>
          <dgm:bulletEnabled val="1"/>
        </dgm:presLayoutVars>
      </dgm:prSet>
      <dgm:spPr/>
    </dgm:pt>
    <dgm:pt modelId="{A07841E1-05CE-4232-8B90-E693EBA95629}" type="pres">
      <dgm:prSet presAssocID="{95D89E95-FA11-4BA4-9D92-AC2665C99AAA}" presName="spacer" presStyleCnt="0"/>
      <dgm:spPr/>
    </dgm:pt>
    <dgm:pt modelId="{B634938C-0CD8-4135-B081-4F7DF3FD549E}" type="pres">
      <dgm:prSet presAssocID="{8712EF9A-9954-4FC3-9833-1114CB05ABFF}" presName="parentText" presStyleLbl="node1" presStyleIdx="2" presStyleCnt="3">
        <dgm:presLayoutVars>
          <dgm:chMax val="0"/>
          <dgm:bulletEnabled val="1"/>
        </dgm:presLayoutVars>
      </dgm:prSet>
      <dgm:spPr/>
    </dgm:pt>
  </dgm:ptLst>
  <dgm:cxnLst>
    <dgm:cxn modelId="{31498937-8535-4BF6-B148-A3ADB469A92B}" srcId="{049FEAB0-ECEF-4CE5-8DB1-C70DB4D2A9DA}" destId="{B0BF54F3-6EDF-43F8-B2AA-97DFA19A0986}" srcOrd="1" destOrd="0" parTransId="{F1130503-7BD3-4416-868F-4146756F7861}" sibTransId="{95D89E95-FA11-4BA4-9D92-AC2665C99AAA}"/>
    <dgm:cxn modelId="{149F5A3A-6208-411B-8BDC-727D2C92196E}" srcId="{049FEAB0-ECEF-4CE5-8DB1-C70DB4D2A9DA}" destId="{1E54B61D-1B61-435C-B06D-2586E2A43A80}" srcOrd="0" destOrd="0" parTransId="{9F10F579-EDFF-44B7-B11B-D6FE2280A7E1}" sibTransId="{D8101DF2-6DDC-4281-A0E7-70C88930E567}"/>
    <dgm:cxn modelId="{8826FF5C-E48F-46CF-8B19-FDA7FEB175F6}" srcId="{049FEAB0-ECEF-4CE5-8DB1-C70DB4D2A9DA}" destId="{8712EF9A-9954-4FC3-9833-1114CB05ABFF}" srcOrd="2" destOrd="0" parTransId="{6F516EC6-1DC1-47C9-8A7A-E1CDD28EF1AC}" sibTransId="{1270FE85-3F7C-4385-8026-F66E96BCECA0}"/>
    <dgm:cxn modelId="{5815AB85-5537-483A-B62B-A69E17D985D6}" type="presOf" srcId="{B0BF54F3-6EDF-43F8-B2AA-97DFA19A0986}" destId="{FBE06695-33F9-4573-9EA6-AC44DE63AB78}" srcOrd="0" destOrd="0" presId="urn:microsoft.com/office/officeart/2005/8/layout/vList2"/>
    <dgm:cxn modelId="{023BAFAA-63FF-43AC-A5B1-D4A5FC4F6566}" type="presOf" srcId="{1E54B61D-1B61-435C-B06D-2586E2A43A80}" destId="{0D0CEF18-3D2E-41FF-AC0E-A9E0C2D1C09A}" srcOrd="0" destOrd="0" presId="urn:microsoft.com/office/officeart/2005/8/layout/vList2"/>
    <dgm:cxn modelId="{4542EEB5-F4AA-4FE6-A2A7-4E28DB82C263}" type="presOf" srcId="{8712EF9A-9954-4FC3-9833-1114CB05ABFF}" destId="{B634938C-0CD8-4135-B081-4F7DF3FD549E}" srcOrd="0" destOrd="0" presId="urn:microsoft.com/office/officeart/2005/8/layout/vList2"/>
    <dgm:cxn modelId="{639E8ABF-755C-496B-8109-A06B83193E37}" type="presOf" srcId="{049FEAB0-ECEF-4CE5-8DB1-C70DB4D2A9DA}" destId="{77181504-8856-49D0-A2B2-81690EBC8FB8}" srcOrd="0" destOrd="0" presId="urn:microsoft.com/office/officeart/2005/8/layout/vList2"/>
    <dgm:cxn modelId="{601298B7-82D0-4216-85B1-A93D14BC2794}" type="presParOf" srcId="{77181504-8856-49D0-A2B2-81690EBC8FB8}" destId="{0D0CEF18-3D2E-41FF-AC0E-A9E0C2D1C09A}" srcOrd="0" destOrd="0" presId="urn:microsoft.com/office/officeart/2005/8/layout/vList2"/>
    <dgm:cxn modelId="{12BD4CC5-DF02-4F80-8619-F2C087ABFF56}" type="presParOf" srcId="{77181504-8856-49D0-A2B2-81690EBC8FB8}" destId="{2D32A625-C4B1-4ED1-8DB0-525A0C6FFFA9}" srcOrd="1" destOrd="0" presId="urn:microsoft.com/office/officeart/2005/8/layout/vList2"/>
    <dgm:cxn modelId="{CD00AA0F-BDC5-4782-9B99-D1BD2734C448}" type="presParOf" srcId="{77181504-8856-49D0-A2B2-81690EBC8FB8}" destId="{FBE06695-33F9-4573-9EA6-AC44DE63AB78}" srcOrd="2" destOrd="0" presId="urn:microsoft.com/office/officeart/2005/8/layout/vList2"/>
    <dgm:cxn modelId="{1E195CF4-9145-408E-8FCB-0E5609EE221E}" type="presParOf" srcId="{77181504-8856-49D0-A2B2-81690EBC8FB8}" destId="{A07841E1-05CE-4232-8B90-E693EBA95629}" srcOrd="3" destOrd="0" presId="urn:microsoft.com/office/officeart/2005/8/layout/vList2"/>
    <dgm:cxn modelId="{BBBAD275-FAE2-4D5F-B4E3-0FF86884A50C}" type="presParOf" srcId="{77181504-8856-49D0-A2B2-81690EBC8FB8}" destId="{B634938C-0CD8-4135-B081-4F7DF3FD549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CEF18-3D2E-41FF-AC0E-A9E0C2D1C09A}">
      <dsp:nvSpPr>
        <dsp:cNvPr id="0" name=""/>
        <dsp:cNvSpPr/>
      </dsp:nvSpPr>
      <dsp:spPr>
        <a:xfrm>
          <a:off x="0" y="277157"/>
          <a:ext cx="6261100" cy="162863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b="1" i="0" kern="1200"/>
            <a:t>Utiliza el Método Fábrica cuando no conozcas de antemano las dependencias y los tipos exactos de los objetos con los que deba funcionar tu código.</a:t>
          </a:r>
          <a:endParaRPr lang="en-US" sz="2400" kern="1200"/>
        </a:p>
      </dsp:txBody>
      <dsp:txXfrm>
        <a:off x="79504" y="356661"/>
        <a:ext cx="6102092" cy="1469631"/>
      </dsp:txXfrm>
    </dsp:sp>
    <dsp:sp modelId="{FBE06695-33F9-4573-9EA6-AC44DE63AB78}">
      <dsp:nvSpPr>
        <dsp:cNvPr id="0" name=""/>
        <dsp:cNvSpPr/>
      </dsp:nvSpPr>
      <dsp:spPr>
        <a:xfrm>
          <a:off x="0" y="1974917"/>
          <a:ext cx="6261100" cy="1628639"/>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b="1" i="0" kern="1200"/>
            <a:t>Utiliza el Factory Method cuando quieras ofrecer a los usuarios de tu biblioteca o framework, una forma de extender sus componentes internos</a:t>
          </a:r>
          <a:endParaRPr lang="en-US" sz="2400" kern="1200"/>
        </a:p>
      </dsp:txBody>
      <dsp:txXfrm>
        <a:off x="79504" y="2054421"/>
        <a:ext cx="6102092" cy="1469631"/>
      </dsp:txXfrm>
    </dsp:sp>
    <dsp:sp modelId="{B634938C-0CD8-4135-B081-4F7DF3FD549E}">
      <dsp:nvSpPr>
        <dsp:cNvPr id="0" name=""/>
        <dsp:cNvSpPr/>
      </dsp:nvSpPr>
      <dsp:spPr>
        <a:xfrm>
          <a:off x="0" y="3672677"/>
          <a:ext cx="6261100" cy="1628639"/>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b="1" i="0" kern="1200"/>
            <a:t>Utiliza el Factory Method cuando quieras ahorrar recursos del sistema mediante la reutilización de objetos existentes en lugar de reconstruirlos cada vez.</a:t>
          </a:r>
          <a:endParaRPr lang="en-US" sz="2400" kern="1200"/>
        </a:p>
      </dsp:txBody>
      <dsp:txXfrm>
        <a:off x="79504" y="3752181"/>
        <a:ext cx="6102092" cy="14696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4C921F-CC2B-4289-8560-721C3A4CE9B9}"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9255346" y="2750337"/>
            <a:ext cx="1171888" cy="1356442"/>
          </a:xfrm>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206450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4C921F-CC2B-4289-8560-721C3A4CE9B9}"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309"/>
            <a:ext cx="1154151" cy="1090789"/>
          </a:xfrm>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378364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4C921F-CC2B-4289-8560-721C3A4CE9B9}"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615"/>
            <a:ext cx="1154151" cy="1090789"/>
          </a:xfrm>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2525710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4C921F-CC2B-4289-8560-721C3A4CE9B9}"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0C0AB039-4135-4311-ACA9-6519B94858AC}" type="slidenum">
              <a:rPr lang="es-EC" smtClean="0"/>
              <a:t>‹Nº›</a:t>
            </a:fld>
            <a:endParaRPr lang="es-EC"/>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16882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4C921F-CC2B-4289-8560-721C3A4CE9B9}"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702461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64C921F-CC2B-4289-8560-721C3A4CE9B9}"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219956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64C921F-CC2B-4289-8560-721C3A4CE9B9}"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1510624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4C921F-CC2B-4289-8560-721C3A4CE9B9}"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414579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64C921F-CC2B-4289-8560-721C3A4CE9B9}" type="datetimeFigureOut">
              <a:rPr lang="es-EC" smtClean="0"/>
              <a:t>18/11/2020</a:t>
            </a:fld>
            <a:endParaRPr lang="es-EC"/>
          </a:p>
        </p:txBody>
      </p:sp>
      <p:sp>
        <p:nvSpPr>
          <p:cNvPr id="5" name="Footer Placeholder 4"/>
          <p:cNvSpPr>
            <a:spLocks noGrp="1"/>
          </p:cNvSpPr>
          <p:nvPr>
            <p:ph type="ftr" sz="quarter" idx="11"/>
          </p:nvPr>
        </p:nvSpPr>
        <p:spPr>
          <a:xfrm>
            <a:off x="680321" y="5936188"/>
            <a:ext cx="6126805" cy="365125"/>
          </a:xfrm>
        </p:spPr>
        <p:txBody>
          <a:bodyPr/>
          <a:lstStyle/>
          <a:p>
            <a:endParaRPr lang="es-EC"/>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C0AB039-4135-4311-ACA9-6519B94858AC}" type="slidenum">
              <a:rPr lang="es-EC" smtClean="0"/>
              <a:t>‹Nº›</a:t>
            </a:fld>
            <a:endParaRPr lang="es-EC"/>
          </a:p>
        </p:txBody>
      </p:sp>
    </p:spTree>
    <p:extLst>
      <p:ext uri="{BB962C8B-B14F-4D97-AF65-F5344CB8AC3E}">
        <p14:creationId xmlns:p14="http://schemas.microsoft.com/office/powerpoint/2010/main" val="77281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4C921F-CC2B-4289-8560-721C3A4CE9B9}"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56270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4C921F-CC2B-4289-8560-721C3A4CE9B9}"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10729455" y="2869895"/>
            <a:ext cx="1154151" cy="1090789"/>
          </a:xfrm>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139868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4C921F-CC2B-4289-8560-721C3A4CE9B9}"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108028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4C921F-CC2B-4289-8560-721C3A4CE9B9}" type="datetimeFigureOut">
              <a:rPr lang="es-EC" smtClean="0"/>
              <a:t>18/11/2020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254372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4C921F-CC2B-4289-8560-721C3A4CE9B9}"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25813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4C921F-CC2B-4289-8560-721C3A4CE9B9}" type="datetimeFigureOut">
              <a:rPr lang="es-EC" smtClean="0"/>
              <a:t>18/11/2020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155744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4C921F-CC2B-4289-8560-721C3A4CE9B9}"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180434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4C921F-CC2B-4289-8560-721C3A4CE9B9}"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0C0AB039-4135-4311-ACA9-6519B94858AC}" type="slidenum">
              <a:rPr lang="es-EC" smtClean="0"/>
              <a:t>‹Nº›</a:t>
            </a:fld>
            <a:endParaRPr lang="es-EC"/>
          </a:p>
        </p:txBody>
      </p:sp>
    </p:spTree>
    <p:extLst>
      <p:ext uri="{BB962C8B-B14F-4D97-AF65-F5344CB8AC3E}">
        <p14:creationId xmlns:p14="http://schemas.microsoft.com/office/powerpoint/2010/main" val="132967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4C921F-CC2B-4289-8560-721C3A4CE9B9}" type="datetimeFigureOut">
              <a:rPr lang="es-EC" smtClean="0"/>
              <a:t>18/11/2020</a:t>
            </a:fld>
            <a:endParaRPr lang="es-EC"/>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C0AB039-4135-4311-ACA9-6519B94858AC}" type="slidenum">
              <a:rPr lang="es-EC" smtClean="0"/>
              <a:t>‹Nº›</a:t>
            </a:fld>
            <a:endParaRPr lang="es-EC"/>
          </a:p>
        </p:txBody>
      </p:sp>
    </p:spTree>
    <p:extLst>
      <p:ext uri="{BB962C8B-B14F-4D97-AF65-F5344CB8AC3E}">
        <p14:creationId xmlns:p14="http://schemas.microsoft.com/office/powerpoint/2010/main" val="272083457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19BD1-C084-43DB-8FD6-DA6A49A571A9}"/>
              </a:ext>
            </a:extLst>
          </p:cNvPr>
          <p:cNvSpPr>
            <a:spLocks noGrp="1"/>
          </p:cNvSpPr>
          <p:nvPr>
            <p:ph type="ctrTitle"/>
          </p:nvPr>
        </p:nvSpPr>
        <p:spPr>
          <a:xfrm>
            <a:off x="300787" y="110840"/>
            <a:ext cx="11410122" cy="1564716"/>
          </a:xfrm>
        </p:spPr>
        <p:txBody>
          <a:bodyPr>
            <a:normAutofit/>
          </a:bodyPr>
          <a:lstStyle/>
          <a:p>
            <a:pPr algn="l"/>
            <a:r>
              <a:rPr lang="es-MX" sz="4800" b="1" dirty="0"/>
              <a:t>Universidad politécnica salesiana</a:t>
            </a:r>
            <a:endParaRPr lang="es-EC" sz="4800" dirty="0"/>
          </a:p>
        </p:txBody>
      </p:sp>
      <p:sp>
        <p:nvSpPr>
          <p:cNvPr id="3" name="Subtítulo 2">
            <a:extLst>
              <a:ext uri="{FF2B5EF4-FFF2-40B4-BE49-F238E27FC236}">
                <a16:creationId xmlns:a16="http://schemas.microsoft.com/office/drawing/2014/main" id="{C1D7A49C-B8C8-4DD4-A0DC-BC54A78C712A}"/>
              </a:ext>
            </a:extLst>
          </p:cNvPr>
          <p:cNvSpPr>
            <a:spLocks noGrp="1"/>
          </p:cNvSpPr>
          <p:nvPr>
            <p:ph type="subTitle" idx="1"/>
          </p:nvPr>
        </p:nvSpPr>
        <p:spPr>
          <a:xfrm>
            <a:off x="300787" y="2367445"/>
            <a:ext cx="8710691" cy="5285443"/>
          </a:xfrm>
        </p:spPr>
        <p:txBody>
          <a:bodyPr>
            <a:normAutofit/>
          </a:bodyPr>
          <a:lstStyle/>
          <a:p>
            <a:pPr algn="ctr"/>
            <a:r>
              <a:rPr lang="es-MX" sz="4000" b="1" dirty="0"/>
              <a:t>Nombre: Andrés Alvarado</a:t>
            </a:r>
          </a:p>
          <a:p>
            <a:pPr algn="ctr"/>
            <a:endParaRPr lang="es-MX" sz="4000" b="1" dirty="0"/>
          </a:p>
          <a:p>
            <a:pPr algn="ctr"/>
            <a:r>
              <a:rPr lang="es-MX" sz="4000" b="1" dirty="0"/>
              <a:t>Materia: Programación aplicada</a:t>
            </a:r>
          </a:p>
          <a:p>
            <a:endParaRPr lang="es-MX" sz="4000" b="1" dirty="0"/>
          </a:p>
          <a:p>
            <a:pPr algn="ctr"/>
            <a:r>
              <a:rPr lang="es-MX" sz="4000" b="1" dirty="0"/>
              <a:t>Tema: </a:t>
            </a:r>
            <a:r>
              <a:rPr lang="es-EC" sz="4000" b="1" i="0" dirty="0">
                <a:effectLst/>
              </a:rPr>
              <a:t>Factory </a:t>
            </a:r>
            <a:r>
              <a:rPr lang="es-EC" sz="4000" b="1" i="0" dirty="0" err="1">
                <a:effectLst/>
              </a:rPr>
              <a:t>Method</a:t>
            </a:r>
            <a:endParaRPr lang="es-EC" sz="4000" b="1" i="0" dirty="0">
              <a:effectLst/>
            </a:endParaRPr>
          </a:p>
          <a:p>
            <a:pPr algn="ctr"/>
            <a:endParaRPr lang="es-EC" sz="4000" b="1" dirty="0"/>
          </a:p>
          <a:p>
            <a:pPr algn="l"/>
            <a:endParaRPr lang="es-EC" sz="2000" dirty="0"/>
          </a:p>
        </p:txBody>
      </p:sp>
    </p:spTree>
    <p:extLst>
      <p:ext uri="{BB962C8B-B14F-4D97-AF65-F5344CB8AC3E}">
        <p14:creationId xmlns:p14="http://schemas.microsoft.com/office/powerpoint/2010/main" val="382090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EB104-AAF2-4EA9-A3BD-BF37A23EAC9B}"/>
              </a:ext>
            </a:extLst>
          </p:cNvPr>
          <p:cNvSpPr>
            <a:spLocks noGrp="1"/>
          </p:cNvSpPr>
          <p:nvPr>
            <p:ph type="title"/>
          </p:nvPr>
        </p:nvSpPr>
        <p:spPr>
          <a:xfrm>
            <a:off x="680321" y="753228"/>
            <a:ext cx="4136123" cy="1080938"/>
          </a:xfrm>
        </p:spPr>
        <p:txBody>
          <a:bodyPr>
            <a:normAutofit/>
          </a:bodyPr>
          <a:lstStyle/>
          <a:p>
            <a:r>
              <a:rPr lang="es-EC" sz="2400" b="1" i="0">
                <a:effectLst/>
                <a:latin typeface="PT Sans"/>
              </a:rPr>
              <a:t>Factory Method</a:t>
            </a:r>
            <a:endParaRPr lang="es-EC" sz="2400"/>
          </a:p>
        </p:txBody>
      </p:sp>
      <p:sp>
        <p:nvSpPr>
          <p:cNvPr id="3" name="Marcador de contenido 2">
            <a:extLst>
              <a:ext uri="{FF2B5EF4-FFF2-40B4-BE49-F238E27FC236}">
                <a16:creationId xmlns:a16="http://schemas.microsoft.com/office/drawing/2014/main" id="{C033B19F-2F9F-4E32-898A-733E7DEEA06F}"/>
              </a:ext>
            </a:extLst>
          </p:cNvPr>
          <p:cNvSpPr>
            <a:spLocks noGrp="1"/>
          </p:cNvSpPr>
          <p:nvPr>
            <p:ph idx="1"/>
          </p:nvPr>
        </p:nvSpPr>
        <p:spPr>
          <a:xfrm>
            <a:off x="680321" y="2336872"/>
            <a:ext cx="3804593" cy="4063927"/>
          </a:xfrm>
        </p:spPr>
        <p:txBody>
          <a:bodyPr>
            <a:normAutofit/>
          </a:bodyPr>
          <a:lstStyle/>
          <a:p>
            <a:r>
              <a:rPr lang="es-MX" sz="2800" dirty="0">
                <a:effectLst/>
                <a:latin typeface="PT Sans"/>
              </a:rPr>
              <a:t>E</a:t>
            </a:r>
            <a:r>
              <a:rPr lang="es-MX" sz="2800" b="0" i="0" dirty="0">
                <a:effectLst/>
                <a:latin typeface="PT Sans"/>
              </a:rPr>
              <a:t>s un patrón de diseño creacional que proporciona una interfaz para crear objetos en una superclase, mientras permite a las subclases alterar el tipo de objetos que se crearán.</a:t>
            </a:r>
            <a:endParaRPr lang="es-EC" sz="2800" dirty="0"/>
          </a:p>
        </p:txBody>
      </p:sp>
      <p:pic>
        <p:nvPicPr>
          <p:cNvPr id="1028" name="Picture 4" descr="Factory Method">
            <a:extLst>
              <a:ext uri="{FF2B5EF4-FFF2-40B4-BE49-F238E27FC236}">
                <a16:creationId xmlns:a16="http://schemas.microsoft.com/office/drawing/2014/main" id="{5D90CA67-0A65-4C01-A201-BF70B83DC4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76090" y="1328725"/>
            <a:ext cx="6269479" cy="420055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13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0" name="Rectangle 29">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86A4DF5-08AF-4FDB-ADC3-3BA18CFBB0EC}"/>
              </a:ext>
            </a:extLst>
          </p:cNvPr>
          <p:cNvSpPr>
            <a:spLocks noGrp="1"/>
          </p:cNvSpPr>
          <p:nvPr>
            <p:ph type="title"/>
          </p:nvPr>
        </p:nvSpPr>
        <p:spPr>
          <a:xfrm>
            <a:off x="680321" y="2063262"/>
            <a:ext cx="3739279" cy="2661052"/>
          </a:xfrm>
        </p:spPr>
        <p:txBody>
          <a:bodyPr>
            <a:normAutofit/>
          </a:bodyPr>
          <a:lstStyle/>
          <a:p>
            <a:pPr algn="r"/>
            <a:r>
              <a:rPr lang="es-EC" sz="4400"/>
              <a:t>Aplicabilidad</a:t>
            </a:r>
          </a:p>
        </p:txBody>
      </p:sp>
      <p:graphicFrame>
        <p:nvGraphicFramePr>
          <p:cNvPr id="5" name="Marcador de contenido 2">
            <a:extLst>
              <a:ext uri="{FF2B5EF4-FFF2-40B4-BE49-F238E27FC236}">
                <a16:creationId xmlns:a16="http://schemas.microsoft.com/office/drawing/2014/main" id="{BD3CB920-1E8C-4751-B1F8-9071B5D16FC5}"/>
              </a:ext>
            </a:extLst>
          </p:cNvPr>
          <p:cNvGraphicFramePr>
            <a:graphicFrameLocks noGrp="1"/>
          </p:cNvGraphicFramePr>
          <p:nvPr>
            <p:ph idx="1"/>
            <p:extLst>
              <p:ext uri="{D42A27DB-BD31-4B8C-83A1-F6EECF244321}">
                <p14:modId xmlns:p14="http://schemas.microsoft.com/office/powerpoint/2010/main" val="308892688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665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673DD4E-5AB2-42FE-A5E0-55FB02144929}"/>
              </a:ext>
            </a:extLst>
          </p:cNvPr>
          <p:cNvSpPr>
            <a:spLocks noGrp="1"/>
          </p:cNvSpPr>
          <p:nvPr>
            <p:ph type="title"/>
          </p:nvPr>
        </p:nvSpPr>
        <p:spPr>
          <a:xfrm>
            <a:off x="680321" y="753228"/>
            <a:ext cx="4136123" cy="1080938"/>
          </a:xfrm>
        </p:spPr>
        <p:txBody>
          <a:bodyPr>
            <a:normAutofit/>
          </a:bodyPr>
          <a:lstStyle/>
          <a:p>
            <a:r>
              <a:rPr lang="es-EC" sz="2400"/>
              <a:t>Estructura</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Marcador de contenido 2">
            <a:extLst>
              <a:ext uri="{FF2B5EF4-FFF2-40B4-BE49-F238E27FC236}">
                <a16:creationId xmlns:a16="http://schemas.microsoft.com/office/drawing/2014/main" id="{BD9C18DA-99B5-4D4F-9568-CA5DA3C925CF}"/>
              </a:ext>
            </a:extLst>
          </p:cNvPr>
          <p:cNvSpPr>
            <a:spLocks noGrp="1"/>
          </p:cNvSpPr>
          <p:nvPr>
            <p:ph idx="1"/>
          </p:nvPr>
        </p:nvSpPr>
        <p:spPr>
          <a:xfrm>
            <a:off x="680321" y="2336873"/>
            <a:ext cx="3656289" cy="3599316"/>
          </a:xfrm>
        </p:spPr>
        <p:txBody>
          <a:bodyPr>
            <a:normAutofit/>
          </a:bodyPr>
          <a:lstStyle/>
          <a:p>
            <a:r>
              <a:rPr lang="es-MX" sz="1400" b="0" i="0" dirty="0">
                <a:effectLst/>
                <a:latin typeface="PT Sans"/>
              </a:rPr>
              <a:t>1.El </a:t>
            </a:r>
            <a:r>
              <a:rPr lang="es-MX" sz="1400" b="1" i="0" dirty="0">
                <a:effectLst/>
                <a:latin typeface="PT Sans"/>
              </a:rPr>
              <a:t>Producto</a:t>
            </a:r>
            <a:r>
              <a:rPr lang="es-MX" sz="1400" b="0" i="0" dirty="0">
                <a:effectLst/>
                <a:latin typeface="PT Sans"/>
              </a:rPr>
              <a:t> declara la interfaz, que es común a todos los objetos que puede producir la clase creadora y sus subclases.</a:t>
            </a:r>
          </a:p>
          <a:p>
            <a:r>
              <a:rPr lang="es-MX" sz="1400" dirty="0">
                <a:latin typeface="PT Sans"/>
              </a:rPr>
              <a:t>2.</a:t>
            </a:r>
            <a:r>
              <a:rPr lang="es-MX" sz="1400" b="0" i="0" dirty="0">
                <a:effectLst/>
                <a:latin typeface="PT Sans"/>
              </a:rPr>
              <a:t>Los </a:t>
            </a:r>
            <a:r>
              <a:rPr lang="es-MX" sz="1400" b="1" i="0" dirty="0">
                <a:effectLst/>
                <a:latin typeface="PT Sans"/>
              </a:rPr>
              <a:t>Productos Concretos</a:t>
            </a:r>
            <a:r>
              <a:rPr lang="es-MX" sz="1400" b="0" i="0" dirty="0">
                <a:effectLst/>
                <a:latin typeface="PT Sans"/>
              </a:rPr>
              <a:t> son distintas implementaciones de la interfaz de producto.</a:t>
            </a:r>
          </a:p>
          <a:p>
            <a:r>
              <a:rPr lang="es-MX" sz="1400" dirty="0">
                <a:latin typeface="PT Sans"/>
              </a:rPr>
              <a:t>3.</a:t>
            </a:r>
            <a:r>
              <a:rPr lang="es-MX" sz="1400" b="0" i="0" dirty="0">
                <a:effectLst/>
                <a:latin typeface="PT Sans"/>
              </a:rPr>
              <a:t>La clase </a:t>
            </a:r>
            <a:r>
              <a:rPr lang="es-MX" sz="1400" b="1" i="0" dirty="0">
                <a:effectLst/>
                <a:latin typeface="PT Sans"/>
              </a:rPr>
              <a:t>Creadora</a:t>
            </a:r>
            <a:r>
              <a:rPr lang="es-MX" sz="1400" b="0" i="0" dirty="0">
                <a:effectLst/>
                <a:latin typeface="PT Sans"/>
              </a:rPr>
              <a:t> declara el método fábrica que devuelve nuevos objetos de producto. Es importante que el tipo de retorno de este método coincida con la interfaz de producto.</a:t>
            </a:r>
            <a:endParaRPr lang="es-MX" sz="1400" dirty="0">
              <a:latin typeface="PT Sans"/>
            </a:endParaRPr>
          </a:p>
          <a:p>
            <a:r>
              <a:rPr lang="es-MX" sz="1400" dirty="0">
                <a:latin typeface="PT Sans"/>
              </a:rPr>
              <a:t>4.</a:t>
            </a:r>
            <a:r>
              <a:rPr lang="es-MX" sz="1400" b="0" i="0" dirty="0">
                <a:effectLst/>
                <a:latin typeface="PT Sans"/>
              </a:rPr>
              <a:t>Los </a:t>
            </a:r>
            <a:r>
              <a:rPr lang="es-MX" sz="1400" b="1" i="0" dirty="0">
                <a:effectLst/>
                <a:latin typeface="PT Sans"/>
              </a:rPr>
              <a:t>Creadores Concretos</a:t>
            </a:r>
            <a:r>
              <a:rPr lang="es-MX" sz="1400" b="0" i="0" dirty="0">
                <a:effectLst/>
                <a:latin typeface="PT Sans"/>
              </a:rPr>
              <a:t> sobrescriben el Factory </a:t>
            </a:r>
            <a:r>
              <a:rPr lang="es-MX" sz="1400" b="0" i="0" dirty="0" err="1">
                <a:effectLst/>
                <a:latin typeface="PT Sans"/>
              </a:rPr>
              <a:t>Method</a:t>
            </a:r>
            <a:r>
              <a:rPr lang="es-MX" sz="1400" b="0" i="0" dirty="0">
                <a:effectLst/>
                <a:latin typeface="PT Sans"/>
              </a:rPr>
              <a:t> base, de modo que devuelva un tipo diferente de producto.</a:t>
            </a:r>
            <a:endParaRPr lang="es-EC" sz="1400" dirty="0"/>
          </a:p>
        </p:txBody>
      </p:sp>
      <p:pic>
        <p:nvPicPr>
          <p:cNvPr id="4" name="Imagen 3">
            <a:extLst>
              <a:ext uri="{FF2B5EF4-FFF2-40B4-BE49-F238E27FC236}">
                <a16:creationId xmlns:a16="http://schemas.microsoft.com/office/drawing/2014/main" id="{3A25058B-2762-48C1-8A8E-69CE83CCC9AB}"/>
              </a:ext>
            </a:extLst>
          </p:cNvPr>
          <p:cNvPicPr>
            <a:picLocks noChangeAspect="1"/>
          </p:cNvPicPr>
          <p:nvPr/>
        </p:nvPicPr>
        <p:blipFill rotWithShape="1">
          <a:blip r:embed="rId4"/>
          <a:srcRect l="43546" t="31536" r="7692" b="18730"/>
          <a:stretch/>
        </p:blipFill>
        <p:spPr>
          <a:xfrm>
            <a:off x="5276090" y="1622567"/>
            <a:ext cx="6269479" cy="3612865"/>
          </a:xfrm>
          <a:prstGeom prst="rect">
            <a:avLst/>
          </a:prstGeom>
          <a:ln>
            <a:noFill/>
          </a:ln>
          <a:effectLst>
            <a:outerShdw blurRad="76200" dist="63500" dir="5040000" algn="tl" rotWithShape="0">
              <a:srgbClr val="000000">
                <a:alpha val="41000"/>
              </a:srgbClr>
            </a:outerShdw>
          </a:effectLst>
        </p:spPr>
      </p:pic>
      <p:sp>
        <p:nvSpPr>
          <p:cNvPr id="52" name="Elipse 51">
            <a:extLst>
              <a:ext uri="{FF2B5EF4-FFF2-40B4-BE49-F238E27FC236}">
                <a16:creationId xmlns:a16="http://schemas.microsoft.com/office/drawing/2014/main" id="{72AA26E1-8152-4C9A-9E17-804E2FA7EAF4}"/>
              </a:ext>
            </a:extLst>
          </p:cNvPr>
          <p:cNvSpPr/>
          <p:nvPr/>
        </p:nvSpPr>
        <p:spPr>
          <a:xfrm>
            <a:off x="9978887" y="4492487"/>
            <a:ext cx="622852" cy="56984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C" dirty="0"/>
              <a:t>2</a:t>
            </a:r>
          </a:p>
        </p:txBody>
      </p:sp>
      <p:sp>
        <p:nvSpPr>
          <p:cNvPr id="54" name="Elipse 53">
            <a:extLst>
              <a:ext uri="{FF2B5EF4-FFF2-40B4-BE49-F238E27FC236}">
                <a16:creationId xmlns:a16="http://schemas.microsoft.com/office/drawing/2014/main" id="{A8BEC999-298D-401C-8787-2D05CB5C6F5D}"/>
              </a:ext>
            </a:extLst>
          </p:cNvPr>
          <p:cNvSpPr/>
          <p:nvPr/>
        </p:nvSpPr>
        <p:spPr>
          <a:xfrm>
            <a:off x="9978887" y="1767030"/>
            <a:ext cx="622852" cy="56984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C" dirty="0"/>
              <a:t>1</a:t>
            </a:r>
          </a:p>
        </p:txBody>
      </p:sp>
      <p:sp>
        <p:nvSpPr>
          <p:cNvPr id="56" name="Elipse 55">
            <a:extLst>
              <a:ext uri="{FF2B5EF4-FFF2-40B4-BE49-F238E27FC236}">
                <a16:creationId xmlns:a16="http://schemas.microsoft.com/office/drawing/2014/main" id="{8228A851-0921-49CD-BA08-6574BCB4C701}"/>
              </a:ext>
            </a:extLst>
          </p:cNvPr>
          <p:cNvSpPr/>
          <p:nvPr/>
        </p:nvSpPr>
        <p:spPr>
          <a:xfrm>
            <a:off x="5469972" y="2336873"/>
            <a:ext cx="622852" cy="56984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C" dirty="0"/>
              <a:t>3</a:t>
            </a:r>
          </a:p>
        </p:txBody>
      </p:sp>
      <p:sp>
        <p:nvSpPr>
          <p:cNvPr id="58" name="Elipse 57">
            <a:extLst>
              <a:ext uri="{FF2B5EF4-FFF2-40B4-BE49-F238E27FC236}">
                <a16:creationId xmlns:a16="http://schemas.microsoft.com/office/drawing/2014/main" id="{90629E42-5546-4CF3-8B56-FA364496E6D0}"/>
              </a:ext>
            </a:extLst>
          </p:cNvPr>
          <p:cNvSpPr/>
          <p:nvPr/>
        </p:nvSpPr>
        <p:spPr>
          <a:xfrm>
            <a:off x="7376668" y="4811362"/>
            <a:ext cx="622852" cy="56984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C" dirty="0"/>
              <a:t>4</a:t>
            </a:r>
          </a:p>
        </p:txBody>
      </p:sp>
    </p:spTree>
    <p:extLst>
      <p:ext uri="{BB962C8B-B14F-4D97-AF65-F5344CB8AC3E}">
        <p14:creationId xmlns:p14="http://schemas.microsoft.com/office/powerpoint/2010/main" val="154511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9"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1"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3D68E43-AB14-43E8-A8F4-6F8C69B09671}"/>
              </a:ext>
            </a:extLst>
          </p:cNvPr>
          <p:cNvSpPr>
            <a:spLocks noGrp="1"/>
          </p:cNvSpPr>
          <p:nvPr>
            <p:ph type="title"/>
          </p:nvPr>
        </p:nvSpPr>
        <p:spPr>
          <a:xfrm>
            <a:off x="680321" y="753228"/>
            <a:ext cx="4136123" cy="1080938"/>
          </a:xfrm>
        </p:spPr>
        <p:txBody>
          <a:bodyPr>
            <a:normAutofit/>
          </a:bodyPr>
          <a:lstStyle/>
          <a:p>
            <a:r>
              <a:rPr lang="es-EC" sz="2400"/>
              <a:t>Ejemplo:</a:t>
            </a:r>
          </a:p>
        </p:txBody>
      </p:sp>
      <p:pic>
        <p:nvPicPr>
          <p:cNvPr id="43"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4" name="Content Placeholder 7">
            <a:extLst>
              <a:ext uri="{FF2B5EF4-FFF2-40B4-BE49-F238E27FC236}">
                <a16:creationId xmlns:a16="http://schemas.microsoft.com/office/drawing/2014/main" id="{0C3D44E1-49D3-44F1-80AB-DDD67C5E3AEB}"/>
              </a:ext>
            </a:extLst>
          </p:cNvPr>
          <p:cNvSpPr>
            <a:spLocks noGrp="1"/>
          </p:cNvSpPr>
          <p:nvPr>
            <p:ph idx="1"/>
          </p:nvPr>
        </p:nvSpPr>
        <p:spPr>
          <a:xfrm>
            <a:off x="680321" y="2336873"/>
            <a:ext cx="3656289" cy="3599316"/>
          </a:xfrm>
        </p:spPr>
        <p:txBody>
          <a:bodyPr>
            <a:normAutofit/>
          </a:bodyPr>
          <a:lstStyle/>
          <a:p>
            <a:endParaRPr lang="en-US" sz="1400" dirty="0"/>
          </a:p>
        </p:txBody>
      </p:sp>
      <p:pic>
        <p:nvPicPr>
          <p:cNvPr id="4" name="Marcador de contenido 3">
            <a:extLst>
              <a:ext uri="{FF2B5EF4-FFF2-40B4-BE49-F238E27FC236}">
                <a16:creationId xmlns:a16="http://schemas.microsoft.com/office/drawing/2014/main" id="{B73EFB59-0141-40E7-8389-59F855CDB117}"/>
              </a:ext>
            </a:extLst>
          </p:cNvPr>
          <p:cNvPicPr>
            <a:picLocks noChangeAspect="1"/>
          </p:cNvPicPr>
          <p:nvPr/>
        </p:nvPicPr>
        <p:blipFill rotWithShape="1">
          <a:blip r:embed="rId4"/>
          <a:srcRect l="20368" t="20971" r="37727" b="8854"/>
          <a:stretch/>
        </p:blipFill>
        <p:spPr>
          <a:xfrm>
            <a:off x="5227543" y="145144"/>
            <a:ext cx="6672217" cy="631298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916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1"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2FE2362-2B82-46D0-A2C7-55456FA33BDA}"/>
              </a:ext>
            </a:extLst>
          </p:cNvPr>
          <p:cNvSpPr>
            <a:spLocks noGrp="1"/>
          </p:cNvSpPr>
          <p:nvPr>
            <p:ph type="title"/>
          </p:nvPr>
        </p:nvSpPr>
        <p:spPr>
          <a:xfrm>
            <a:off x="680321" y="2063262"/>
            <a:ext cx="3739279" cy="2661052"/>
          </a:xfrm>
        </p:spPr>
        <p:txBody>
          <a:bodyPr>
            <a:normAutofit/>
          </a:bodyPr>
          <a:lstStyle/>
          <a:p>
            <a:pPr algn="r"/>
            <a:r>
              <a:rPr lang="es-EC" sz="4400" b="1" i="0">
                <a:solidFill>
                  <a:srgbClr val="FFFFFF"/>
                </a:solidFill>
                <a:effectLst/>
                <a:latin typeface="PT Sans"/>
              </a:rPr>
              <a:t>Pros y contras</a:t>
            </a:r>
            <a:br>
              <a:rPr lang="es-EC" sz="4400" b="1" i="0">
                <a:solidFill>
                  <a:srgbClr val="FFFFFF"/>
                </a:solidFill>
                <a:effectLst/>
                <a:latin typeface="PT Sans"/>
              </a:rPr>
            </a:br>
            <a:endParaRPr lang="es-EC" sz="4400">
              <a:solidFill>
                <a:srgbClr val="FFFFFF"/>
              </a:solidFill>
            </a:endParaRPr>
          </a:p>
        </p:txBody>
      </p:sp>
      <p:sp>
        <p:nvSpPr>
          <p:cNvPr id="3" name="Marcador de contenido 2">
            <a:extLst>
              <a:ext uri="{FF2B5EF4-FFF2-40B4-BE49-F238E27FC236}">
                <a16:creationId xmlns:a16="http://schemas.microsoft.com/office/drawing/2014/main" id="{6FEEE35E-5C27-47F5-B712-3E9F1B295F29}"/>
              </a:ext>
            </a:extLst>
          </p:cNvPr>
          <p:cNvSpPr>
            <a:spLocks noGrp="1"/>
          </p:cNvSpPr>
          <p:nvPr>
            <p:ph idx="1"/>
          </p:nvPr>
        </p:nvSpPr>
        <p:spPr>
          <a:xfrm>
            <a:off x="5287995" y="661106"/>
            <a:ext cx="6257362" cy="5503101"/>
          </a:xfrm>
        </p:spPr>
        <p:txBody>
          <a:bodyPr anchor="ctr">
            <a:normAutofit/>
          </a:bodyPr>
          <a:lstStyle/>
          <a:p>
            <a:r>
              <a:rPr lang="es-EC" sz="2000" dirty="0">
                <a:solidFill>
                  <a:srgbClr val="FFFFFF"/>
                </a:solidFill>
              </a:rPr>
              <a:t>Pros</a:t>
            </a:r>
          </a:p>
          <a:p>
            <a:pPr>
              <a:buFont typeface="Arial" panose="020B0604020202020204" pitchFamily="34" charset="0"/>
              <a:buChar char="•"/>
            </a:pPr>
            <a:r>
              <a:rPr lang="es-MX" sz="2000" b="0" i="0" dirty="0">
                <a:solidFill>
                  <a:srgbClr val="FFFFFF"/>
                </a:solidFill>
                <a:effectLst/>
                <a:latin typeface="PT Sans"/>
              </a:rPr>
              <a:t> Evitas un acoplamiento fuerte entre el creador y los productos concretos.</a:t>
            </a:r>
          </a:p>
          <a:p>
            <a:pPr>
              <a:buFont typeface="Arial" panose="020B0604020202020204" pitchFamily="34" charset="0"/>
              <a:buChar char="•"/>
            </a:pPr>
            <a:r>
              <a:rPr lang="es-MX" sz="2000" b="0" i="0" dirty="0">
                <a:solidFill>
                  <a:srgbClr val="FFFFFF"/>
                </a:solidFill>
                <a:effectLst/>
                <a:latin typeface="PT Sans"/>
              </a:rPr>
              <a:t> </a:t>
            </a:r>
            <a:r>
              <a:rPr lang="es-MX" sz="2000" b="0" i="1" dirty="0">
                <a:solidFill>
                  <a:srgbClr val="FFFFFF"/>
                </a:solidFill>
                <a:effectLst/>
                <a:latin typeface="PT Sans"/>
              </a:rPr>
              <a:t>Principio de responsabilidad única</a:t>
            </a:r>
            <a:r>
              <a:rPr lang="es-MX" sz="2000" b="0" i="0" dirty="0">
                <a:solidFill>
                  <a:srgbClr val="FFFFFF"/>
                </a:solidFill>
                <a:effectLst/>
                <a:latin typeface="PT Sans"/>
              </a:rPr>
              <a:t>. Puedes mover el código de creación de producto a un lugar del programa, haciendo que el código sea más fácil de mantener.</a:t>
            </a:r>
          </a:p>
          <a:p>
            <a:pPr>
              <a:buFont typeface="Arial" panose="020B0604020202020204" pitchFamily="34" charset="0"/>
              <a:buChar char="•"/>
            </a:pPr>
            <a:r>
              <a:rPr lang="es-MX" sz="2000" b="0" i="0" dirty="0">
                <a:solidFill>
                  <a:srgbClr val="FFFFFF"/>
                </a:solidFill>
                <a:effectLst/>
                <a:latin typeface="PT Sans"/>
              </a:rPr>
              <a:t> </a:t>
            </a:r>
            <a:r>
              <a:rPr lang="es-MX" sz="2000" b="0" i="1" dirty="0">
                <a:solidFill>
                  <a:srgbClr val="FFFFFF"/>
                </a:solidFill>
                <a:effectLst/>
                <a:latin typeface="PT Sans"/>
              </a:rPr>
              <a:t>Principio de abierto/cerrado</a:t>
            </a:r>
            <a:r>
              <a:rPr lang="es-MX" sz="2000" b="0" i="0" dirty="0">
                <a:solidFill>
                  <a:srgbClr val="FFFFFF"/>
                </a:solidFill>
                <a:effectLst/>
                <a:latin typeface="PT Sans"/>
              </a:rPr>
              <a:t>. Puedes incorporar nuevos tipos de productos en el programa sin descomponer el código cliente existente.</a:t>
            </a:r>
          </a:p>
          <a:p>
            <a:r>
              <a:rPr lang="es-EC" sz="2000" dirty="0">
                <a:solidFill>
                  <a:srgbClr val="FFFFFF"/>
                </a:solidFill>
              </a:rPr>
              <a:t>Contras</a:t>
            </a:r>
          </a:p>
          <a:p>
            <a:r>
              <a:rPr lang="es-MX" sz="2000" b="0" i="0" dirty="0">
                <a:solidFill>
                  <a:srgbClr val="FFFFFF"/>
                </a:solidFill>
                <a:effectLst/>
                <a:latin typeface="PT Sans"/>
              </a:rPr>
              <a:t>Puede ser que el código se complique, ya que debes incorporar una multitud de nuevas subclases para implementar el patrón. La situación ideal sería introducir el patrón en una jerarquía existente de clases creadoras.</a:t>
            </a:r>
            <a:endParaRPr lang="es-EC" sz="2000" dirty="0">
              <a:solidFill>
                <a:srgbClr val="FFFFFF"/>
              </a:solidFill>
            </a:endParaRPr>
          </a:p>
        </p:txBody>
      </p:sp>
    </p:spTree>
    <p:extLst>
      <p:ext uri="{BB962C8B-B14F-4D97-AF65-F5344CB8AC3E}">
        <p14:creationId xmlns:p14="http://schemas.microsoft.com/office/powerpoint/2010/main" val="593763645"/>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Panorámica</PresentationFormat>
  <Paragraphs>29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PT Sans</vt:lpstr>
      <vt:lpstr>Trebuchet MS</vt:lpstr>
      <vt:lpstr>Berlín</vt:lpstr>
      <vt:lpstr>Universidad politécnica salesiana</vt:lpstr>
      <vt:lpstr>Factory Method</vt:lpstr>
      <vt:lpstr>Aplicabilidad</vt:lpstr>
      <vt:lpstr>Estructura</vt:lpstr>
      <vt:lpstr>Ejemplo:</vt:lpstr>
      <vt:lpstr>Pros y contras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politécnica salesiana</dc:title>
  <dc:creator>Est. Nixon Andres Alvarado Calle</dc:creator>
  <cp:lastModifiedBy>Est. Nixon Andres Alvarado Calle</cp:lastModifiedBy>
  <cp:revision>1</cp:revision>
  <dcterms:created xsi:type="dcterms:W3CDTF">2020-11-20T08:55:43Z</dcterms:created>
  <dcterms:modified xsi:type="dcterms:W3CDTF">2020-11-20T08:55:56Z</dcterms:modified>
</cp:coreProperties>
</file>