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0DBF4-21B3-4710-9084-D8876973FD53}" v="2" dt="2021-06-28T14:32:29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100" d="100"/>
          <a:sy n="100" d="100"/>
        </p:scale>
        <p:origin x="274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AMADEUS GALLARDO TINOCO" userId="643ac11b-aa62-4145-a670-a773fde473cd" providerId="ADAL" clId="{FD80DBF4-21B3-4710-9084-D8876973FD53}"/>
    <pc:docChg chg="custSel modSld">
      <pc:chgData name="ANDRES AMADEUS GALLARDO TINOCO" userId="643ac11b-aa62-4145-a670-a773fde473cd" providerId="ADAL" clId="{FD80DBF4-21B3-4710-9084-D8876973FD53}" dt="2021-06-28T14:32:29.620" v="35" actId="164"/>
      <pc:docMkLst>
        <pc:docMk/>
      </pc:docMkLst>
      <pc:sldChg chg="addSp delSp modSp mod">
        <pc:chgData name="ANDRES AMADEUS GALLARDO TINOCO" userId="643ac11b-aa62-4145-a670-a773fde473cd" providerId="ADAL" clId="{FD80DBF4-21B3-4710-9084-D8876973FD53}" dt="2021-06-28T14:32:29.620" v="35" actId="164"/>
        <pc:sldMkLst>
          <pc:docMk/>
          <pc:sldMk cId="492329469" sldId="256"/>
        </pc:sldMkLst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4" creationId="{9487D315-30E2-4694-A6BC-9BF32587F5F9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5" creationId="{BA5737B6-5E82-4DC2-9730-B8CC109CAE4A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6" creationId="{C5C6CBF9-7064-489E-85F9-DD9F283049E3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7" creationId="{E8324C0C-D362-469B-88F9-16411187D8FD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8" creationId="{2B051430-54C6-4531-B8DF-636C06D1D8DC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9" creationId="{035987CF-31DD-4D90-BF6F-72C025B3A620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14" creationId="{7DF8917A-A5EE-4564-8CF9-2415DDA43209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15" creationId="{B036B78B-C5E3-49FB-9669-21DFADE368CC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16" creationId="{A6439765-126E-4B9F-87F5-62A8A619F127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17" creationId="{E1D99AB7-1F72-47F4-9F03-E7FF17031214}"/>
          </ac:spMkLst>
        </pc:spChg>
        <pc:spChg chg="del">
          <ac:chgData name="ANDRES AMADEUS GALLARDO TINOCO" userId="643ac11b-aa62-4145-a670-a773fde473cd" providerId="ADAL" clId="{FD80DBF4-21B3-4710-9084-D8876973FD53}" dt="2021-06-28T14:31:37.501" v="2" actId="478"/>
          <ac:spMkLst>
            <pc:docMk/>
            <pc:sldMk cId="492329469" sldId="256"/>
            <ac:spMk id="18" creationId="{5BBB4C06-83AE-4246-9D06-331DC11C8FE8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19" creationId="{824521D0-246A-4FE7-8CDA-DEFD3D572D0B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0" creationId="{9396DEC1-A9A5-4DF2-858D-9EB296ADC3C9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1" creationId="{A375BA5D-E929-460A-A3CD-5C8EEE8852BE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2" creationId="{71D477E1-1E54-4F9D-8C96-BDA920C6BD8F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3" creationId="{36256977-AFBA-4402-8317-DEC763070DE4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4" creationId="{5466FF8D-522F-44CE-B479-E1CA342BC4F8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5" creationId="{B3A20EF5-1F12-40B5-9A4C-A12508F85D44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6" creationId="{9D222359-C267-4B6F-A95E-4A919D415169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7" creationId="{26BFB54D-BA0C-4F2D-958F-B213CCCAF949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8" creationId="{288D82ED-5C81-4347-97D9-5F0327DBAE48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29" creationId="{B763D925-D357-4785-9493-45EAAAB3A4DF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30" creationId="{0B464C62-D283-4868-B9EC-6C5B0C838DF2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31" creationId="{EDB8BA40-0CAD-468D-9F12-FA844AD7FB3E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32" creationId="{C125D2E1-5D4D-4F7C-8DED-D746613C8FAE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33" creationId="{782E4D94-3984-4963-A196-CB48317A75D8}"/>
          </ac:spMkLst>
        </pc:spChg>
        <pc:spChg chg="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35" creationId="{912D57F7-41EB-440C-B567-15EB663B3B4F}"/>
          </ac:spMkLst>
        </pc:spChg>
        <pc:spChg chg="add mod">
          <ac:chgData name="ANDRES AMADEUS GALLARDO TINOCO" userId="643ac11b-aa62-4145-a670-a773fde473cd" providerId="ADAL" clId="{FD80DBF4-21B3-4710-9084-D8876973FD53}" dt="2021-06-28T14:32:29.620" v="35" actId="164"/>
          <ac:spMkLst>
            <pc:docMk/>
            <pc:sldMk cId="492329469" sldId="256"/>
            <ac:spMk id="36" creationId="{64AA8005-D3A9-40D9-BAB9-9A0188A437E6}"/>
          </ac:spMkLst>
        </pc:spChg>
        <pc:grpChg chg="add mod">
          <ac:chgData name="ANDRES AMADEUS GALLARDO TINOCO" userId="643ac11b-aa62-4145-a670-a773fde473cd" providerId="ADAL" clId="{FD80DBF4-21B3-4710-9084-D8876973FD53}" dt="2021-06-28T14:32:29.620" v="35" actId="164"/>
          <ac:grpSpMkLst>
            <pc:docMk/>
            <pc:sldMk cId="492329469" sldId="256"/>
            <ac:grpSpMk id="2" creationId="{920F2BA7-0AB9-4699-9EDF-BC566A8E2A8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C29B-789A-4482-9A47-689E8435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0BA5D-ABA0-40D1-8994-2FB12FC26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64D0A-FFAD-4367-BEF9-78B57A1E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BECBB-EDFC-4B36-8417-A44B54F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B24EE-2429-482F-99A8-E0DB5DDD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72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7E81-9B5C-4B77-B499-AA963937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CC707A-E516-455F-A1F1-F55E58E78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F555D-8DAD-4494-B4FC-07291C85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BD409-7DE3-4F41-946B-9A8619AB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39FF2D-CB33-4503-9693-7027B8AE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74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211D3E-E1EB-4DC6-AE5C-97BB3D751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F3A970-FBC1-4427-949E-57BB61590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DB36B-9965-406D-832F-60C7DAF1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ACA73-37D1-43FE-9601-0BFF0397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FEEDA-C818-43E6-9E71-F4AA2474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61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FAD88-D107-4FF3-ABD5-65DFA3E9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3F430-91C3-4F91-95BD-A3AE3D88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B1C23-F20B-4F9A-B17A-905AFED8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AB75D-F349-4697-ADE9-EAC92402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98253-9359-477B-9E18-EF4E19B5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29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64D5E-8CBA-4AB5-9411-9A9A1E5A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B90A9-EAFE-4859-BE98-BCD9598D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F7E86-68EB-4091-BEC4-3EE40F3B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D400E-23A4-481F-9387-3159B4B9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1F822-1C41-49DB-86DA-1E767DF9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9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228FF-27D1-4CEA-8CE7-DCD51AE9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35A80-F948-4C3F-87DA-5441A7F5D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BAE6E7-B69F-405F-AF4B-07A40C22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D7FA8-6334-4C6D-884A-87221B7C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50B9F1-A5F1-4119-A346-9C5AA4C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2AE6FF-1AB8-4ED0-9884-60245E16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6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CFF9-FD4A-46AB-8C03-845EE31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2C730-3267-4FD2-85B6-C89B9629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B32CB-BE15-4F63-970C-84855CE48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55D7DB-47CB-46DC-A9DA-6AA55299A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D4DFA2-27E9-4632-BCEC-A4EE299C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F6A9D6-F86A-4F49-8D77-965A923A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2733D3-3B2D-4F7B-8627-261AD988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6C6376-48E9-4159-8A0B-85172C0E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70B96-F273-44FF-A8E5-171DF893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521C4E-FB51-4823-9142-C2E16A92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B39748-B66C-4DBF-91D9-66B538EE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E4991C-9657-4B05-A6FF-611A057C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7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D29DE8-71CD-4DD7-A0BA-1291E515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821522-9FC0-448B-90C1-C0413EC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14B3DB-1AA5-4084-8742-4DED35FE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9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8976B-A28E-4C03-9F64-ED653F6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96C35-3279-4864-BA69-602D299D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EFF68-7E5E-454E-8D5F-6F8E5A38A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423C77-48D0-40A3-883E-48B18B5D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DD3400-E79C-4C79-AAD5-7804FF20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F507D-FC4C-4182-9FB0-9CD9ABB5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1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0DB0-A26B-4F09-B34A-0FACDEE9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D794C3-8630-4523-87DD-C5B223F5A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DE4E5-00DD-4F16-A00D-EAED90B4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F9860E-C623-4772-AFF7-73CF247F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04B6A8-C143-4DB0-9848-3CA81BF7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8DBBDF-331F-42FF-832F-E297A0F8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41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DD78E5-9E7F-4FED-AFF1-27AA1301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F5E372-460A-4FF5-92DB-EB1586A5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3125D-2749-4F75-830C-54B6C2E2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C196-775B-4899-BE1B-D8271A029F16}" type="datetimeFigureOut">
              <a:rPr lang="es-MX" smtClean="0"/>
              <a:t>28/06/2021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4532D-39D1-4D6F-B8B0-D6579D9DB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0487-A3B0-4D8D-B1B7-F91CF72D0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02EC-37C7-4B45-9C38-FEB4FBB4E8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1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9665EAF6-660A-41E6-8942-4AD04CBCACEC}"/>
              </a:ext>
            </a:extLst>
          </p:cNvPr>
          <p:cNvSpPr txBox="1"/>
          <p:nvPr/>
        </p:nvSpPr>
        <p:spPr>
          <a:xfrm>
            <a:off x="9485658" y="4020347"/>
            <a:ext cx="255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Acceso / puerta</a:t>
            </a:r>
            <a:endParaRPr lang="es-MX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20F2BA7-0AB9-4699-9EDF-BC566A8E2A80}"/>
              </a:ext>
            </a:extLst>
          </p:cNvPr>
          <p:cNvGrpSpPr/>
          <p:nvPr/>
        </p:nvGrpSpPr>
        <p:grpSpPr>
          <a:xfrm>
            <a:off x="2233295" y="171622"/>
            <a:ext cx="9595779" cy="6169892"/>
            <a:chOff x="2233295" y="171622"/>
            <a:chExt cx="9595779" cy="616989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487D315-30E2-4694-A6BC-9BF32587F5F9}"/>
                </a:ext>
              </a:extLst>
            </p:cNvPr>
            <p:cNvSpPr/>
            <p:nvPr/>
          </p:nvSpPr>
          <p:spPr>
            <a:xfrm rot="5400000">
              <a:off x="2011624" y="393295"/>
              <a:ext cx="4100945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A5737B6-5E82-4DC2-9730-B8CC109CAE4A}"/>
                </a:ext>
              </a:extLst>
            </p:cNvPr>
            <p:cNvSpPr/>
            <p:nvPr/>
          </p:nvSpPr>
          <p:spPr>
            <a:xfrm rot="5400000">
              <a:off x="5198169" y="864349"/>
              <a:ext cx="4100945" cy="271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5C6CBF9-7064-489E-85F9-DD9F283049E3}"/>
                </a:ext>
              </a:extLst>
            </p:cNvPr>
            <p:cNvSpPr/>
            <p:nvPr/>
          </p:nvSpPr>
          <p:spPr>
            <a:xfrm rot="5400000">
              <a:off x="4385369" y="2120495"/>
              <a:ext cx="2068946" cy="6373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8324C0C-D362-469B-88F9-16411187D8FD}"/>
                </a:ext>
              </a:extLst>
            </p:cNvPr>
            <p:cNvSpPr txBox="1"/>
            <p:nvPr/>
          </p:nvSpPr>
          <p:spPr>
            <a:xfrm>
              <a:off x="6590319" y="1292666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/>
                <a:t>Almacén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B051430-54C6-4531-B8DF-636C06D1D8DC}"/>
                </a:ext>
              </a:extLst>
            </p:cNvPr>
            <p:cNvSpPr txBox="1"/>
            <p:nvPr/>
          </p:nvSpPr>
          <p:spPr>
            <a:xfrm>
              <a:off x="4804037" y="120896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/>
                <a:t>Cocina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35987CF-31DD-4D90-BF6F-72C025B3A620}"/>
                </a:ext>
              </a:extLst>
            </p:cNvPr>
            <p:cNvSpPr txBox="1"/>
            <p:nvPr/>
          </p:nvSpPr>
          <p:spPr>
            <a:xfrm>
              <a:off x="7243215" y="4388129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/>
                <a:t>Área de comensales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7DF8917A-A5EE-4564-8CF9-2415DDA43209}"/>
                </a:ext>
              </a:extLst>
            </p:cNvPr>
            <p:cNvSpPr/>
            <p:nvPr/>
          </p:nvSpPr>
          <p:spPr>
            <a:xfrm>
              <a:off x="2233296" y="171622"/>
              <a:ext cx="2715491" cy="955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Lavadero</a:t>
              </a:r>
              <a:endParaRPr lang="es-MX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036B78B-C5E3-49FB-9669-21DFADE368CC}"/>
                </a:ext>
              </a:extLst>
            </p:cNvPr>
            <p:cNvSpPr/>
            <p:nvPr/>
          </p:nvSpPr>
          <p:spPr>
            <a:xfrm>
              <a:off x="2233295" y="1744487"/>
              <a:ext cx="2715491" cy="955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Área de cocción</a:t>
              </a:r>
              <a:endParaRPr lang="es-MX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A6439765-126E-4B9F-87F5-62A8A619F127}"/>
                </a:ext>
              </a:extLst>
            </p:cNvPr>
            <p:cNvSpPr/>
            <p:nvPr/>
          </p:nvSpPr>
          <p:spPr>
            <a:xfrm>
              <a:off x="2233295" y="3317353"/>
              <a:ext cx="2715491" cy="955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Área de cocción</a:t>
              </a:r>
              <a:endParaRPr lang="es-MX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1D99AB7-1F72-47F4-9F03-E7FF17031214}"/>
                </a:ext>
              </a:extLst>
            </p:cNvPr>
            <p:cNvSpPr/>
            <p:nvPr/>
          </p:nvSpPr>
          <p:spPr>
            <a:xfrm>
              <a:off x="5890896" y="171622"/>
              <a:ext cx="2715491" cy="8720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Estantes con comida</a:t>
              </a:r>
              <a:endParaRPr lang="es-MX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24521D0-246A-4FE7-8CDA-DEFD3D572D0B}"/>
                </a:ext>
              </a:extLst>
            </p:cNvPr>
            <p:cNvSpPr/>
            <p:nvPr/>
          </p:nvSpPr>
          <p:spPr>
            <a:xfrm rot="10800000" flipV="1">
              <a:off x="7623817" y="1043708"/>
              <a:ext cx="977143" cy="2385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Área de refrigeración</a:t>
              </a:r>
              <a:endParaRPr lang="es-MX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396DEC1-A9A5-4DF2-858D-9EB296ADC3C9}"/>
                </a:ext>
              </a:extLst>
            </p:cNvPr>
            <p:cNvSpPr/>
            <p:nvPr/>
          </p:nvSpPr>
          <p:spPr>
            <a:xfrm>
              <a:off x="5848526" y="1921164"/>
              <a:ext cx="108930" cy="70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375BA5D-E929-460A-A3CD-5C8EEE8852BE}"/>
                </a:ext>
              </a:extLst>
            </p:cNvPr>
            <p:cNvSpPr/>
            <p:nvPr/>
          </p:nvSpPr>
          <p:spPr>
            <a:xfrm rot="16200000">
              <a:off x="5362663" y="3921584"/>
              <a:ext cx="108930" cy="70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ombo 21">
              <a:extLst>
                <a:ext uri="{FF2B5EF4-FFF2-40B4-BE49-F238E27FC236}">
                  <a16:creationId xmlns:a16="http://schemas.microsoft.com/office/drawing/2014/main" id="{71D477E1-1E54-4F9D-8C96-BDA920C6BD8F}"/>
                </a:ext>
              </a:extLst>
            </p:cNvPr>
            <p:cNvSpPr/>
            <p:nvPr/>
          </p:nvSpPr>
          <p:spPr>
            <a:xfrm>
              <a:off x="2752436" y="4996873"/>
              <a:ext cx="932873" cy="932873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ombo 22">
              <a:extLst>
                <a:ext uri="{FF2B5EF4-FFF2-40B4-BE49-F238E27FC236}">
                  <a16:creationId xmlns:a16="http://schemas.microsoft.com/office/drawing/2014/main" id="{36256977-AFBA-4402-8317-DEC763070DE4}"/>
                </a:ext>
              </a:extLst>
            </p:cNvPr>
            <p:cNvSpPr/>
            <p:nvPr/>
          </p:nvSpPr>
          <p:spPr>
            <a:xfrm>
              <a:off x="4599709" y="4996873"/>
              <a:ext cx="932873" cy="932873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ombo 23">
              <a:extLst>
                <a:ext uri="{FF2B5EF4-FFF2-40B4-BE49-F238E27FC236}">
                  <a16:creationId xmlns:a16="http://schemas.microsoft.com/office/drawing/2014/main" id="{5466FF8D-522F-44CE-B479-E1CA342BC4F8}"/>
                </a:ext>
              </a:extLst>
            </p:cNvPr>
            <p:cNvSpPr/>
            <p:nvPr/>
          </p:nvSpPr>
          <p:spPr>
            <a:xfrm>
              <a:off x="6446982" y="4996873"/>
              <a:ext cx="932873" cy="932873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Diagrama de flujo: unión de suma 25">
              <a:extLst>
                <a:ext uri="{FF2B5EF4-FFF2-40B4-BE49-F238E27FC236}">
                  <a16:creationId xmlns:a16="http://schemas.microsoft.com/office/drawing/2014/main" id="{9D222359-C267-4B6F-A95E-4A919D415169}"/>
                </a:ext>
              </a:extLst>
            </p:cNvPr>
            <p:cNvSpPr/>
            <p:nvPr/>
          </p:nvSpPr>
          <p:spPr>
            <a:xfrm>
              <a:off x="3934691" y="1283797"/>
              <a:ext cx="323273" cy="323273"/>
            </a:xfrm>
            <a:prstGeom prst="flowChartSummingJunc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Diagrama de flujo: unión de suma 26">
              <a:extLst>
                <a:ext uri="{FF2B5EF4-FFF2-40B4-BE49-F238E27FC236}">
                  <a16:creationId xmlns:a16="http://schemas.microsoft.com/office/drawing/2014/main" id="{26BFB54D-BA0C-4F2D-958F-B213CCCAF949}"/>
                </a:ext>
              </a:extLst>
            </p:cNvPr>
            <p:cNvSpPr/>
            <p:nvPr/>
          </p:nvSpPr>
          <p:spPr>
            <a:xfrm>
              <a:off x="3934690" y="2873945"/>
              <a:ext cx="323273" cy="323273"/>
            </a:xfrm>
            <a:prstGeom prst="flowChartSummingJunc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Diagrama de flujo: unión de suma 27">
              <a:extLst>
                <a:ext uri="{FF2B5EF4-FFF2-40B4-BE49-F238E27FC236}">
                  <a16:creationId xmlns:a16="http://schemas.microsoft.com/office/drawing/2014/main" id="{288D82ED-5C81-4347-97D9-5F0327DBAE48}"/>
                </a:ext>
              </a:extLst>
            </p:cNvPr>
            <p:cNvSpPr/>
            <p:nvPr/>
          </p:nvSpPr>
          <p:spPr>
            <a:xfrm>
              <a:off x="6629000" y="2060457"/>
              <a:ext cx="323273" cy="323273"/>
            </a:xfrm>
            <a:prstGeom prst="flowChartSummingJunc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Diagrama de flujo: unión de suma 28">
              <a:extLst>
                <a:ext uri="{FF2B5EF4-FFF2-40B4-BE49-F238E27FC236}">
                  <a16:creationId xmlns:a16="http://schemas.microsoft.com/office/drawing/2014/main" id="{B763D925-D357-4785-9493-45EAAAB3A4DF}"/>
                </a:ext>
              </a:extLst>
            </p:cNvPr>
            <p:cNvSpPr/>
            <p:nvPr/>
          </p:nvSpPr>
          <p:spPr>
            <a:xfrm>
              <a:off x="3934690" y="4855213"/>
              <a:ext cx="323273" cy="323273"/>
            </a:xfrm>
            <a:prstGeom prst="flowChartSummingJunc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Diagrama de flujo: unión de suma 29">
              <a:extLst>
                <a:ext uri="{FF2B5EF4-FFF2-40B4-BE49-F238E27FC236}">
                  <a16:creationId xmlns:a16="http://schemas.microsoft.com/office/drawing/2014/main" id="{0B464C62-D283-4868-B9EC-6C5B0C838DF2}"/>
                </a:ext>
              </a:extLst>
            </p:cNvPr>
            <p:cNvSpPr/>
            <p:nvPr/>
          </p:nvSpPr>
          <p:spPr>
            <a:xfrm>
              <a:off x="6177049" y="4855212"/>
              <a:ext cx="323273" cy="323273"/>
            </a:xfrm>
            <a:prstGeom prst="flowChartSummingJunc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Diagrama de flujo: unión de suma 30">
              <a:extLst>
                <a:ext uri="{FF2B5EF4-FFF2-40B4-BE49-F238E27FC236}">
                  <a16:creationId xmlns:a16="http://schemas.microsoft.com/office/drawing/2014/main" id="{EDB8BA40-0CAD-468D-9F12-FA844AD7FB3E}"/>
                </a:ext>
              </a:extLst>
            </p:cNvPr>
            <p:cNvSpPr/>
            <p:nvPr/>
          </p:nvSpPr>
          <p:spPr>
            <a:xfrm>
              <a:off x="9264068" y="1727541"/>
              <a:ext cx="323273" cy="323273"/>
            </a:xfrm>
            <a:prstGeom prst="flowChartSummingJunc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ombo 31">
              <a:extLst>
                <a:ext uri="{FF2B5EF4-FFF2-40B4-BE49-F238E27FC236}">
                  <a16:creationId xmlns:a16="http://schemas.microsoft.com/office/drawing/2014/main" id="{C125D2E1-5D4D-4F7C-8DED-D746613C8FAE}"/>
                </a:ext>
              </a:extLst>
            </p:cNvPr>
            <p:cNvSpPr/>
            <p:nvPr/>
          </p:nvSpPr>
          <p:spPr>
            <a:xfrm>
              <a:off x="9019222" y="2569144"/>
              <a:ext cx="932873" cy="932873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82E4D94-3984-4963-A196-CB48317A75D8}"/>
                </a:ext>
              </a:extLst>
            </p:cNvPr>
            <p:cNvSpPr/>
            <p:nvPr/>
          </p:nvSpPr>
          <p:spPr>
            <a:xfrm>
              <a:off x="9385244" y="3892999"/>
              <a:ext cx="108930" cy="70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3A20EF5-1F12-40B5-9A4C-A12508F85D44}"/>
                </a:ext>
              </a:extLst>
            </p:cNvPr>
            <p:cNvSpPr txBox="1"/>
            <p:nvPr/>
          </p:nvSpPr>
          <p:spPr>
            <a:xfrm>
              <a:off x="9264068" y="2873945"/>
              <a:ext cx="2551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/>
                <a:t>Mesa para comensales</a:t>
              </a:r>
              <a:endParaRPr lang="es-MX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12D57F7-41EB-440C-B567-15EB663B3B4F}"/>
                </a:ext>
              </a:extLst>
            </p:cNvPr>
            <p:cNvSpPr txBox="1"/>
            <p:nvPr/>
          </p:nvSpPr>
          <p:spPr>
            <a:xfrm>
              <a:off x="9277931" y="1691125"/>
              <a:ext cx="2551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/>
                <a:t>Luz / foco</a:t>
              </a:r>
              <a:endParaRPr lang="es-MX" dirty="0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64AA8005-D3A9-40D9-BAB9-9A0188A437E6}"/>
                </a:ext>
              </a:extLst>
            </p:cNvPr>
            <p:cNvSpPr/>
            <p:nvPr/>
          </p:nvSpPr>
          <p:spPr>
            <a:xfrm>
              <a:off x="5885470" y="3429000"/>
              <a:ext cx="2715491" cy="8720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/>
                <a:t>Estantes con comida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9232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23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Amadeus Gallardo Tinoco</dc:creator>
  <cp:lastModifiedBy>Andrés Amadeus Gallardo Tinoco</cp:lastModifiedBy>
  <cp:revision>2</cp:revision>
  <dcterms:created xsi:type="dcterms:W3CDTF">2021-06-28T14:05:56Z</dcterms:created>
  <dcterms:modified xsi:type="dcterms:W3CDTF">2021-06-28T14:32:57Z</dcterms:modified>
</cp:coreProperties>
</file>