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82231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40A9A1-CA26-40E5-96DA-F12C40208A6B}" type="datetimeFigureOut">
              <a:rPr lang="es-PE" smtClean="0"/>
              <a:t>19/05/2021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339985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344700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3284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268039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858136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3826066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372533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46976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316995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374322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640A9A1-CA26-40E5-96DA-F12C40208A6B}" type="datetimeFigureOut">
              <a:rPr lang="es-PE" smtClean="0"/>
              <a:t>19/05/2021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164315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640A9A1-CA26-40E5-96DA-F12C40208A6B}" type="datetimeFigureOut">
              <a:rPr lang="es-PE" smtClean="0"/>
              <a:t>19/05/2021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308176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313589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212695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A640A9A1-CA26-40E5-96DA-F12C40208A6B}" type="datetimeFigureOut">
              <a:rPr lang="es-PE" smtClean="0"/>
              <a:t>19/05/2021</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297258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40A9A1-CA26-40E5-96DA-F12C40208A6B}" type="datetimeFigureOut">
              <a:rPr lang="es-PE" smtClean="0"/>
              <a:t>19/05/2021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D71EF65-E3CC-4AD7-B322-DD310E0F5949}" type="slidenum">
              <a:rPr lang="es-PE" smtClean="0"/>
              <a:t>‹Nº›</a:t>
            </a:fld>
            <a:endParaRPr lang="es-PE"/>
          </a:p>
        </p:txBody>
      </p:sp>
    </p:spTree>
    <p:extLst>
      <p:ext uri="{BB962C8B-B14F-4D97-AF65-F5344CB8AC3E}">
        <p14:creationId xmlns:p14="http://schemas.microsoft.com/office/powerpoint/2010/main" val="364101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40A9A1-CA26-40E5-96DA-F12C40208A6B}" type="datetimeFigureOut">
              <a:rPr lang="es-PE" smtClean="0"/>
              <a:t>19/05/2021</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71EF65-E3CC-4AD7-B322-DD310E0F5949}" type="slidenum">
              <a:rPr lang="es-PE" smtClean="0"/>
              <a:t>‹Nº›</a:t>
            </a:fld>
            <a:endParaRPr lang="es-PE"/>
          </a:p>
        </p:txBody>
      </p:sp>
    </p:spTree>
    <p:extLst>
      <p:ext uri="{BB962C8B-B14F-4D97-AF65-F5344CB8AC3E}">
        <p14:creationId xmlns:p14="http://schemas.microsoft.com/office/powerpoint/2010/main" val="2725545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sy7dXsRIsiw?feature=oembe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Or1dbwhBlv0?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F8584-95F7-4858-9BE6-3E1DD3F30CA7}"/>
              </a:ext>
            </a:extLst>
          </p:cNvPr>
          <p:cNvSpPr>
            <a:spLocks noGrp="1"/>
          </p:cNvSpPr>
          <p:nvPr>
            <p:ph type="ctrTitle"/>
          </p:nvPr>
        </p:nvSpPr>
        <p:spPr>
          <a:xfrm>
            <a:off x="1287476" y="200452"/>
            <a:ext cx="8825658" cy="1348381"/>
          </a:xfrm>
        </p:spPr>
        <p:txBody>
          <a:bodyPr/>
          <a:lstStyle/>
          <a:p>
            <a:r>
              <a:rPr lang="es-PE" b="1" i="1" dirty="0" err="1"/>
              <a:t>Rockprint</a:t>
            </a:r>
            <a:r>
              <a:rPr lang="es-PE" b="1" i="1" dirty="0"/>
              <a:t> Music</a:t>
            </a:r>
          </a:p>
        </p:txBody>
      </p:sp>
      <p:sp>
        <p:nvSpPr>
          <p:cNvPr id="3" name="Subtítulo 2">
            <a:extLst>
              <a:ext uri="{FF2B5EF4-FFF2-40B4-BE49-F238E27FC236}">
                <a16:creationId xmlns:a16="http://schemas.microsoft.com/office/drawing/2014/main" id="{8171DCE9-4146-4F89-A334-BB5FE1DBB35F}"/>
              </a:ext>
            </a:extLst>
          </p:cNvPr>
          <p:cNvSpPr>
            <a:spLocks noGrp="1"/>
          </p:cNvSpPr>
          <p:nvPr>
            <p:ph type="subTitle" idx="1"/>
          </p:nvPr>
        </p:nvSpPr>
        <p:spPr>
          <a:xfrm>
            <a:off x="386329" y="2279374"/>
            <a:ext cx="5457879" cy="3703983"/>
          </a:xfrm>
        </p:spPr>
        <p:txBody>
          <a:bodyPr/>
          <a:lstStyle/>
          <a:p>
            <a:pPr algn="ctr"/>
            <a:r>
              <a:rPr lang="es-PE" b="1" dirty="0">
                <a:solidFill>
                  <a:schemeClr val="tx1"/>
                </a:solidFill>
              </a:rPr>
              <a:t>Proyecto final</a:t>
            </a:r>
          </a:p>
          <a:p>
            <a:pPr algn="ctr"/>
            <a:r>
              <a:rPr lang="es-PE" dirty="0">
                <a:solidFill>
                  <a:schemeClr val="tx1"/>
                </a:solidFill>
              </a:rPr>
              <a:t>Juan Domingo OTALVARO</a:t>
            </a:r>
          </a:p>
          <a:p>
            <a:pPr algn="ctr"/>
            <a:r>
              <a:rPr lang="es-PE" dirty="0">
                <a:solidFill>
                  <a:schemeClr val="tx1"/>
                </a:solidFill>
              </a:rPr>
              <a:t>ANDRÉS ARIAS</a:t>
            </a:r>
          </a:p>
          <a:p>
            <a:pPr algn="ctr"/>
            <a:endParaRPr lang="es-PE" dirty="0">
              <a:solidFill>
                <a:schemeClr val="tx1"/>
              </a:solidFill>
            </a:endParaRPr>
          </a:p>
          <a:p>
            <a:pPr algn="ctr"/>
            <a:r>
              <a:rPr lang="es-PE" dirty="0">
                <a:solidFill>
                  <a:schemeClr val="tx1"/>
                </a:solidFill>
              </a:rPr>
              <a:t>CURSO LOGICA DE PROGRAMACION </a:t>
            </a:r>
          </a:p>
          <a:p>
            <a:pPr algn="ctr"/>
            <a:r>
              <a:rPr lang="es-PE" dirty="0">
                <a:solidFill>
                  <a:schemeClr val="tx1"/>
                </a:solidFill>
              </a:rPr>
              <a:t>PROFESOR ANDRÉS BEDOYA</a:t>
            </a:r>
          </a:p>
          <a:p>
            <a:pPr algn="ctr"/>
            <a:r>
              <a:rPr lang="es-PE" dirty="0">
                <a:solidFill>
                  <a:schemeClr val="tx1"/>
                </a:solidFill>
              </a:rPr>
              <a:t>UNIVERSIDAD PONTIFICA BOLIVARIANA </a:t>
            </a:r>
          </a:p>
          <a:p>
            <a:pPr algn="ctr"/>
            <a:r>
              <a:rPr lang="es-PE" dirty="0">
                <a:solidFill>
                  <a:schemeClr val="tx1"/>
                </a:solidFill>
              </a:rPr>
              <a:t>MAYO, 2021 </a:t>
            </a:r>
          </a:p>
        </p:txBody>
      </p:sp>
      <p:pic>
        <p:nvPicPr>
          <p:cNvPr id="1026" name="Picture 2" descr="image">
            <a:extLst>
              <a:ext uri="{FF2B5EF4-FFF2-40B4-BE49-F238E27FC236}">
                <a16:creationId xmlns:a16="http://schemas.microsoft.com/office/drawing/2014/main" id="{FD51969E-F5E1-44F0-BD36-6FCA85751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110" y="1786061"/>
            <a:ext cx="5841561" cy="3285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tilizan la infraestructura de GitHub para minar criptomonedas - Una al Día">
            <a:extLst>
              <a:ext uri="{FF2B5EF4-FFF2-40B4-BE49-F238E27FC236}">
                <a16:creationId xmlns:a16="http://schemas.microsoft.com/office/drawing/2014/main" id="{3E31E85F-68F6-41BB-A3D3-C8060AA93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110" y="5012714"/>
            <a:ext cx="4563611" cy="18452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Java PNG transparente - StickPNG">
            <a:extLst>
              <a:ext uri="{FF2B5EF4-FFF2-40B4-BE49-F238E27FC236}">
                <a16:creationId xmlns:a16="http://schemas.microsoft.com/office/drawing/2014/main" id="{5416C86C-2AF4-42B7-BD58-6DFC4E667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6261" y="5071940"/>
            <a:ext cx="1355684" cy="178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50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8B6AF-5875-4D75-A81C-7C1EC04B830E}"/>
              </a:ext>
            </a:extLst>
          </p:cNvPr>
          <p:cNvSpPr>
            <a:spLocks noGrp="1"/>
          </p:cNvSpPr>
          <p:nvPr>
            <p:ph type="title"/>
          </p:nvPr>
        </p:nvSpPr>
        <p:spPr>
          <a:xfrm>
            <a:off x="1865311" y="674952"/>
            <a:ext cx="9404723" cy="1400530"/>
          </a:xfrm>
        </p:spPr>
        <p:txBody>
          <a:bodyPr/>
          <a:lstStyle/>
          <a:p>
            <a:r>
              <a:rPr lang="es-PE" sz="4800" dirty="0"/>
              <a:t>Acerca de…</a:t>
            </a:r>
          </a:p>
        </p:txBody>
      </p:sp>
      <p:sp>
        <p:nvSpPr>
          <p:cNvPr id="3" name="Marcador de contenido 2">
            <a:extLst>
              <a:ext uri="{FF2B5EF4-FFF2-40B4-BE49-F238E27FC236}">
                <a16:creationId xmlns:a16="http://schemas.microsoft.com/office/drawing/2014/main" id="{CB681110-3101-4FB0-9D54-157554CFA01F}"/>
              </a:ext>
            </a:extLst>
          </p:cNvPr>
          <p:cNvSpPr>
            <a:spLocks noGrp="1"/>
          </p:cNvSpPr>
          <p:nvPr>
            <p:ph idx="1"/>
          </p:nvPr>
        </p:nvSpPr>
        <p:spPr>
          <a:xfrm>
            <a:off x="215415" y="2002963"/>
            <a:ext cx="8946541" cy="4195481"/>
          </a:xfrm>
        </p:spPr>
        <p:txBody>
          <a:bodyPr>
            <a:normAutofit fontScale="92500"/>
          </a:bodyPr>
          <a:lstStyle/>
          <a:p>
            <a:pPr marL="0" indent="0" algn="ctr">
              <a:buNone/>
            </a:pPr>
            <a:r>
              <a:rPr lang="es-MX" sz="2800" b="0" i="0" dirty="0" err="1">
                <a:effectLst/>
                <a:latin typeface="-apple-system"/>
              </a:rPr>
              <a:t>Rockprint</a:t>
            </a:r>
            <a:r>
              <a:rPr lang="es-MX" sz="2800" b="0" i="0" dirty="0">
                <a:effectLst/>
                <a:latin typeface="-apple-system"/>
              </a:rPr>
              <a:t> Music es un programa diseñado para reproducir aleatoriamente una canción del género rock en español junto con una breve descripción de la misma. La idea es otorgar al oyente información importante de lo que escuchara, como:</a:t>
            </a:r>
          </a:p>
          <a:p>
            <a:pPr marL="0" indent="0" algn="l">
              <a:buNone/>
            </a:pPr>
            <a:endParaRPr lang="es-MX" sz="2800" b="0" i="0" dirty="0">
              <a:effectLst/>
              <a:latin typeface="-apple-system"/>
            </a:endParaRPr>
          </a:p>
          <a:p>
            <a:pPr marL="0" indent="0" algn="l">
              <a:buNone/>
            </a:pPr>
            <a:r>
              <a:rPr lang="es-MX" sz="2800" b="0" i="0" dirty="0">
                <a:effectLst/>
                <a:latin typeface="-apple-system"/>
              </a:rPr>
              <a:t>🟢Nombre de la banda o compositor.</a:t>
            </a:r>
          </a:p>
          <a:p>
            <a:pPr marL="0" indent="0" algn="l">
              <a:buNone/>
            </a:pPr>
            <a:r>
              <a:rPr lang="es-MX" sz="2800" b="0" i="0" dirty="0">
                <a:effectLst/>
                <a:latin typeface="-apple-system"/>
              </a:rPr>
              <a:t>🟢Razón o inspiración de la letra.</a:t>
            </a:r>
          </a:p>
          <a:p>
            <a:pPr marL="0" indent="0" algn="l">
              <a:buNone/>
            </a:pPr>
            <a:r>
              <a:rPr lang="es-MX" sz="2800" b="0" i="0" dirty="0">
                <a:effectLst/>
                <a:latin typeface="-apple-system"/>
              </a:rPr>
              <a:t>🟢Contexto histórico del rock en el que se desarrolló la canción.</a:t>
            </a:r>
          </a:p>
          <a:p>
            <a:endParaRPr lang="es-PE" dirty="0"/>
          </a:p>
        </p:txBody>
      </p:sp>
      <p:pic>
        <p:nvPicPr>
          <p:cNvPr id="2050" name="Picture 2" descr="Free violonchelo clásico músico 1207112 PNG with Transparent Background">
            <a:extLst>
              <a:ext uri="{FF2B5EF4-FFF2-40B4-BE49-F238E27FC236}">
                <a16:creationId xmlns:a16="http://schemas.microsoft.com/office/drawing/2014/main" id="{498D7AB5-15E9-4992-BD80-8729BD5AD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062892" y="1610062"/>
            <a:ext cx="2767918" cy="479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2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48457-80EB-4FC1-BD46-A165E38D562A}"/>
              </a:ext>
            </a:extLst>
          </p:cNvPr>
          <p:cNvSpPr>
            <a:spLocks noGrp="1"/>
          </p:cNvSpPr>
          <p:nvPr>
            <p:ph type="title"/>
          </p:nvPr>
        </p:nvSpPr>
        <p:spPr>
          <a:xfrm>
            <a:off x="2403244" y="161170"/>
            <a:ext cx="9404723" cy="1400530"/>
          </a:xfrm>
        </p:spPr>
        <p:txBody>
          <a:bodyPr/>
          <a:lstStyle/>
          <a:p>
            <a:r>
              <a:rPr lang="es-PE" sz="4800" b="1" dirty="0"/>
              <a:t>Biblioteca de Rock</a:t>
            </a:r>
          </a:p>
        </p:txBody>
      </p:sp>
      <p:sp>
        <p:nvSpPr>
          <p:cNvPr id="4" name="Rectángulo 3">
            <a:extLst>
              <a:ext uri="{FF2B5EF4-FFF2-40B4-BE49-F238E27FC236}">
                <a16:creationId xmlns:a16="http://schemas.microsoft.com/office/drawing/2014/main" id="{5FE2ECD1-FB73-4CCB-BB59-397DC05A9047}"/>
              </a:ext>
            </a:extLst>
          </p:cNvPr>
          <p:cNvSpPr/>
          <p:nvPr/>
        </p:nvSpPr>
        <p:spPr>
          <a:xfrm>
            <a:off x="341172" y="1248133"/>
            <a:ext cx="4307237" cy="544664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l">
              <a:buFontTx/>
              <a:buChar char="-"/>
            </a:pPr>
            <a:endParaRPr lang="es-MX" b="1" i="0" dirty="0">
              <a:solidFill>
                <a:srgbClr val="24292E"/>
              </a:solidFill>
              <a:effectLst/>
              <a:latin typeface="-apple-system"/>
            </a:endParaRPr>
          </a:p>
          <a:p>
            <a:pPr marL="285750" indent="-285750" algn="l">
              <a:buFontTx/>
              <a:buChar char="-"/>
            </a:pPr>
            <a:endParaRPr lang="es-MX" b="1" dirty="0">
              <a:solidFill>
                <a:srgbClr val="24292E"/>
              </a:solidFill>
              <a:latin typeface="-apple-system"/>
            </a:endParaRPr>
          </a:p>
          <a:p>
            <a:pPr marL="285750" indent="-285750" algn="l">
              <a:buFontTx/>
              <a:buChar char="-"/>
            </a:pPr>
            <a:endParaRPr lang="es-MX" b="1" i="0" dirty="0">
              <a:solidFill>
                <a:srgbClr val="24292E"/>
              </a:solidFill>
              <a:effectLst/>
              <a:latin typeface="-apple-system"/>
            </a:endParaRPr>
          </a:p>
          <a:p>
            <a:pPr algn="l"/>
            <a:r>
              <a:rPr lang="es-MX" b="1" i="0" dirty="0">
                <a:solidFill>
                  <a:srgbClr val="24292E"/>
                </a:solidFill>
                <a:effectLst/>
                <a:latin typeface="-apple-system"/>
              </a:rPr>
              <a:t>-    Rosas - Oreja de Van Gogh</a:t>
            </a:r>
          </a:p>
          <a:p>
            <a:pPr marL="285750" indent="-285750">
              <a:buFontTx/>
              <a:buChar char="-"/>
            </a:pPr>
            <a:r>
              <a:rPr lang="es-MX" b="1" i="0" dirty="0">
                <a:solidFill>
                  <a:srgbClr val="24292E"/>
                </a:solidFill>
                <a:effectLst/>
                <a:latin typeface="-apple-system"/>
              </a:rPr>
              <a:t>Me gustas tú – Manu Chao</a:t>
            </a:r>
          </a:p>
          <a:p>
            <a:pPr marL="285750" indent="-285750">
              <a:buFontTx/>
              <a:buChar char="-"/>
            </a:pPr>
            <a:r>
              <a:rPr lang="es-PE" b="1" i="0" dirty="0">
                <a:solidFill>
                  <a:srgbClr val="24292E"/>
                </a:solidFill>
                <a:effectLst/>
                <a:latin typeface="-apple-system"/>
              </a:rPr>
              <a:t>Rayando el sol – Mana</a:t>
            </a:r>
          </a:p>
          <a:p>
            <a:pPr marL="285750" indent="-285750">
              <a:buFontTx/>
              <a:buChar char="-"/>
            </a:pPr>
            <a:r>
              <a:rPr lang="es-MX" b="1" i="0" dirty="0">
                <a:solidFill>
                  <a:srgbClr val="24292E"/>
                </a:solidFill>
                <a:effectLst/>
                <a:latin typeface="-apple-system"/>
              </a:rPr>
              <a:t>A Dios le pido – Juanes</a:t>
            </a:r>
          </a:p>
          <a:p>
            <a:pPr marL="285750" indent="-285750">
              <a:buFontTx/>
              <a:buChar char="-"/>
            </a:pPr>
            <a:r>
              <a:rPr lang="es-MX" b="1" i="0" dirty="0">
                <a:solidFill>
                  <a:srgbClr val="24292E"/>
                </a:solidFill>
                <a:effectLst/>
                <a:latin typeface="-apple-system"/>
              </a:rPr>
              <a:t>Tengo la camisa negra – Juanes</a:t>
            </a:r>
          </a:p>
          <a:p>
            <a:pPr marL="285750" indent="-285750">
              <a:buFontTx/>
              <a:buChar char="-"/>
            </a:pPr>
            <a:r>
              <a:rPr lang="es-MX" b="1" i="0" dirty="0">
                <a:solidFill>
                  <a:srgbClr val="24292E"/>
                </a:solidFill>
                <a:effectLst/>
                <a:latin typeface="-apple-system"/>
              </a:rPr>
              <a:t>Vivo por ella - Andrea </a:t>
            </a:r>
            <a:r>
              <a:rPr lang="es-MX" b="1" i="0" dirty="0" err="1">
                <a:solidFill>
                  <a:srgbClr val="24292E"/>
                </a:solidFill>
                <a:effectLst/>
                <a:latin typeface="-apple-system"/>
              </a:rPr>
              <a:t>Bocelli</a:t>
            </a:r>
            <a:endParaRPr lang="es-MX" b="1" i="0" dirty="0">
              <a:solidFill>
                <a:srgbClr val="24292E"/>
              </a:solidFill>
              <a:effectLst/>
              <a:latin typeface="-apple-system"/>
            </a:endParaRPr>
          </a:p>
          <a:p>
            <a:pPr marL="285750" indent="-285750">
              <a:buFontTx/>
              <a:buChar char="-"/>
            </a:pPr>
            <a:r>
              <a:rPr lang="es-PE" b="1" i="0" dirty="0">
                <a:solidFill>
                  <a:srgbClr val="24292E"/>
                </a:solidFill>
                <a:effectLst/>
                <a:latin typeface="-apple-system"/>
              </a:rPr>
              <a:t>Maldito duende - Héroes del silencio</a:t>
            </a:r>
          </a:p>
          <a:p>
            <a:pPr marL="285750" indent="-285750">
              <a:buFontTx/>
              <a:buChar char="-"/>
            </a:pPr>
            <a:r>
              <a:rPr lang="es-MX" b="1" i="0" dirty="0">
                <a:solidFill>
                  <a:srgbClr val="24292E"/>
                </a:solidFill>
                <a:effectLst/>
                <a:latin typeface="-apple-system"/>
              </a:rPr>
              <a:t>En algún lugar - </a:t>
            </a:r>
            <a:r>
              <a:rPr lang="es-MX" b="1" i="0" dirty="0" err="1">
                <a:solidFill>
                  <a:srgbClr val="24292E"/>
                </a:solidFill>
                <a:effectLst/>
                <a:latin typeface="-apple-system"/>
              </a:rPr>
              <a:t>Ducan</a:t>
            </a:r>
            <a:r>
              <a:rPr lang="es-MX" b="1" i="0" dirty="0">
                <a:solidFill>
                  <a:srgbClr val="24292E"/>
                </a:solidFill>
                <a:effectLst/>
                <a:latin typeface="-apple-system"/>
              </a:rPr>
              <a:t> </a:t>
            </a:r>
            <a:r>
              <a:rPr lang="es-MX" b="1" i="0" dirty="0" err="1">
                <a:solidFill>
                  <a:srgbClr val="24292E"/>
                </a:solidFill>
                <a:effectLst/>
                <a:latin typeface="-apple-system"/>
              </a:rPr>
              <a:t>Dhu</a:t>
            </a:r>
            <a:endParaRPr lang="es-MX" b="1" i="0" dirty="0">
              <a:solidFill>
                <a:srgbClr val="24292E"/>
              </a:solidFill>
              <a:effectLst/>
              <a:latin typeface="-apple-system"/>
            </a:endParaRPr>
          </a:p>
          <a:p>
            <a:pPr marL="285750" indent="-285750">
              <a:buFontTx/>
              <a:buChar char="-"/>
            </a:pPr>
            <a:r>
              <a:rPr lang="es-PE" b="1" i="0" dirty="0">
                <a:solidFill>
                  <a:srgbClr val="24292E"/>
                </a:solidFill>
                <a:effectLst/>
                <a:latin typeface="-apple-system"/>
              </a:rPr>
              <a:t>Como camarón - Estopa</a:t>
            </a:r>
          </a:p>
          <a:p>
            <a:pPr marL="285750" indent="-285750">
              <a:buFontTx/>
              <a:buChar char="-"/>
            </a:pPr>
            <a:r>
              <a:rPr lang="es-PE" b="1" i="0" dirty="0">
                <a:solidFill>
                  <a:srgbClr val="24292E"/>
                </a:solidFill>
                <a:effectLst/>
                <a:latin typeface="-apple-system"/>
              </a:rPr>
              <a:t>Gasolina - </a:t>
            </a:r>
            <a:r>
              <a:rPr lang="es-PE" b="1" i="0" dirty="0" err="1">
                <a:solidFill>
                  <a:srgbClr val="24292E"/>
                </a:solidFill>
                <a:effectLst/>
                <a:latin typeface="-apple-system"/>
              </a:rPr>
              <a:t>Daddy</a:t>
            </a:r>
            <a:r>
              <a:rPr lang="es-PE" b="1" i="0" dirty="0">
                <a:solidFill>
                  <a:srgbClr val="24292E"/>
                </a:solidFill>
                <a:effectLst/>
                <a:latin typeface="-apple-system"/>
              </a:rPr>
              <a:t> </a:t>
            </a:r>
            <a:r>
              <a:rPr lang="es-PE" b="1" i="0" dirty="0" err="1">
                <a:solidFill>
                  <a:srgbClr val="24292E"/>
                </a:solidFill>
                <a:effectLst/>
                <a:latin typeface="-apple-system"/>
              </a:rPr>
              <a:t>Yankee</a:t>
            </a:r>
            <a:endParaRPr lang="es-PE" b="1" i="0" dirty="0">
              <a:solidFill>
                <a:srgbClr val="24292E"/>
              </a:solidFill>
              <a:effectLst/>
              <a:latin typeface="-apple-system"/>
            </a:endParaRPr>
          </a:p>
          <a:p>
            <a:pPr marL="285750" indent="-285750">
              <a:buFontTx/>
              <a:buChar char="-"/>
            </a:pPr>
            <a:r>
              <a:rPr lang="es-PE" b="1" i="0" dirty="0">
                <a:solidFill>
                  <a:srgbClr val="24292E"/>
                </a:solidFill>
                <a:effectLst/>
                <a:latin typeface="-apple-system"/>
              </a:rPr>
              <a:t>Dame amor - Erick </a:t>
            </a:r>
            <a:r>
              <a:rPr lang="es-PE" b="1" i="0" dirty="0" err="1">
                <a:solidFill>
                  <a:srgbClr val="24292E"/>
                </a:solidFill>
                <a:effectLst/>
                <a:latin typeface="-apple-system"/>
              </a:rPr>
              <a:t>Rubin</a:t>
            </a:r>
            <a:endParaRPr lang="es-PE" b="1" i="0" dirty="0">
              <a:solidFill>
                <a:srgbClr val="24292E"/>
              </a:solidFill>
              <a:effectLst/>
              <a:latin typeface="-apple-system"/>
            </a:endParaRPr>
          </a:p>
          <a:p>
            <a:pPr marL="285750" indent="-285750">
              <a:buFontTx/>
              <a:buChar char="-"/>
            </a:pPr>
            <a:r>
              <a:rPr lang="es-PE" b="1" i="0" dirty="0">
                <a:solidFill>
                  <a:srgbClr val="24292E"/>
                </a:solidFill>
                <a:effectLst/>
                <a:latin typeface="-apple-system"/>
              </a:rPr>
              <a:t>Laura no está - NEK</a:t>
            </a:r>
          </a:p>
          <a:p>
            <a:pPr marL="285750" indent="-285750">
              <a:buFontTx/>
              <a:buChar char="-"/>
            </a:pPr>
            <a:r>
              <a:rPr lang="es-MX" b="1" i="0" dirty="0">
                <a:solidFill>
                  <a:srgbClr val="24292E"/>
                </a:solidFill>
                <a:effectLst/>
                <a:latin typeface="-apple-system"/>
              </a:rPr>
              <a:t>Nada valgo sin tu amor - Juanes</a:t>
            </a:r>
          </a:p>
          <a:p>
            <a:pPr marL="285750" indent="-285750">
              <a:buFontTx/>
              <a:buChar char="-"/>
            </a:pPr>
            <a:r>
              <a:rPr lang="es-PE" b="1" i="0" dirty="0">
                <a:solidFill>
                  <a:srgbClr val="24292E"/>
                </a:solidFill>
                <a:effectLst/>
                <a:latin typeface="-apple-system"/>
              </a:rPr>
              <a:t>Vino Tinto - Estopa</a:t>
            </a:r>
          </a:p>
          <a:p>
            <a:pPr marL="285750" indent="-285750">
              <a:buFontTx/>
              <a:buChar char="-"/>
            </a:pPr>
            <a:r>
              <a:rPr lang="es-MX" b="1" i="0" dirty="0">
                <a:solidFill>
                  <a:srgbClr val="24292E"/>
                </a:solidFill>
                <a:effectLst/>
                <a:latin typeface="-apple-system"/>
              </a:rPr>
              <a:t>Cuando sea grande - Cuarteto de nos</a:t>
            </a:r>
          </a:p>
          <a:p>
            <a:pPr marL="285750" indent="-285750">
              <a:buFontTx/>
              <a:buChar char="-"/>
            </a:pPr>
            <a:r>
              <a:rPr lang="es-PE" b="1" i="0" dirty="0">
                <a:solidFill>
                  <a:srgbClr val="24292E"/>
                </a:solidFill>
                <a:effectLst/>
                <a:latin typeface="-apple-system"/>
              </a:rPr>
              <a:t>Cielo- Benny Ibarra</a:t>
            </a:r>
          </a:p>
          <a:p>
            <a:pPr marL="285750" indent="-285750">
              <a:buFontTx/>
              <a:buChar char="-"/>
            </a:pPr>
            <a:r>
              <a:rPr lang="es-MX" b="1" i="0" dirty="0">
                <a:solidFill>
                  <a:srgbClr val="24292E"/>
                </a:solidFill>
                <a:effectLst/>
                <a:latin typeface="-apple-system"/>
              </a:rPr>
              <a:t>La raja de tu falda – Estopa</a:t>
            </a:r>
          </a:p>
          <a:p>
            <a:pPr marL="285750" indent="-285750">
              <a:buFontTx/>
              <a:buChar char="-"/>
            </a:pPr>
            <a:r>
              <a:rPr lang="es-MX" b="1" i="0" dirty="0">
                <a:solidFill>
                  <a:srgbClr val="24292E"/>
                </a:solidFill>
                <a:effectLst/>
                <a:latin typeface="-apple-system"/>
              </a:rPr>
              <a:t>Hijo de la luna - Mecano</a:t>
            </a:r>
          </a:p>
          <a:p>
            <a:pPr marL="285750" indent="-285750">
              <a:buFontTx/>
              <a:buChar char="-"/>
            </a:pPr>
            <a:r>
              <a:rPr lang="es-PE" b="1" i="0" dirty="0">
                <a:solidFill>
                  <a:srgbClr val="24292E"/>
                </a:solidFill>
                <a:effectLst/>
                <a:latin typeface="-apple-system"/>
              </a:rPr>
              <a:t>Música ligera - Soda </a:t>
            </a:r>
            <a:r>
              <a:rPr lang="es-PE" b="1" i="0" dirty="0" err="1">
                <a:solidFill>
                  <a:srgbClr val="24292E"/>
                </a:solidFill>
                <a:effectLst/>
                <a:latin typeface="-apple-system"/>
              </a:rPr>
              <a:t>Stereo</a:t>
            </a:r>
            <a:endParaRPr lang="es-PE" b="1" i="0" dirty="0">
              <a:solidFill>
                <a:srgbClr val="24292E"/>
              </a:solidFill>
              <a:effectLst/>
              <a:latin typeface="-apple-system"/>
            </a:endParaRPr>
          </a:p>
          <a:p>
            <a:pPr marL="285750" indent="-285750">
              <a:buFontTx/>
              <a:buChar char="-"/>
            </a:pPr>
            <a:endParaRPr lang="es-MX" b="1" i="0" dirty="0">
              <a:solidFill>
                <a:srgbClr val="24292E"/>
              </a:solidFill>
              <a:effectLst/>
              <a:latin typeface="-apple-system"/>
            </a:endParaRPr>
          </a:p>
          <a:p>
            <a:pPr marL="285750" indent="-285750" algn="l">
              <a:buFontTx/>
              <a:buChar char="-"/>
            </a:pPr>
            <a:endParaRPr lang="es-MX" b="1" i="0" dirty="0">
              <a:solidFill>
                <a:srgbClr val="24292E"/>
              </a:solidFill>
              <a:effectLst/>
              <a:latin typeface="-apple-system"/>
            </a:endParaRPr>
          </a:p>
          <a:p>
            <a:pPr algn="l"/>
            <a:endParaRPr lang="es-MX" b="1" i="0" dirty="0">
              <a:solidFill>
                <a:srgbClr val="24292E"/>
              </a:solidFill>
              <a:effectLst/>
              <a:latin typeface="-apple-system"/>
            </a:endParaRPr>
          </a:p>
        </p:txBody>
      </p:sp>
      <p:sp>
        <p:nvSpPr>
          <p:cNvPr id="5" name="Elipse 4">
            <a:extLst>
              <a:ext uri="{FF2B5EF4-FFF2-40B4-BE49-F238E27FC236}">
                <a16:creationId xmlns:a16="http://schemas.microsoft.com/office/drawing/2014/main" id="{8FA2808D-1D70-404B-9ED4-32734D0E5106}"/>
              </a:ext>
            </a:extLst>
          </p:cNvPr>
          <p:cNvSpPr/>
          <p:nvPr/>
        </p:nvSpPr>
        <p:spPr>
          <a:xfrm>
            <a:off x="5917236" y="1250187"/>
            <a:ext cx="4664765" cy="1724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a:solidFill>
                  <a:schemeClr val="bg1"/>
                </a:solidFill>
              </a:rPr>
              <a:t>Variables por canción</a:t>
            </a:r>
          </a:p>
        </p:txBody>
      </p:sp>
      <p:sp>
        <p:nvSpPr>
          <p:cNvPr id="8" name="Rectángulo 7">
            <a:extLst>
              <a:ext uri="{FF2B5EF4-FFF2-40B4-BE49-F238E27FC236}">
                <a16:creationId xmlns:a16="http://schemas.microsoft.com/office/drawing/2014/main" id="{3DC52452-0E06-4C67-825C-2F5DE55F2D01}"/>
              </a:ext>
            </a:extLst>
          </p:cNvPr>
          <p:cNvSpPr/>
          <p:nvPr/>
        </p:nvSpPr>
        <p:spPr>
          <a:xfrm>
            <a:off x="4963079" y="3182774"/>
            <a:ext cx="1908314" cy="9651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b="1" dirty="0"/>
              <a:t>Nombre</a:t>
            </a:r>
          </a:p>
        </p:txBody>
      </p:sp>
      <p:sp>
        <p:nvSpPr>
          <p:cNvPr id="9" name="Rectángulo 8">
            <a:extLst>
              <a:ext uri="{FF2B5EF4-FFF2-40B4-BE49-F238E27FC236}">
                <a16:creationId xmlns:a16="http://schemas.microsoft.com/office/drawing/2014/main" id="{69286D0D-9418-4A27-83DA-3EF6FF0963EF}"/>
              </a:ext>
            </a:extLst>
          </p:cNvPr>
          <p:cNvSpPr/>
          <p:nvPr/>
        </p:nvSpPr>
        <p:spPr>
          <a:xfrm>
            <a:off x="7484234" y="3182774"/>
            <a:ext cx="1908314" cy="9651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b="1" dirty="0"/>
              <a:t>Autor</a:t>
            </a:r>
          </a:p>
        </p:txBody>
      </p:sp>
      <p:sp>
        <p:nvSpPr>
          <p:cNvPr id="10" name="Rectángulo 9">
            <a:extLst>
              <a:ext uri="{FF2B5EF4-FFF2-40B4-BE49-F238E27FC236}">
                <a16:creationId xmlns:a16="http://schemas.microsoft.com/office/drawing/2014/main" id="{3464D86C-747E-4AFF-BE58-E9ACD71A58F5}"/>
              </a:ext>
            </a:extLst>
          </p:cNvPr>
          <p:cNvSpPr/>
          <p:nvPr/>
        </p:nvSpPr>
        <p:spPr>
          <a:xfrm>
            <a:off x="10005389" y="3182774"/>
            <a:ext cx="1908314" cy="9651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b="1" dirty="0"/>
              <a:t>Álbum</a:t>
            </a:r>
          </a:p>
        </p:txBody>
      </p:sp>
      <p:sp>
        <p:nvSpPr>
          <p:cNvPr id="11" name="Rectángulo 10">
            <a:extLst>
              <a:ext uri="{FF2B5EF4-FFF2-40B4-BE49-F238E27FC236}">
                <a16:creationId xmlns:a16="http://schemas.microsoft.com/office/drawing/2014/main" id="{9BA9325F-F8BE-48E6-9532-08BF014FE079}"/>
              </a:ext>
            </a:extLst>
          </p:cNvPr>
          <p:cNvSpPr/>
          <p:nvPr/>
        </p:nvSpPr>
        <p:spPr>
          <a:xfrm>
            <a:off x="4963079" y="4456196"/>
            <a:ext cx="1908314" cy="9651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b="1" dirty="0"/>
              <a:t>Año de lanzamiento</a:t>
            </a:r>
          </a:p>
        </p:txBody>
      </p:sp>
      <p:sp>
        <p:nvSpPr>
          <p:cNvPr id="12" name="Rectángulo 11">
            <a:extLst>
              <a:ext uri="{FF2B5EF4-FFF2-40B4-BE49-F238E27FC236}">
                <a16:creationId xmlns:a16="http://schemas.microsoft.com/office/drawing/2014/main" id="{70EFDCCA-1DB2-42FA-996F-F8BC52317EA8}"/>
              </a:ext>
            </a:extLst>
          </p:cNvPr>
          <p:cNvSpPr/>
          <p:nvPr/>
        </p:nvSpPr>
        <p:spPr>
          <a:xfrm>
            <a:off x="7484234" y="4456196"/>
            <a:ext cx="1908314" cy="9651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b="1" dirty="0"/>
              <a:t>Enlace YT</a:t>
            </a:r>
          </a:p>
        </p:txBody>
      </p:sp>
      <p:sp>
        <p:nvSpPr>
          <p:cNvPr id="13" name="Rectángulo 12">
            <a:extLst>
              <a:ext uri="{FF2B5EF4-FFF2-40B4-BE49-F238E27FC236}">
                <a16:creationId xmlns:a16="http://schemas.microsoft.com/office/drawing/2014/main" id="{EF59F20F-2756-4294-9138-E944B5E7B0F7}"/>
              </a:ext>
            </a:extLst>
          </p:cNvPr>
          <p:cNvSpPr/>
          <p:nvPr/>
        </p:nvSpPr>
        <p:spPr>
          <a:xfrm>
            <a:off x="10005389" y="4448444"/>
            <a:ext cx="1908314" cy="9651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b="1" dirty="0"/>
              <a:t>Ruta – vía archivo</a:t>
            </a:r>
          </a:p>
        </p:txBody>
      </p:sp>
      <p:sp>
        <p:nvSpPr>
          <p:cNvPr id="14" name="Rectángulo 13">
            <a:extLst>
              <a:ext uri="{FF2B5EF4-FFF2-40B4-BE49-F238E27FC236}">
                <a16:creationId xmlns:a16="http://schemas.microsoft.com/office/drawing/2014/main" id="{C78B55D2-04F9-43E8-AB1E-F9C14E658A28}"/>
              </a:ext>
            </a:extLst>
          </p:cNvPr>
          <p:cNvSpPr/>
          <p:nvPr/>
        </p:nvSpPr>
        <p:spPr>
          <a:xfrm>
            <a:off x="4963079" y="5729618"/>
            <a:ext cx="1908314" cy="9651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b="1" dirty="0"/>
              <a:t>Inspiración</a:t>
            </a:r>
          </a:p>
        </p:txBody>
      </p:sp>
      <p:sp>
        <p:nvSpPr>
          <p:cNvPr id="15" name="Rectángulo 14">
            <a:extLst>
              <a:ext uri="{FF2B5EF4-FFF2-40B4-BE49-F238E27FC236}">
                <a16:creationId xmlns:a16="http://schemas.microsoft.com/office/drawing/2014/main" id="{BE4C7413-9F55-467E-8E55-C91A5210A155}"/>
              </a:ext>
            </a:extLst>
          </p:cNvPr>
          <p:cNvSpPr/>
          <p:nvPr/>
        </p:nvSpPr>
        <p:spPr>
          <a:xfrm>
            <a:off x="7500732" y="5729618"/>
            <a:ext cx="1908314" cy="9651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b="1" dirty="0"/>
              <a:t>Contexto histórico</a:t>
            </a:r>
          </a:p>
        </p:txBody>
      </p:sp>
      <p:sp>
        <p:nvSpPr>
          <p:cNvPr id="16" name="Rectángulo 15">
            <a:extLst>
              <a:ext uri="{FF2B5EF4-FFF2-40B4-BE49-F238E27FC236}">
                <a16:creationId xmlns:a16="http://schemas.microsoft.com/office/drawing/2014/main" id="{98644271-EAF1-4AF4-962A-DD76D53E030C}"/>
              </a:ext>
            </a:extLst>
          </p:cNvPr>
          <p:cNvSpPr/>
          <p:nvPr/>
        </p:nvSpPr>
        <p:spPr>
          <a:xfrm>
            <a:off x="10005389" y="5769006"/>
            <a:ext cx="1908314" cy="9651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b="1" dirty="0"/>
              <a:t>Inicio y fin de la canción (estrofas)</a:t>
            </a:r>
          </a:p>
        </p:txBody>
      </p:sp>
    </p:spTree>
    <p:extLst>
      <p:ext uri="{BB962C8B-B14F-4D97-AF65-F5344CB8AC3E}">
        <p14:creationId xmlns:p14="http://schemas.microsoft.com/office/powerpoint/2010/main" val="15389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78013-5286-4D26-A4E9-01C042D962A7}"/>
              </a:ext>
            </a:extLst>
          </p:cNvPr>
          <p:cNvSpPr>
            <a:spLocks noGrp="1"/>
          </p:cNvSpPr>
          <p:nvPr>
            <p:ph type="title"/>
          </p:nvPr>
        </p:nvSpPr>
        <p:spPr>
          <a:xfrm>
            <a:off x="646111" y="267187"/>
            <a:ext cx="9404723" cy="849307"/>
          </a:xfrm>
        </p:spPr>
        <p:txBody>
          <a:bodyPr/>
          <a:lstStyle/>
          <a:p>
            <a:r>
              <a:rPr lang="es-PE" sz="4400" dirty="0"/>
              <a:t>Funcionamiento</a:t>
            </a:r>
          </a:p>
        </p:txBody>
      </p:sp>
      <p:sp>
        <p:nvSpPr>
          <p:cNvPr id="4" name="Rectángulo 3">
            <a:extLst>
              <a:ext uri="{FF2B5EF4-FFF2-40B4-BE49-F238E27FC236}">
                <a16:creationId xmlns:a16="http://schemas.microsoft.com/office/drawing/2014/main" id="{15BF6E1E-9336-411F-A38D-A535ED8BAF0A}"/>
              </a:ext>
            </a:extLst>
          </p:cNvPr>
          <p:cNvSpPr/>
          <p:nvPr/>
        </p:nvSpPr>
        <p:spPr>
          <a:xfrm>
            <a:off x="328059" y="1311963"/>
            <a:ext cx="3048000" cy="15770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dirty="0"/>
              <a:t>El programa cuenta con una interfaz grafica con un menú incluido.</a:t>
            </a:r>
          </a:p>
        </p:txBody>
      </p:sp>
      <p:sp>
        <p:nvSpPr>
          <p:cNvPr id="7" name="Rectángulo 6">
            <a:extLst>
              <a:ext uri="{FF2B5EF4-FFF2-40B4-BE49-F238E27FC236}">
                <a16:creationId xmlns:a16="http://schemas.microsoft.com/office/drawing/2014/main" id="{66B0FF2D-77AD-421B-B051-5FCB4D3A24EB}"/>
              </a:ext>
            </a:extLst>
          </p:cNvPr>
          <p:cNvSpPr/>
          <p:nvPr/>
        </p:nvSpPr>
        <p:spPr>
          <a:xfrm>
            <a:off x="328059" y="3180523"/>
            <a:ext cx="3048000" cy="15770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dirty="0"/>
              <a:t>El menú viene acompañado de una instrucción básica.</a:t>
            </a:r>
          </a:p>
        </p:txBody>
      </p:sp>
      <p:sp>
        <p:nvSpPr>
          <p:cNvPr id="8" name="Rectángulo 7">
            <a:extLst>
              <a:ext uri="{FF2B5EF4-FFF2-40B4-BE49-F238E27FC236}">
                <a16:creationId xmlns:a16="http://schemas.microsoft.com/office/drawing/2014/main" id="{CF7E2ACF-1E5B-40F9-8577-C535DEDD9EA9}"/>
              </a:ext>
            </a:extLst>
          </p:cNvPr>
          <p:cNvSpPr/>
          <p:nvPr/>
        </p:nvSpPr>
        <p:spPr>
          <a:xfrm>
            <a:off x="328059" y="5049083"/>
            <a:ext cx="3048000" cy="15770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dirty="0"/>
              <a:t>Al hundir “1” se te asignará un número aleatorio necesario para los demás pasos.</a:t>
            </a:r>
          </a:p>
        </p:txBody>
      </p:sp>
      <p:sp>
        <p:nvSpPr>
          <p:cNvPr id="11" name="Flecha: hacia abajo 10">
            <a:extLst>
              <a:ext uri="{FF2B5EF4-FFF2-40B4-BE49-F238E27FC236}">
                <a16:creationId xmlns:a16="http://schemas.microsoft.com/office/drawing/2014/main" id="{1A6EFFEC-9759-46AF-B6E7-A8E4581B41EF}"/>
              </a:ext>
            </a:extLst>
          </p:cNvPr>
          <p:cNvSpPr/>
          <p:nvPr/>
        </p:nvSpPr>
        <p:spPr>
          <a:xfrm>
            <a:off x="1626772" y="2710070"/>
            <a:ext cx="450574" cy="6493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12" name="Flecha: hacia abajo 11">
            <a:extLst>
              <a:ext uri="{FF2B5EF4-FFF2-40B4-BE49-F238E27FC236}">
                <a16:creationId xmlns:a16="http://schemas.microsoft.com/office/drawing/2014/main" id="{6D55B6CA-224E-4A0D-B75E-15F7CC7561BA}"/>
              </a:ext>
            </a:extLst>
          </p:cNvPr>
          <p:cNvSpPr/>
          <p:nvPr/>
        </p:nvSpPr>
        <p:spPr>
          <a:xfrm>
            <a:off x="1626772" y="4581942"/>
            <a:ext cx="450574" cy="6493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E52EC08F-817B-4360-926F-FA1FF815B173}"/>
              </a:ext>
            </a:extLst>
          </p:cNvPr>
          <p:cNvSpPr/>
          <p:nvPr/>
        </p:nvSpPr>
        <p:spPr>
          <a:xfrm>
            <a:off x="4572001" y="5049083"/>
            <a:ext cx="3048000" cy="15770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dirty="0"/>
              <a:t>Al presionar las demás opciones te pedirá un número.</a:t>
            </a:r>
          </a:p>
        </p:txBody>
      </p:sp>
      <p:sp>
        <p:nvSpPr>
          <p:cNvPr id="15" name="Rectángulo 14">
            <a:extLst>
              <a:ext uri="{FF2B5EF4-FFF2-40B4-BE49-F238E27FC236}">
                <a16:creationId xmlns:a16="http://schemas.microsoft.com/office/drawing/2014/main" id="{9E9811FA-148F-4369-925C-8F0E39FEA234}"/>
              </a:ext>
            </a:extLst>
          </p:cNvPr>
          <p:cNvSpPr/>
          <p:nvPr/>
        </p:nvSpPr>
        <p:spPr>
          <a:xfrm>
            <a:off x="8815943" y="5049083"/>
            <a:ext cx="3048000" cy="15770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dirty="0"/>
              <a:t>El “6” arroja datos específicos para que puedas buscar la canción. El “7” finaliza el programa.</a:t>
            </a:r>
          </a:p>
        </p:txBody>
      </p:sp>
      <p:sp>
        <p:nvSpPr>
          <p:cNvPr id="16" name="Rectángulo 15">
            <a:extLst>
              <a:ext uri="{FF2B5EF4-FFF2-40B4-BE49-F238E27FC236}">
                <a16:creationId xmlns:a16="http://schemas.microsoft.com/office/drawing/2014/main" id="{E04C66AF-F69A-4D95-9231-9821B861814E}"/>
              </a:ext>
            </a:extLst>
          </p:cNvPr>
          <p:cNvSpPr/>
          <p:nvPr/>
        </p:nvSpPr>
        <p:spPr>
          <a:xfrm>
            <a:off x="4571999" y="3180523"/>
            <a:ext cx="3048000" cy="15770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dirty="0"/>
              <a:t>La idea es digitar el número aleatorio que se te dio para hacer divertido el programa.</a:t>
            </a:r>
          </a:p>
        </p:txBody>
      </p:sp>
      <p:sp>
        <p:nvSpPr>
          <p:cNvPr id="17" name="Rectángulo 16">
            <a:extLst>
              <a:ext uri="{FF2B5EF4-FFF2-40B4-BE49-F238E27FC236}">
                <a16:creationId xmlns:a16="http://schemas.microsoft.com/office/drawing/2014/main" id="{B5533FE6-BC0F-4A1C-8A74-4D422AE40568}"/>
              </a:ext>
            </a:extLst>
          </p:cNvPr>
          <p:cNvSpPr/>
          <p:nvPr/>
        </p:nvSpPr>
        <p:spPr>
          <a:xfrm>
            <a:off x="8815941" y="3180523"/>
            <a:ext cx="3048000" cy="15770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dirty="0"/>
              <a:t>El “4” reproduce tu canción y el “5” la detiene.</a:t>
            </a:r>
          </a:p>
        </p:txBody>
      </p:sp>
      <p:sp>
        <p:nvSpPr>
          <p:cNvPr id="18" name="Rectángulo 17">
            <a:extLst>
              <a:ext uri="{FF2B5EF4-FFF2-40B4-BE49-F238E27FC236}">
                <a16:creationId xmlns:a16="http://schemas.microsoft.com/office/drawing/2014/main" id="{F942EBA8-CC6C-415C-A357-390D9EA6D472}"/>
              </a:ext>
            </a:extLst>
          </p:cNvPr>
          <p:cNvSpPr/>
          <p:nvPr/>
        </p:nvSpPr>
        <p:spPr>
          <a:xfrm>
            <a:off x="4572000" y="1311963"/>
            <a:ext cx="3048000" cy="15770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dirty="0"/>
              <a:t>El número “2”te permitirá conocer el trasfondo de la canción correspondiente a tu digito.</a:t>
            </a:r>
          </a:p>
        </p:txBody>
      </p:sp>
      <p:sp>
        <p:nvSpPr>
          <p:cNvPr id="19" name="Rectángulo 18">
            <a:extLst>
              <a:ext uri="{FF2B5EF4-FFF2-40B4-BE49-F238E27FC236}">
                <a16:creationId xmlns:a16="http://schemas.microsoft.com/office/drawing/2014/main" id="{060DE52D-1110-4014-B98E-932813F73883}"/>
              </a:ext>
            </a:extLst>
          </p:cNvPr>
          <p:cNvSpPr/>
          <p:nvPr/>
        </p:nvSpPr>
        <p:spPr>
          <a:xfrm>
            <a:off x="8815942" y="1311963"/>
            <a:ext cx="3048000" cy="15770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indent="0" algn="ctr">
              <a:buNone/>
            </a:pPr>
            <a:r>
              <a:rPr lang="es-PE" dirty="0"/>
              <a:t>El “3” te facilitara la letra de la canción en caso de que quieras interpretarla antes de escucharla.</a:t>
            </a:r>
          </a:p>
        </p:txBody>
      </p:sp>
      <p:sp>
        <p:nvSpPr>
          <p:cNvPr id="20" name="Flecha: hacia abajo 19">
            <a:extLst>
              <a:ext uri="{FF2B5EF4-FFF2-40B4-BE49-F238E27FC236}">
                <a16:creationId xmlns:a16="http://schemas.microsoft.com/office/drawing/2014/main" id="{E281892E-A683-4DE8-843E-0E5B16C5C062}"/>
              </a:ext>
            </a:extLst>
          </p:cNvPr>
          <p:cNvSpPr/>
          <p:nvPr/>
        </p:nvSpPr>
        <p:spPr>
          <a:xfrm rot="16200000">
            <a:off x="3815817" y="5121158"/>
            <a:ext cx="450574" cy="143285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1" name="Flecha: hacia abajo 20">
            <a:extLst>
              <a:ext uri="{FF2B5EF4-FFF2-40B4-BE49-F238E27FC236}">
                <a16:creationId xmlns:a16="http://schemas.microsoft.com/office/drawing/2014/main" id="{ED9738F8-33EE-4B92-8041-F79EAC766D42}"/>
              </a:ext>
            </a:extLst>
          </p:cNvPr>
          <p:cNvSpPr/>
          <p:nvPr/>
        </p:nvSpPr>
        <p:spPr>
          <a:xfrm rot="16200000">
            <a:off x="7992685" y="1432078"/>
            <a:ext cx="450574" cy="143285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2" name="Flecha: hacia abajo 21">
            <a:extLst>
              <a:ext uri="{FF2B5EF4-FFF2-40B4-BE49-F238E27FC236}">
                <a16:creationId xmlns:a16="http://schemas.microsoft.com/office/drawing/2014/main" id="{25981391-9117-485A-A840-E15E8CA3AAF6}"/>
              </a:ext>
            </a:extLst>
          </p:cNvPr>
          <p:cNvSpPr/>
          <p:nvPr/>
        </p:nvSpPr>
        <p:spPr>
          <a:xfrm rot="10800000">
            <a:off x="5870712" y="4578630"/>
            <a:ext cx="450574" cy="6493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3" name="Flecha: hacia abajo 22">
            <a:extLst>
              <a:ext uri="{FF2B5EF4-FFF2-40B4-BE49-F238E27FC236}">
                <a16:creationId xmlns:a16="http://schemas.microsoft.com/office/drawing/2014/main" id="{609623C6-FF18-4463-ACE9-CD4004453407}"/>
              </a:ext>
            </a:extLst>
          </p:cNvPr>
          <p:cNvSpPr/>
          <p:nvPr/>
        </p:nvSpPr>
        <p:spPr>
          <a:xfrm rot="10800000">
            <a:off x="5870712" y="2710070"/>
            <a:ext cx="450574" cy="6493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4" name="Flecha: hacia abajo 23">
            <a:extLst>
              <a:ext uri="{FF2B5EF4-FFF2-40B4-BE49-F238E27FC236}">
                <a16:creationId xmlns:a16="http://schemas.microsoft.com/office/drawing/2014/main" id="{7EB65DBB-CBB0-43D2-B101-5AEA890BFE90}"/>
              </a:ext>
            </a:extLst>
          </p:cNvPr>
          <p:cNvSpPr/>
          <p:nvPr/>
        </p:nvSpPr>
        <p:spPr>
          <a:xfrm>
            <a:off x="10164412" y="2710070"/>
            <a:ext cx="450574" cy="6493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5" name="Flecha: hacia abajo 24">
            <a:extLst>
              <a:ext uri="{FF2B5EF4-FFF2-40B4-BE49-F238E27FC236}">
                <a16:creationId xmlns:a16="http://schemas.microsoft.com/office/drawing/2014/main" id="{8089AD15-519E-4ACE-B18C-ED5326E04488}"/>
              </a:ext>
            </a:extLst>
          </p:cNvPr>
          <p:cNvSpPr/>
          <p:nvPr/>
        </p:nvSpPr>
        <p:spPr>
          <a:xfrm>
            <a:off x="10164412" y="4578630"/>
            <a:ext cx="450574" cy="6493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7562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E4B3B7-A2AA-43D0-A048-1B8FC9D7B9A5}"/>
              </a:ext>
            </a:extLst>
          </p:cNvPr>
          <p:cNvSpPr>
            <a:spLocks noGrp="1"/>
          </p:cNvSpPr>
          <p:nvPr>
            <p:ph type="title"/>
          </p:nvPr>
        </p:nvSpPr>
        <p:spPr>
          <a:xfrm rot="18128437">
            <a:off x="-1800940" y="351685"/>
            <a:ext cx="9404723" cy="925508"/>
          </a:xfrm>
        </p:spPr>
        <p:txBody>
          <a:bodyPr/>
          <a:lstStyle/>
          <a:p>
            <a:r>
              <a:rPr lang="es-PE" sz="7200" dirty="0"/>
              <a:t>Interfaz</a:t>
            </a:r>
          </a:p>
        </p:txBody>
      </p:sp>
      <p:pic>
        <p:nvPicPr>
          <p:cNvPr id="7" name="Imagen 6" descr="Texto&#10;&#10;Descripción generada automáticamente">
            <a:extLst>
              <a:ext uri="{FF2B5EF4-FFF2-40B4-BE49-F238E27FC236}">
                <a16:creationId xmlns:a16="http://schemas.microsoft.com/office/drawing/2014/main" id="{A343BF04-BE0D-4331-B45D-8A0D252FE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421" y="642161"/>
            <a:ext cx="7459116" cy="6001588"/>
          </a:xfrm>
          <a:prstGeom prst="rect">
            <a:avLst/>
          </a:prstGeom>
        </p:spPr>
      </p:pic>
    </p:spTree>
    <p:extLst>
      <p:ext uri="{BB962C8B-B14F-4D97-AF65-F5344CB8AC3E}">
        <p14:creationId xmlns:p14="http://schemas.microsoft.com/office/powerpoint/2010/main" val="64832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393A4-C691-4D1E-8048-0B42D9FCAA4E}"/>
              </a:ext>
            </a:extLst>
          </p:cNvPr>
          <p:cNvSpPr>
            <a:spLocks noGrp="1"/>
          </p:cNvSpPr>
          <p:nvPr>
            <p:ph type="title"/>
          </p:nvPr>
        </p:nvSpPr>
        <p:spPr/>
        <p:txBody>
          <a:bodyPr/>
          <a:lstStyle/>
          <a:p>
            <a:r>
              <a:rPr lang="es-PE" b="1" i="1" dirty="0"/>
              <a:t>Presentación del programa</a:t>
            </a:r>
          </a:p>
        </p:txBody>
      </p:sp>
      <p:pic>
        <p:nvPicPr>
          <p:cNvPr id="4" name="Elementos multimedia en línea 3" title="Rockprint Music - Presentación">
            <a:hlinkClick r:id="" action="ppaction://media"/>
            <a:extLst>
              <a:ext uri="{FF2B5EF4-FFF2-40B4-BE49-F238E27FC236}">
                <a16:creationId xmlns:a16="http://schemas.microsoft.com/office/drawing/2014/main" id="{8B37BB1C-8701-44CD-A2EE-723929E46FCC}"/>
              </a:ext>
            </a:extLst>
          </p:cNvPr>
          <p:cNvPicPr>
            <a:picLocks noRot="1" noChangeAspect="1"/>
          </p:cNvPicPr>
          <p:nvPr>
            <a:videoFile r:link="rId1"/>
          </p:nvPr>
        </p:nvPicPr>
        <p:blipFill>
          <a:blip r:embed="rId3"/>
          <a:stretch>
            <a:fillRect/>
          </a:stretch>
        </p:blipFill>
        <p:spPr>
          <a:xfrm>
            <a:off x="1348244" y="1434672"/>
            <a:ext cx="8842677" cy="4996113"/>
          </a:xfrm>
          <a:prstGeom prst="rect">
            <a:avLst/>
          </a:prstGeom>
        </p:spPr>
      </p:pic>
    </p:spTree>
    <p:extLst>
      <p:ext uri="{BB962C8B-B14F-4D97-AF65-F5344CB8AC3E}">
        <p14:creationId xmlns:p14="http://schemas.microsoft.com/office/powerpoint/2010/main" val="16585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6302D-D9D0-4C8D-967B-F73F62FEF62A}"/>
              </a:ext>
            </a:extLst>
          </p:cNvPr>
          <p:cNvSpPr>
            <a:spLocks noGrp="1"/>
          </p:cNvSpPr>
          <p:nvPr>
            <p:ph type="title"/>
          </p:nvPr>
        </p:nvSpPr>
        <p:spPr>
          <a:xfrm>
            <a:off x="765381" y="452718"/>
            <a:ext cx="9404723" cy="1400530"/>
          </a:xfrm>
        </p:spPr>
        <p:txBody>
          <a:bodyPr/>
          <a:lstStyle/>
          <a:p>
            <a:r>
              <a:rPr lang="es-PE" b="1" dirty="0"/>
              <a:t>Ejecución del programa</a:t>
            </a:r>
          </a:p>
        </p:txBody>
      </p:sp>
      <p:pic>
        <p:nvPicPr>
          <p:cNvPr id="4" name="Elementos multimedia en línea 3" title="Rockprint - Ejecución programa">
            <a:hlinkClick r:id="" action="ppaction://media"/>
            <a:extLst>
              <a:ext uri="{FF2B5EF4-FFF2-40B4-BE49-F238E27FC236}">
                <a16:creationId xmlns:a16="http://schemas.microsoft.com/office/drawing/2014/main" id="{76562855-3E56-47E0-A5CC-74E30588F19C}"/>
              </a:ext>
            </a:extLst>
          </p:cNvPr>
          <p:cNvPicPr>
            <a:picLocks noRot="1" noChangeAspect="1"/>
          </p:cNvPicPr>
          <p:nvPr>
            <a:videoFile r:link="rId1"/>
          </p:nvPr>
        </p:nvPicPr>
        <p:blipFill>
          <a:blip r:embed="rId3"/>
          <a:stretch>
            <a:fillRect/>
          </a:stretch>
        </p:blipFill>
        <p:spPr>
          <a:xfrm>
            <a:off x="1710634" y="1449820"/>
            <a:ext cx="8770731" cy="4955462"/>
          </a:xfrm>
          <a:prstGeom prst="rect">
            <a:avLst/>
          </a:prstGeom>
        </p:spPr>
      </p:pic>
    </p:spTree>
    <p:extLst>
      <p:ext uri="{BB962C8B-B14F-4D97-AF65-F5344CB8AC3E}">
        <p14:creationId xmlns:p14="http://schemas.microsoft.com/office/powerpoint/2010/main" val="133204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186</TotalTime>
  <Words>378</Words>
  <Application>Microsoft Office PowerPoint</Application>
  <PresentationFormat>Panorámica</PresentationFormat>
  <Paragraphs>62</Paragraphs>
  <Slides>7</Slides>
  <Notes>0</Notes>
  <HiddenSlides>0</HiddenSlides>
  <MMClips>2</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-apple-system</vt:lpstr>
      <vt:lpstr>Arial</vt:lpstr>
      <vt:lpstr>Century Gothic</vt:lpstr>
      <vt:lpstr>Wingdings 3</vt:lpstr>
      <vt:lpstr>Ion</vt:lpstr>
      <vt:lpstr>Rockprint Music</vt:lpstr>
      <vt:lpstr>Acerca de…</vt:lpstr>
      <vt:lpstr>Biblioteca de Rock</vt:lpstr>
      <vt:lpstr>Funcionamiento</vt:lpstr>
      <vt:lpstr>Interfaz</vt:lpstr>
      <vt:lpstr>Presentación del programa</vt:lpstr>
      <vt:lpstr>Ejecución del programa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Rockprint Music</dc:title>
  <dc:creator>Andres Felipe Arias Medina</dc:creator>
  <cp:lastModifiedBy>Andres Felipe Arias Medina</cp:lastModifiedBy>
  <cp:revision>16</cp:revision>
  <dcterms:created xsi:type="dcterms:W3CDTF">2021-05-19T02:21:05Z</dcterms:created>
  <dcterms:modified xsi:type="dcterms:W3CDTF">2021-05-19T06:42:28Z</dcterms:modified>
</cp:coreProperties>
</file>