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0659" y="368416"/>
            <a:ext cx="9525" cy="5528310"/>
          </a:xfrm>
          <a:custGeom>
            <a:avLst/>
            <a:gdLst/>
            <a:ahLst/>
            <a:cxnLst/>
            <a:rect l="l" t="t" r="r" b="b"/>
            <a:pathLst>
              <a:path w="9525" h="5528310">
                <a:moveTo>
                  <a:pt x="9530" y="5527890"/>
                </a:moveTo>
                <a:lnTo>
                  <a:pt x="0" y="5527890"/>
                </a:lnTo>
                <a:lnTo>
                  <a:pt x="0" y="0"/>
                </a:lnTo>
                <a:lnTo>
                  <a:pt x="9530" y="0"/>
                </a:lnTo>
                <a:lnTo>
                  <a:pt x="9530" y="5527890"/>
                </a:lnTo>
                <a:close/>
              </a:path>
            </a:pathLst>
          </a:custGeom>
          <a:solidFill>
            <a:srgbClr val="506F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258" y="1498941"/>
            <a:ext cx="88646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-5" dirty="0">
                <a:solidFill>
                  <a:srgbClr val="F1535B"/>
                </a:solidFill>
                <a:latin typeface="Arial"/>
                <a:cs typeface="Arial"/>
              </a:rPr>
              <a:t>Puesto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s-MX" sz="1200" b="1" spc="-55" dirty="0">
                <a:latin typeface="Arial"/>
                <a:cs typeface="Arial"/>
              </a:rPr>
              <a:t>secretariado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049" y="2070792"/>
            <a:ext cx="132270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Edad</a:t>
            </a:r>
            <a:endParaRPr lang="es-MX" sz="1050" b="1" spc="15" dirty="0">
              <a:solidFill>
                <a:srgbClr val="F1535B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s-MX" sz="1200" b="1" spc="-10" dirty="0">
                <a:latin typeface="Arial"/>
                <a:cs typeface="Arial"/>
              </a:rPr>
              <a:t>Mas de 18 años</a:t>
            </a:r>
            <a:endParaRPr lang="es-MX"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185" y="2642643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Nivel</a:t>
            </a:r>
            <a:r>
              <a:rPr sz="105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educación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1535B"/>
                </a:solidFill>
                <a:latin typeface="Arial"/>
                <a:cs typeface="Arial"/>
              </a:rPr>
              <a:t>más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alto</a:t>
            </a:r>
            <a:endParaRPr sz="1050" dirty="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sz="1200" b="1" spc="-35" dirty="0">
                <a:latin typeface="Arial"/>
                <a:cs typeface="Arial"/>
              </a:rPr>
              <a:t>Secundario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no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finalizado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46" y="3234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258" y="4853799"/>
            <a:ext cx="88646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Industria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200" b="1" spc="-55" dirty="0">
                <a:solidFill>
                  <a:srgbClr val="747474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747474"/>
                </a:solidFill>
                <a:latin typeface="Arial"/>
                <a:cs typeface="Arial"/>
              </a:rPr>
              <a:t>s</a:t>
            </a:r>
            <a:r>
              <a:rPr sz="1200" b="1" spc="-75" dirty="0">
                <a:solidFill>
                  <a:srgbClr val="747474"/>
                </a:solidFill>
                <a:latin typeface="Arial"/>
                <a:cs typeface="Arial"/>
              </a:rPr>
              <a:t>c</a:t>
            </a:r>
            <a:r>
              <a:rPr sz="1200" b="1" spc="-25" dirty="0">
                <a:solidFill>
                  <a:srgbClr val="747474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747474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747474"/>
                </a:solidFill>
                <a:latin typeface="Arial"/>
                <a:cs typeface="Arial"/>
              </a:rPr>
              <a:t>b</a:t>
            </a:r>
            <a:r>
              <a:rPr sz="1200" b="1" spc="20" dirty="0">
                <a:solidFill>
                  <a:srgbClr val="747474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747474"/>
                </a:solidFill>
                <a:latin typeface="Arial"/>
                <a:cs typeface="Arial"/>
              </a:rPr>
              <a:t>a</a:t>
            </a:r>
            <a:r>
              <a:rPr sz="1200" b="1" spc="15" dirty="0">
                <a:solidFill>
                  <a:srgbClr val="747474"/>
                </a:solidFill>
                <a:latin typeface="Arial"/>
                <a:cs typeface="Arial"/>
              </a:rPr>
              <a:t>q</a:t>
            </a:r>
            <a:r>
              <a:rPr sz="1200" b="1" spc="-60" dirty="0">
                <a:solidFill>
                  <a:srgbClr val="747474"/>
                </a:solidFill>
                <a:latin typeface="Arial"/>
                <a:cs typeface="Arial"/>
              </a:rPr>
              <a:t>u</a:t>
            </a:r>
            <a:r>
              <a:rPr sz="1200" b="1" spc="-15" dirty="0">
                <a:solidFill>
                  <a:srgbClr val="747474"/>
                </a:solidFill>
                <a:latin typeface="Arial"/>
                <a:cs typeface="Arial"/>
              </a:rPr>
              <a:t>í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85" y="5425650"/>
            <a:ext cx="1857375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Tamaño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F1535B"/>
                </a:solidFill>
                <a:latin typeface="Arial"/>
                <a:cs typeface="Arial"/>
              </a:rPr>
              <a:t>la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organización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10" dirty="0">
                <a:latin typeface="Arial"/>
                <a:cs typeface="Arial"/>
              </a:rPr>
              <a:t>Trabajador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independiente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1464" y="479618"/>
            <a:ext cx="283591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Canal</a:t>
            </a:r>
            <a:r>
              <a:rPr sz="1200" b="1" spc="-5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favorito</a:t>
            </a:r>
            <a:r>
              <a:rPr sz="1200" b="1" spc="-1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comunicación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s-MX" sz="1250" dirty="0">
                <a:latin typeface="Lucida Sans Unicode"/>
                <a:cs typeface="Lucida Sans Unicode"/>
              </a:rPr>
              <a:t>Facebook/internet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Herramientas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necesita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para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trabajar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1464" y="1947368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ili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464" y="2681243"/>
            <a:ext cx="2305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464" y="3415118"/>
            <a:ext cx="577093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Cualquier persona que pueda requerir de los servicios de un abogado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lang="es-MX" sz="1200" b="1" spc="-135" dirty="0">
              <a:solidFill>
                <a:srgbClr val="F1535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Querer demandar a alguien</a:t>
            </a:r>
            <a:endParaRPr lang="es-MX" sz="12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464" y="4873337"/>
            <a:ext cx="2276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é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464" y="5607213"/>
            <a:ext cx="1647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83" y="425601"/>
            <a:ext cx="914961" cy="9149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63873" y="3608904"/>
            <a:ext cx="438784" cy="438784"/>
            <a:chOff x="663873" y="3608904"/>
            <a:chExt cx="438784" cy="438784"/>
          </a:xfrm>
        </p:grpSpPr>
        <p:sp>
          <p:nvSpPr>
            <p:cNvPr id="16" name="object 16"/>
            <p:cNvSpPr/>
            <p:nvPr/>
          </p:nvSpPr>
          <p:spPr>
            <a:xfrm>
              <a:off x="663873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7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45" y="3723946"/>
              <a:ext cx="106075" cy="2090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45254" y="3608904"/>
            <a:ext cx="438784" cy="438784"/>
            <a:chOff x="1245254" y="3608904"/>
            <a:chExt cx="438784" cy="438784"/>
          </a:xfrm>
        </p:grpSpPr>
        <p:sp>
          <p:nvSpPr>
            <p:cNvPr id="19" name="object 19"/>
            <p:cNvSpPr/>
            <p:nvPr/>
          </p:nvSpPr>
          <p:spPr>
            <a:xfrm>
              <a:off x="1245254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49" y="3723274"/>
              <a:ext cx="209430" cy="20967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26636" y="3608904"/>
            <a:ext cx="438784" cy="438784"/>
            <a:chOff x="1826636" y="3608904"/>
            <a:chExt cx="438784" cy="438784"/>
          </a:xfrm>
        </p:grpSpPr>
        <p:sp>
          <p:nvSpPr>
            <p:cNvPr id="22" name="object 22"/>
            <p:cNvSpPr/>
            <p:nvPr/>
          </p:nvSpPr>
          <p:spPr>
            <a:xfrm>
              <a:off x="1826636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1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4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1006" y="3743963"/>
              <a:ext cx="209678" cy="1688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59329" y="4190286"/>
            <a:ext cx="438784" cy="438784"/>
            <a:chOff x="959329" y="4190286"/>
            <a:chExt cx="438784" cy="438784"/>
          </a:xfrm>
        </p:grpSpPr>
        <p:sp>
          <p:nvSpPr>
            <p:cNvPr id="25" name="object 25"/>
            <p:cNvSpPr/>
            <p:nvPr/>
          </p:nvSpPr>
          <p:spPr>
            <a:xfrm>
              <a:off x="959329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8" y="212029"/>
                  </a:lnTo>
                  <a:lnTo>
                    <a:pt x="438418" y="219209"/>
                  </a:lnTo>
                  <a:lnTo>
                    <a:pt x="438418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873" y="4304766"/>
              <a:ext cx="205458" cy="20956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540710" y="4190286"/>
            <a:ext cx="438784" cy="438784"/>
            <a:chOff x="1540710" y="4190286"/>
            <a:chExt cx="438784" cy="438784"/>
          </a:xfrm>
        </p:grpSpPr>
        <p:sp>
          <p:nvSpPr>
            <p:cNvPr id="28" name="object 28"/>
            <p:cNvSpPr/>
            <p:nvPr/>
          </p:nvSpPr>
          <p:spPr>
            <a:xfrm>
              <a:off x="1540710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9" y="212029"/>
                  </a:lnTo>
                  <a:lnTo>
                    <a:pt x="438418" y="219209"/>
                  </a:lnTo>
                  <a:lnTo>
                    <a:pt x="438419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719" y="4304656"/>
              <a:ext cx="162400" cy="20978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81464" y="1518480"/>
            <a:ext cx="873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internet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1463" y="2252355"/>
            <a:ext cx="635218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Encargarse de ayudar con las responsabilidades de la persona que la contrato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1464" y="2986230"/>
            <a:ext cx="873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secretario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1464" y="5178325"/>
            <a:ext cx="28359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dirty="0">
                <a:latin typeface="Lucida Sans Unicode"/>
                <a:cs typeface="Lucida Sans Unicode"/>
              </a:rPr>
              <a:t>Internet, conocidos o trabajo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1464" y="5912199"/>
            <a:ext cx="43464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200" spc="20" dirty="0">
                <a:latin typeface="Lucida Sans Unicode"/>
                <a:cs typeface="Lucida Sans Unicode"/>
              </a:rPr>
              <a:t>Interacción social y que no conozca a algún abogado </a:t>
            </a:r>
            <a:endParaRPr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103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azael Arizpe Vallejo</dc:creator>
  <cp:lastModifiedBy>ANDRES AZAEL ARIZPE VALLEJO</cp:lastModifiedBy>
  <cp:revision>1</cp:revision>
  <dcterms:created xsi:type="dcterms:W3CDTF">2022-02-24T01:05:58Z</dcterms:created>
  <dcterms:modified xsi:type="dcterms:W3CDTF">2022-02-25T06:23:43Z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2022-02-24T00:00:00Z</vt:filetime>
  </property>
</Properties>
</file>