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E3093-0E93-82A5-F05E-C0F47C94F169}"/>
              </a:ext>
            </a:extLst>
          </p:cNvPr>
          <p:cNvSpPr>
            <a:spLocks noGrp="1"/>
          </p:cNvSpPr>
          <p:nvPr>
            <p:ph type="ctrTitle"/>
          </p:nvPr>
        </p:nvSpPr>
        <p:spPr/>
        <p:txBody>
          <a:bodyPr/>
          <a:lstStyle/>
          <a:p>
            <a:r>
              <a:rPr lang="es-ES" dirty="0"/>
              <a:t>Desarrollo de plicaciones Móviles I</a:t>
            </a:r>
          </a:p>
        </p:txBody>
      </p:sp>
      <p:sp>
        <p:nvSpPr>
          <p:cNvPr id="3" name="Subtítulo 2">
            <a:extLst>
              <a:ext uri="{FF2B5EF4-FFF2-40B4-BE49-F238E27FC236}">
                <a16:creationId xmlns:a16="http://schemas.microsoft.com/office/drawing/2014/main" id="{F242669E-301A-3AC4-22A1-6202A89C9C3E}"/>
              </a:ext>
            </a:extLst>
          </p:cNvPr>
          <p:cNvSpPr>
            <a:spLocks noGrp="1"/>
          </p:cNvSpPr>
          <p:nvPr>
            <p:ph type="subTitle" idx="1"/>
          </p:nvPr>
        </p:nvSpPr>
        <p:spPr>
          <a:xfrm>
            <a:off x="1333529" y="4167074"/>
            <a:ext cx="8114011" cy="1766872"/>
          </a:xfrm>
        </p:spPr>
        <p:txBody>
          <a:bodyPr>
            <a:normAutofit fontScale="92500" lnSpcReduction="10000"/>
          </a:bodyPr>
          <a:lstStyle/>
          <a:p>
            <a:r>
              <a:rPr lang="es-ES" dirty="0"/>
              <a:t>Andres Briceño i202010220</a:t>
            </a:r>
          </a:p>
          <a:p>
            <a:r>
              <a:rPr lang="es-ES" dirty="0"/>
              <a:t>Esteban Llaja i202113624</a:t>
            </a:r>
          </a:p>
          <a:p>
            <a:r>
              <a:rPr lang="es-ES" dirty="0"/>
              <a:t>Brian Callan </a:t>
            </a:r>
            <a:r>
              <a:rPr lang="es-ES" dirty="0">
                <a:solidFill>
                  <a:schemeClr val="tx1"/>
                </a:solidFill>
                <a:latin typeface="+mj-lt"/>
              </a:rPr>
              <a:t>i</a:t>
            </a:r>
            <a:r>
              <a:rPr lang="es-ES" i="0" dirty="0">
                <a:solidFill>
                  <a:schemeClr val="tx1"/>
                </a:solidFill>
                <a:effectLst/>
                <a:latin typeface="+mj-lt"/>
              </a:rPr>
              <a:t>202111644</a:t>
            </a:r>
          </a:p>
          <a:p>
            <a:r>
              <a:rPr lang="es-ES" dirty="0"/>
              <a:t>Milagros Sifuentes i202114600</a:t>
            </a:r>
          </a:p>
          <a:p>
            <a:r>
              <a:rPr lang="es-ES" dirty="0"/>
              <a:t>Italo Linares i202113707</a:t>
            </a:r>
          </a:p>
          <a:p>
            <a:endParaRPr lang="es-ES" dirty="0"/>
          </a:p>
          <a:p>
            <a:endParaRPr lang="es-ES" dirty="0">
              <a:solidFill>
                <a:schemeClr val="tx1"/>
              </a:solidFill>
            </a:endParaRPr>
          </a:p>
          <a:p>
            <a:endParaRPr lang="es-ES" dirty="0"/>
          </a:p>
          <a:p>
            <a:endParaRPr lang="es-ES" dirty="0"/>
          </a:p>
        </p:txBody>
      </p:sp>
      <p:pic>
        <p:nvPicPr>
          <p:cNvPr id="6" name="Imagen 5">
            <a:extLst>
              <a:ext uri="{FF2B5EF4-FFF2-40B4-BE49-F238E27FC236}">
                <a16:creationId xmlns:a16="http://schemas.microsoft.com/office/drawing/2014/main" id="{10F8653B-539E-9B19-9DD4-016B280845DF}"/>
              </a:ext>
            </a:extLst>
          </p:cNvPr>
          <p:cNvPicPr>
            <a:picLocks noChangeAspect="1"/>
          </p:cNvPicPr>
          <p:nvPr/>
        </p:nvPicPr>
        <p:blipFill>
          <a:blip r:embed="rId2"/>
          <a:stretch>
            <a:fillRect/>
          </a:stretch>
        </p:blipFill>
        <p:spPr>
          <a:xfrm>
            <a:off x="810901" y="1414057"/>
            <a:ext cx="2385391" cy="2576409"/>
          </a:xfrm>
          <a:prstGeom prst="rect">
            <a:avLst/>
          </a:prstGeom>
        </p:spPr>
      </p:pic>
    </p:spTree>
    <p:extLst>
      <p:ext uri="{BB962C8B-B14F-4D97-AF65-F5344CB8AC3E}">
        <p14:creationId xmlns:p14="http://schemas.microsoft.com/office/powerpoint/2010/main" val="348527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63EAF-A841-024B-1E5F-1835B4CDCDEC}"/>
              </a:ext>
            </a:extLst>
          </p:cNvPr>
          <p:cNvSpPr>
            <a:spLocks noGrp="1"/>
          </p:cNvSpPr>
          <p:nvPr>
            <p:ph type="title"/>
          </p:nvPr>
        </p:nvSpPr>
        <p:spPr/>
        <p:txBody>
          <a:bodyPr/>
          <a:lstStyle/>
          <a:p>
            <a:r>
              <a:rPr lang="es-ES" dirty="0"/>
              <a:t>Modelado de Negocio</a:t>
            </a:r>
          </a:p>
        </p:txBody>
      </p:sp>
      <p:sp>
        <p:nvSpPr>
          <p:cNvPr id="3" name="Marcador de contenido 2">
            <a:extLst>
              <a:ext uri="{FF2B5EF4-FFF2-40B4-BE49-F238E27FC236}">
                <a16:creationId xmlns:a16="http://schemas.microsoft.com/office/drawing/2014/main" id="{3F26CAA4-9BE3-7C3A-10CC-2277A7C616D5}"/>
              </a:ext>
            </a:extLst>
          </p:cNvPr>
          <p:cNvSpPr>
            <a:spLocks noGrp="1"/>
          </p:cNvSpPr>
          <p:nvPr>
            <p:ph idx="1"/>
          </p:nvPr>
        </p:nvSpPr>
        <p:spPr/>
        <p:txBody>
          <a:bodyPr/>
          <a:lstStyle/>
          <a:p>
            <a:r>
              <a:rPr lang="es-ES" dirty="0"/>
              <a:t>Somos una empresa del rubro institucional donde brindamos soporte de nuevos alumnos para que sean matriculados en nuestra institución. El proceso cuenta con una interfaz de Inicio de Sesión, si no cuentas con una cuenta tendrás la opción de crear una nueva. Una vez hayas iniciado sesión te aparecerán los 3 apartados principales los cuales son Cursos, tareas y sedes. En el apartado de cursos te va a mostrar un listado de los cursos con sus respectivas imágenes. En tareas se encontrara un CRUD de crear, actualizar y eliminar una tarea. En la interfaz sede nos mostrara todas las sedes institucionales con sus imágenes en las cuales al presionar el nombre de cualquier sede nos redireccionara a la ubicación donde se encuentra cada una de ellas.</a:t>
            </a:r>
          </a:p>
        </p:txBody>
      </p:sp>
    </p:spTree>
    <p:extLst>
      <p:ext uri="{BB962C8B-B14F-4D97-AF65-F5344CB8AC3E}">
        <p14:creationId xmlns:p14="http://schemas.microsoft.com/office/powerpoint/2010/main" val="175080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451CAEE-D2DD-5866-C091-AF4F2D4060B3}"/>
              </a:ext>
            </a:extLst>
          </p:cNvPr>
          <p:cNvSpPr>
            <a:spLocks noGrp="1"/>
          </p:cNvSpPr>
          <p:nvPr>
            <p:ph type="title"/>
          </p:nvPr>
        </p:nvSpPr>
        <p:spPr>
          <a:xfrm>
            <a:off x="412290" y="3429000"/>
            <a:ext cx="8596668" cy="1320800"/>
          </a:xfrm>
        </p:spPr>
        <p:txBody>
          <a:bodyPr/>
          <a:lstStyle/>
          <a:p>
            <a:r>
              <a:rPr lang="es-ES" dirty="0"/>
              <a:t>MUCHAS GRACIAS</a:t>
            </a:r>
          </a:p>
        </p:txBody>
      </p:sp>
    </p:spTree>
    <p:extLst>
      <p:ext uri="{BB962C8B-B14F-4D97-AF65-F5344CB8AC3E}">
        <p14:creationId xmlns:p14="http://schemas.microsoft.com/office/powerpoint/2010/main" val="3984916159"/>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58</TotalTime>
  <Words>160</Words>
  <Application>Microsoft Office PowerPoint</Application>
  <PresentationFormat>Panorámica</PresentationFormat>
  <Paragraphs>11</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Trebuchet MS</vt:lpstr>
      <vt:lpstr>Wingdings 3</vt:lpstr>
      <vt:lpstr>Faceta</vt:lpstr>
      <vt:lpstr>Desarrollo de plicaciones Móviles I</vt:lpstr>
      <vt:lpstr>Modelado de Negocio</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plicaciones Móviles I</dc:title>
  <dc:creator>Renato Linares</dc:creator>
  <cp:lastModifiedBy>Renato Linares</cp:lastModifiedBy>
  <cp:revision>1</cp:revision>
  <dcterms:created xsi:type="dcterms:W3CDTF">2023-06-30T22:58:52Z</dcterms:created>
  <dcterms:modified xsi:type="dcterms:W3CDTF">2023-06-30T23:56:54Z</dcterms:modified>
</cp:coreProperties>
</file>