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é Manuel Ojeda Melgar" initials="JMOM" lastIdx="2" clrIdx="0">
    <p:extLst>
      <p:ext uri="{19B8F6BF-5375-455C-9EA6-DF929625EA0E}">
        <p15:presenceInfo xmlns:p15="http://schemas.microsoft.com/office/powerpoint/2012/main" userId="4b78fd1d0c0662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D377A1-E425-4717-A339-722903460F82}" v="18" dt="2020-04-09T16:23:08.996"/>
    <p1510:client id="{D1934387-C045-4BAC-B066-6C69676ABC71}" v="19" dt="2020-06-17T22:11:52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-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0E5C-6A9C-4B8E-A307-4D916671A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Bit.Xpo.webapi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64DC9-D37F-4FF2-A744-1978E8D10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4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5440-EA6F-4159-9FB5-B918D25A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762" y="456036"/>
            <a:ext cx="8610600" cy="1293028"/>
          </a:xfrm>
        </p:spPr>
        <p:txBody>
          <a:bodyPr/>
          <a:lstStyle/>
          <a:p>
            <a:r>
              <a:rPr lang="en-US" dirty="0"/>
              <a:t>Traditional </a:t>
            </a:r>
            <a:br>
              <a:rPr lang="en-US" dirty="0"/>
            </a:br>
            <a:r>
              <a:rPr lang="en-US" dirty="0"/>
              <a:t>XPO architecture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3A15DB-A008-4E32-B985-E63A93549F87}"/>
              </a:ext>
            </a:extLst>
          </p:cNvPr>
          <p:cNvGrpSpPr/>
          <p:nvPr/>
        </p:nvGrpSpPr>
        <p:grpSpPr>
          <a:xfrm>
            <a:off x="9021060" y="4426334"/>
            <a:ext cx="1889761" cy="1164172"/>
            <a:chOff x="5974079" y="3645951"/>
            <a:chExt cx="1889761" cy="1164172"/>
          </a:xfrm>
        </p:grpSpPr>
        <p:pic>
          <p:nvPicPr>
            <p:cNvPr id="46" name="Picture 4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917C8625-0A32-4930-A213-0BB5FB920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7459" y="3645951"/>
              <a:ext cx="761490" cy="76149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2C5330C-7EAE-425A-9C6B-A81AB87EEE28}"/>
                </a:ext>
              </a:extLst>
            </p:cNvPr>
            <p:cNvSpPr txBox="1"/>
            <p:nvPr/>
          </p:nvSpPr>
          <p:spPr>
            <a:xfrm>
              <a:off x="5974079" y="4440791"/>
              <a:ext cx="1889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Unit Of  Work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178C676-E67E-4A27-AE9F-3351C8D52F68}"/>
              </a:ext>
            </a:extLst>
          </p:cNvPr>
          <p:cNvGrpSpPr/>
          <p:nvPr/>
        </p:nvGrpSpPr>
        <p:grpSpPr>
          <a:xfrm>
            <a:off x="9059725" y="2111612"/>
            <a:ext cx="1524890" cy="1317388"/>
            <a:chOff x="5881620" y="3376670"/>
            <a:chExt cx="1114559" cy="1016374"/>
          </a:xfrm>
        </p:grpSpPr>
        <p:pic>
          <p:nvPicPr>
            <p:cNvPr id="49" name="Picture 48" descr="A picture containing gear, ware, wheel&#10;&#10;Description automatically generated">
              <a:extLst>
                <a:ext uri="{FF2B5EF4-FFF2-40B4-BE49-F238E27FC236}">
                  <a16:creationId xmlns:a16="http://schemas.microsoft.com/office/drawing/2014/main" id="{810F076E-FE07-4714-BBD5-537102122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376670"/>
              <a:ext cx="685800" cy="6858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F1978FB-746D-4C6A-B936-96E793501AAA}"/>
                </a:ext>
              </a:extLst>
            </p:cNvPr>
            <p:cNvSpPr txBox="1"/>
            <p:nvPr/>
          </p:nvSpPr>
          <p:spPr>
            <a:xfrm>
              <a:off x="5881620" y="4108102"/>
              <a:ext cx="1114559" cy="284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Session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0F8B108-C7E2-406E-B326-C1ED0D660A62}"/>
              </a:ext>
            </a:extLst>
          </p:cNvPr>
          <p:cNvGrpSpPr/>
          <p:nvPr/>
        </p:nvGrpSpPr>
        <p:grpSpPr>
          <a:xfrm>
            <a:off x="7235926" y="3267720"/>
            <a:ext cx="2119615" cy="1502916"/>
            <a:chOff x="3912329" y="3619052"/>
            <a:chExt cx="2183671" cy="1514237"/>
          </a:xfrm>
        </p:grpSpPr>
        <p:pic>
          <p:nvPicPr>
            <p:cNvPr id="52" name="Picture 51" descr="A close up of a logo&#10;&#10;Description automatically generated">
              <a:extLst>
                <a:ext uri="{FF2B5EF4-FFF2-40B4-BE49-F238E27FC236}">
                  <a16:creationId xmlns:a16="http://schemas.microsoft.com/office/drawing/2014/main" id="{FF756A3B-85FC-4366-A9D9-F0D5FC546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2363" y="3619052"/>
              <a:ext cx="1081007" cy="108100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9447B9D-5ADF-405C-9A95-4D2C83433CC4}"/>
                </a:ext>
              </a:extLst>
            </p:cNvPr>
            <p:cNvSpPr txBox="1"/>
            <p:nvPr/>
          </p:nvSpPr>
          <p:spPr>
            <a:xfrm>
              <a:off x="3912329" y="4763957"/>
              <a:ext cx="2183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Layer (</a:t>
              </a:r>
              <a:r>
                <a:rPr lang="en-US" dirty="0" err="1"/>
                <a:t>IDal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0D16596-11D2-4FC6-900D-CBC36A93B692}"/>
              </a:ext>
            </a:extLst>
          </p:cNvPr>
          <p:cNvGrpSpPr/>
          <p:nvPr/>
        </p:nvGrpSpPr>
        <p:grpSpPr>
          <a:xfrm>
            <a:off x="557706" y="1919040"/>
            <a:ext cx="1741302" cy="1118601"/>
            <a:chOff x="2744577" y="4975026"/>
            <a:chExt cx="1741302" cy="1118601"/>
          </a:xfrm>
        </p:grpSpPr>
        <p:pic>
          <p:nvPicPr>
            <p:cNvPr id="55" name="Content Placeholder 4" descr="A picture containing drawing, food, room, light&#10;&#10;Description automatically generated">
              <a:extLst>
                <a:ext uri="{FF2B5EF4-FFF2-40B4-BE49-F238E27FC236}">
                  <a16:creationId xmlns:a16="http://schemas.microsoft.com/office/drawing/2014/main" id="{A9EB485E-1AA2-4AFF-A808-B05C94B17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72328" y="4975026"/>
              <a:ext cx="685800" cy="6858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B8C420F-C258-4722-978F-1C6AA86D0EAA}"/>
                </a:ext>
              </a:extLst>
            </p:cNvPr>
            <p:cNvSpPr txBox="1"/>
            <p:nvPr/>
          </p:nvSpPr>
          <p:spPr>
            <a:xfrm>
              <a:off x="2744577" y="5724295"/>
              <a:ext cx="1741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MySQL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3388D4F-BB51-40AF-8CE3-D7A6F4D634BE}"/>
              </a:ext>
            </a:extLst>
          </p:cNvPr>
          <p:cNvGrpSpPr/>
          <p:nvPr/>
        </p:nvGrpSpPr>
        <p:grpSpPr>
          <a:xfrm>
            <a:off x="557706" y="3218573"/>
            <a:ext cx="1741302" cy="1118601"/>
            <a:chOff x="2744577" y="4975026"/>
            <a:chExt cx="1741302" cy="1118601"/>
          </a:xfrm>
        </p:grpSpPr>
        <p:pic>
          <p:nvPicPr>
            <p:cNvPr id="58" name="Content Placeholder 4" descr="A picture containing drawing, food, room, light&#10;&#10;Description automatically generated">
              <a:extLst>
                <a:ext uri="{FF2B5EF4-FFF2-40B4-BE49-F238E27FC236}">
                  <a16:creationId xmlns:a16="http://schemas.microsoft.com/office/drawing/2014/main" id="{DEA11EC8-DC59-46A2-B0EF-7A9C78BC6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72328" y="4975026"/>
              <a:ext cx="685800" cy="68580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8DFCC46-9E50-4E56-BBC2-911422AB1B65}"/>
                </a:ext>
              </a:extLst>
            </p:cNvPr>
            <p:cNvSpPr txBox="1"/>
            <p:nvPr/>
          </p:nvSpPr>
          <p:spPr>
            <a:xfrm>
              <a:off x="2744577" y="5724295"/>
              <a:ext cx="1741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SAP HANA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3F9E699-3A65-44D3-841F-97E0D533BD39}"/>
              </a:ext>
            </a:extLst>
          </p:cNvPr>
          <p:cNvGrpSpPr/>
          <p:nvPr/>
        </p:nvGrpSpPr>
        <p:grpSpPr>
          <a:xfrm>
            <a:off x="1918542" y="3218573"/>
            <a:ext cx="1741302" cy="1118601"/>
            <a:chOff x="2744577" y="4975026"/>
            <a:chExt cx="1741302" cy="1118601"/>
          </a:xfrm>
        </p:grpSpPr>
        <p:pic>
          <p:nvPicPr>
            <p:cNvPr id="61" name="Content Placeholder 4" descr="A picture containing drawing, food, room, light&#10;&#10;Description automatically generated">
              <a:extLst>
                <a:ext uri="{FF2B5EF4-FFF2-40B4-BE49-F238E27FC236}">
                  <a16:creationId xmlns:a16="http://schemas.microsoft.com/office/drawing/2014/main" id="{B0B7BC31-81E6-4FD9-A56D-C5C0A020D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72328" y="4975026"/>
              <a:ext cx="685800" cy="6858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7733748-D9BC-4784-B72D-5EBB86FE759C}"/>
                </a:ext>
              </a:extLst>
            </p:cNvPr>
            <p:cNvSpPr txBox="1"/>
            <p:nvPr/>
          </p:nvSpPr>
          <p:spPr>
            <a:xfrm>
              <a:off x="2744577" y="5724295"/>
              <a:ext cx="1741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IBM DB2 For I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EF457CE-F7D9-43E2-9EBB-B9CAACCB140F}"/>
              </a:ext>
            </a:extLst>
          </p:cNvPr>
          <p:cNvGrpSpPr/>
          <p:nvPr/>
        </p:nvGrpSpPr>
        <p:grpSpPr>
          <a:xfrm>
            <a:off x="543076" y="4445364"/>
            <a:ext cx="1755932" cy="1118601"/>
            <a:chOff x="2744577" y="4975026"/>
            <a:chExt cx="1741302" cy="1118601"/>
          </a:xfrm>
        </p:grpSpPr>
        <p:pic>
          <p:nvPicPr>
            <p:cNvPr id="64" name="Content Placeholder 4" descr="A picture containing drawing, food, room, light&#10;&#10;Description automatically generated">
              <a:extLst>
                <a:ext uri="{FF2B5EF4-FFF2-40B4-BE49-F238E27FC236}">
                  <a16:creationId xmlns:a16="http://schemas.microsoft.com/office/drawing/2014/main" id="{0C6A8FA6-1FA5-4CA1-8C71-152230C09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72328" y="4975026"/>
              <a:ext cx="685800" cy="6858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B38A79B-3EC9-40E3-911C-43B1D9FDA5C0}"/>
                </a:ext>
              </a:extLst>
            </p:cNvPr>
            <p:cNvSpPr txBox="1"/>
            <p:nvPr/>
          </p:nvSpPr>
          <p:spPr>
            <a:xfrm>
              <a:off x="2744577" y="5724295"/>
              <a:ext cx="1741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XPO providers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C3D7A5D-1386-4CD6-A20E-EBEFF2C75EE4}"/>
              </a:ext>
            </a:extLst>
          </p:cNvPr>
          <p:cNvGrpSpPr/>
          <p:nvPr/>
        </p:nvGrpSpPr>
        <p:grpSpPr>
          <a:xfrm>
            <a:off x="4607002" y="3037641"/>
            <a:ext cx="1616978" cy="1931509"/>
            <a:chOff x="4724400" y="3379773"/>
            <a:chExt cx="1616978" cy="1931509"/>
          </a:xfrm>
        </p:grpSpPr>
        <p:pic>
          <p:nvPicPr>
            <p:cNvPr id="67" name="Picture 66" descr="A close up of a sign&#10;&#10;Description automatically generated">
              <a:extLst>
                <a:ext uri="{FF2B5EF4-FFF2-40B4-BE49-F238E27FC236}">
                  <a16:creationId xmlns:a16="http://schemas.microsoft.com/office/drawing/2014/main" id="{83D48907-3228-4437-8E15-E7D25E8D9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20320" y="3379773"/>
              <a:ext cx="1225137" cy="1225137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9CCBC37-EFFD-4982-A36D-FEE5CDB8A9E1}"/>
                </a:ext>
              </a:extLst>
            </p:cNvPr>
            <p:cNvSpPr txBox="1"/>
            <p:nvPr/>
          </p:nvSpPr>
          <p:spPr>
            <a:xfrm>
              <a:off x="4724400" y="4664951"/>
              <a:ext cx="1616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Network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Tcp</a:t>
              </a:r>
              <a:r>
                <a:rPr lang="en-US" dirty="0"/>
                <a:t>/IP)</a:t>
              </a:r>
            </a:p>
          </p:txBody>
        </p:sp>
      </p:grpSp>
      <p:pic>
        <p:nvPicPr>
          <p:cNvPr id="69" name="Picture 6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9E6435E-26E5-4F34-9655-4B5FC95E52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0405" y="3619344"/>
            <a:ext cx="690189" cy="69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5440-EA6F-4159-9FB5-B918D25A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762" y="456036"/>
            <a:ext cx="8610600" cy="1293028"/>
          </a:xfrm>
        </p:spPr>
        <p:txBody>
          <a:bodyPr/>
          <a:lstStyle/>
          <a:p>
            <a:r>
              <a:rPr lang="en-US" dirty="0"/>
              <a:t>XPO web </a:t>
            </a:r>
            <a:r>
              <a:rPr lang="en-US" dirty="0" err="1"/>
              <a:t>api</a:t>
            </a:r>
            <a:r>
              <a:rPr lang="en-US"/>
              <a:t> Middle tier </a:t>
            </a:r>
            <a:br>
              <a:rPr lang="en-US" dirty="0"/>
            </a:br>
            <a:r>
              <a:rPr lang="en-US" dirty="0"/>
              <a:t>architecture</a:t>
            </a:r>
          </a:p>
        </p:txBody>
      </p:sp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BACC649-6284-4D30-9EC1-EE99B43BE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960" y="2118986"/>
            <a:ext cx="1028079" cy="10280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43B133-1377-4E64-B182-8D801AC5C828}"/>
              </a:ext>
            </a:extLst>
          </p:cNvPr>
          <p:cNvSpPr txBox="1"/>
          <p:nvPr/>
        </p:nvSpPr>
        <p:spPr>
          <a:xfrm>
            <a:off x="5218034" y="3242633"/>
            <a:ext cx="1755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XPO.Web.API</a:t>
            </a:r>
            <a:r>
              <a:rPr lang="en-US" dirty="0"/>
              <a:t> (HTTP</a:t>
            </a:r>
          </a:p>
          <a:p>
            <a:pPr algn="ctr"/>
            <a:r>
              <a:rPr lang="en-US" dirty="0"/>
              <a:t> or HTTPS)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0DBA06-B4C1-411D-8F18-ABB86F2CF407}"/>
              </a:ext>
            </a:extLst>
          </p:cNvPr>
          <p:cNvGrpSpPr/>
          <p:nvPr/>
        </p:nvGrpSpPr>
        <p:grpSpPr>
          <a:xfrm>
            <a:off x="9021060" y="4426334"/>
            <a:ext cx="1889761" cy="1164172"/>
            <a:chOff x="5974079" y="3645951"/>
            <a:chExt cx="1889761" cy="1164172"/>
          </a:xfrm>
        </p:grpSpPr>
        <p:pic>
          <p:nvPicPr>
            <p:cNvPr id="26" name="Picture 2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E77C2B49-930B-4F77-9124-E8B85D2D6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7459" y="3645951"/>
              <a:ext cx="761490" cy="76149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ED61BD-8102-456F-B31C-2C858925075D}"/>
                </a:ext>
              </a:extLst>
            </p:cNvPr>
            <p:cNvSpPr txBox="1"/>
            <p:nvPr/>
          </p:nvSpPr>
          <p:spPr>
            <a:xfrm>
              <a:off x="5974079" y="4440791"/>
              <a:ext cx="1889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Unit Of  Work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306265-5E1D-4ED7-BD7E-3250CE6CDF55}"/>
              </a:ext>
            </a:extLst>
          </p:cNvPr>
          <p:cNvGrpSpPr/>
          <p:nvPr/>
        </p:nvGrpSpPr>
        <p:grpSpPr>
          <a:xfrm>
            <a:off x="9059725" y="2111612"/>
            <a:ext cx="1524890" cy="1317388"/>
            <a:chOff x="5881620" y="3376670"/>
            <a:chExt cx="1114559" cy="1016374"/>
          </a:xfrm>
        </p:grpSpPr>
        <p:pic>
          <p:nvPicPr>
            <p:cNvPr id="29" name="Picture 28" descr="A picture containing gear, ware, wheel&#10;&#10;Description automatically generated">
              <a:extLst>
                <a:ext uri="{FF2B5EF4-FFF2-40B4-BE49-F238E27FC236}">
                  <a16:creationId xmlns:a16="http://schemas.microsoft.com/office/drawing/2014/main" id="{8B888950-A6EA-4E88-A998-DF92A1BBC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376670"/>
              <a:ext cx="685800" cy="6858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EB53D0-5A01-4B79-ABAC-C186562476C7}"/>
                </a:ext>
              </a:extLst>
            </p:cNvPr>
            <p:cNvSpPr txBox="1"/>
            <p:nvPr/>
          </p:nvSpPr>
          <p:spPr>
            <a:xfrm>
              <a:off x="5881620" y="4108102"/>
              <a:ext cx="1114559" cy="284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Session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E54D026-0B16-4351-8C98-6FEBEF38034C}"/>
              </a:ext>
            </a:extLst>
          </p:cNvPr>
          <p:cNvGrpSpPr/>
          <p:nvPr/>
        </p:nvGrpSpPr>
        <p:grpSpPr>
          <a:xfrm>
            <a:off x="8075293" y="3118533"/>
            <a:ext cx="1616979" cy="1468736"/>
            <a:chOff x="7951571" y="3748915"/>
            <a:chExt cx="1616979" cy="1468736"/>
          </a:xfrm>
        </p:grpSpPr>
        <p:pic>
          <p:nvPicPr>
            <p:cNvPr id="32" name="Picture 31" descr="A close up of a logo&#10;&#10;Description automatically generated">
              <a:extLst>
                <a:ext uri="{FF2B5EF4-FFF2-40B4-BE49-F238E27FC236}">
                  <a16:creationId xmlns:a16="http://schemas.microsoft.com/office/drawing/2014/main" id="{90F1FF3F-DED6-4C7E-AE8A-AD6D35CE6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17101" y="3748915"/>
              <a:ext cx="693779" cy="834096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D95DAB-BDB3-40DF-99B4-88B4FDBD3C3B}"/>
                </a:ext>
              </a:extLst>
            </p:cNvPr>
            <p:cNvSpPr txBox="1"/>
            <p:nvPr/>
          </p:nvSpPr>
          <p:spPr>
            <a:xfrm>
              <a:off x="7951571" y="4571320"/>
              <a:ext cx="16169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Layer</a:t>
              </a:r>
            </a:p>
            <a:p>
              <a:pPr algn="ctr"/>
              <a:r>
                <a:rPr lang="en-US" dirty="0"/>
                <a:t> (</a:t>
              </a:r>
              <a:r>
                <a:rPr lang="en-US" dirty="0" err="1"/>
                <a:t>IDal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EF1E09A-9BEE-4B97-90D4-3BC5B788233C}"/>
              </a:ext>
            </a:extLst>
          </p:cNvPr>
          <p:cNvGrpSpPr/>
          <p:nvPr/>
        </p:nvGrpSpPr>
        <p:grpSpPr>
          <a:xfrm>
            <a:off x="557706" y="1919040"/>
            <a:ext cx="1741302" cy="1118601"/>
            <a:chOff x="2744577" y="4975026"/>
            <a:chExt cx="1741302" cy="1118601"/>
          </a:xfrm>
        </p:grpSpPr>
        <p:pic>
          <p:nvPicPr>
            <p:cNvPr id="35" name="Content Placeholder 4" descr="A picture containing drawing, food, room, light&#10;&#10;Description automatically generated">
              <a:extLst>
                <a:ext uri="{FF2B5EF4-FFF2-40B4-BE49-F238E27FC236}">
                  <a16:creationId xmlns:a16="http://schemas.microsoft.com/office/drawing/2014/main" id="{4E7FDA12-7067-4D72-865B-D822C2F3B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328" y="4975026"/>
              <a:ext cx="685800" cy="6858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0A5172-9389-42CD-B062-6C9529A9A6B1}"/>
                </a:ext>
              </a:extLst>
            </p:cNvPr>
            <p:cNvSpPr txBox="1"/>
            <p:nvPr/>
          </p:nvSpPr>
          <p:spPr>
            <a:xfrm>
              <a:off x="2744577" y="5724295"/>
              <a:ext cx="1741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MySQL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0991F6-AFB8-44CF-9F3C-9D69C07C0870}"/>
              </a:ext>
            </a:extLst>
          </p:cNvPr>
          <p:cNvGrpSpPr/>
          <p:nvPr/>
        </p:nvGrpSpPr>
        <p:grpSpPr>
          <a:xfrm>
            <a:off x="557706" y="3218573"/>
            <a:ext cx="1741302" cy="1118601"/>
            <a:chOff x="2744577" y="4975026"/>
            <a:chExt cx="1741302" cy="1118601"/>
          </a:xfrm>
        </p:grpSpPr>
        <p:pic>
          <p:nvPicPr>
            <p:cNvPr id="46" name="Content Placeholder 4" descr="A picture containing drawing, food, room, light&#10;&#10;Description automatically generated">
              <a:extLst>
                <a:ext uri="{FF2B5EF4-FFF2-40B4-BE49-F238E27FC236}">
                  <a16:creationId xmlns:a16="http://schemas.microsoft.com/office/drawing/2014/main" id="{B173362D-4622-4517-9BFC-3D537D8FF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328" y="4975026"/>
              <a:ext cx="685800" cy="6858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418A3F-7E86-42A8-9322-9BCF4F8412FB}"/>
                </a:ext>
              </a:extLst>
            </p:cNvPr>
            <p:cNvSpPr txBox="1"/>
            <p:nvPr/>
          </p:nvSpPr>
          <p:spPr>
            <a:xfrm>
              <a:off x="2744577" y="5724295"/>
              <a:ext cx="1741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SAP HANA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0EE996E-796C-4440-B017-28C4AC6E7B79}"/>
              </a:ext>
            </a:extLst>
          </p:cNvPr>
          <p:cNvGrpSpPr/>
          <p:nvPr/>
        </p:nvGrpSpPr>
        <p:grpSpPr>
          <a:xfrm>
            <a:off x="1918542" y="3218573"/>
            <a:ext cx="1741302" cy="1118601"/>
            <a:chOff x="2744577" y="4975026"/>
            <a:chExt cx="1741302" cy="1118601"/>
          </a:xfrm>
        </p:grpSpPr>
        <p:pic>
          <p:nvPicPr>
            <p:cNvPr id="49" name="Content Placeholder 4" descr="A picture containing drawing, food, room, light&#10;&#10;Description automatically generated">
              <a:extLst>
                <a:ext uri="{FF2B5EF4-FFF2-40B4-BE49-F238E27FC236}">
                  <a16:creationId xmlns:a16="http://schemas.microsoft.com/office/drawing/2014/main" id="{B0A3AE6D-B5ED-49CE-86DB-F3FC0E03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328" y="4975026"/>
              <a:ext cx="685800" cy="6858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034ADF-9F06-4F51-8BF5-1FCA4673EBE2}"/>
                </a:ext>
              </a:extLst>
            </p:cNvPr>
            <p:cNvSpPr txBox="1"/>
            <p:nvPr/>
          </p:nvSpPr>
          <p:spPr>
            <a:xfrm>
              <a:off x="2744577" y="5724295"/>
              <a:ext cx="1741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IBM DB2 For I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B31C4C0-8407-49C3-9F82-E168B371D01E}"/>
              </a:ext>
            </a:extLst>
          </p:cNvPr>
          <p:cNvGrpSpPr/>
          <p:nvPr/>
        </p:nvGrpSpPr>
        <p:grpSpPr>
          <a:xfrm>
            <a:off x="543076" y="4445364"/>
            <a:ext cx="1755932" cy="1118601"/>
            <a:chOff x="2744577" y="4975026"/>
            <a:chExt cx="1741302" cy="1118601"/>
          </a:xfrm>
        </p:grpSpPr>
        <p:pic>
          <p:nvPicPr>
            <p:cNvPr id="52" name="Content Placeholder 4" descr="A picture containing drawing, food, room, light&#10;&#10;Description automatically generated">
              <a:extLst>
                <a:ext uri="{FF2B5EF4-FFF2-40B4-BE49-F238E27FC236}">
                  <a16:creationId xmlns:a16="http://schemas.microsoft.com/office/drawing/2014/main" id="{8F0BF969-BCFF-45F1-B578-A26690EBC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328" y="4975026"/>
              <a:ext cx="685800" cy="6858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6AE2262-73F2-46A6-9707-597E60E35044}"/>
                </a:ext>
              </a:extLst>
            </p:cNvPr>
            <p:cNvSpPr txBox="1"/>
            <p:nvPr/>
          </p:nvSpPr>
          <p:spPr>
            <a:xfrm>
              <a:off x="2744577" y="5724295"/>
              <a:ext cx="1741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XPO providers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F6AF9B-D7BE-4204-81D4-D2D51C8AF873}"/>
              </a:ext>
            </a:extLst>
          </p:cNvPr>
          <p:cNvGrpSpPr/>
          <p:nvPr/>
        </p:nvGrpSpPr>
        <p:grpSpPr>
          <a:xfrm>
            <a:off x="3472013" y="3037641"/>
            <a:ext cx="1616978" cy="1931509"/>
            <a:chOff x="4724400" y="3379773"/>
            <a:chExt cx="1616978" cy="1931509"/>
          </a:xfrm>
        </p:grpSpPr>
        <p:pic>
          <p:nvPicPr>
            <p:cNvPr id="55" name="Picture 54" descr="A close up of a sign&#10;&#10;Description automatically generated">
              <a:extLst>
                <a:ext uri="{FF2B5EF4-FFF2-40B4-BE49-F238E27FC236}">
                  <a16:creationId xmlns:a16="http://schemas.microsoft.com/office/drawing/2014/main" id="{11D366A8-D907-4511-BF12-57D4A1679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20320" y="3379773"/>
              <a:ext cx="1225137" cy="1225137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2AF5210-7A0F-4C61-83D7-68F575967D21}"/>
                </a:ext>
              </a:extLst>
            </p:cNvPr>
            <p:cNvSpPr txBox="1"/>
            <p:nvPr/>
          </p:nvSpPr>
          <p:spPr>
            <a:xfrm>
              <a:off x="4724400" y="4664951"/>
              <a:ext cx="1616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Network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Tcp</a:t>
              </a:r>
              <a:r>
                <a:rPr lang="en-US" dirty="0"/>
                <a:t>/IP)</a:t>
              </a:r>
            </a:p>
          </p:txBody>
        </p:sp>
      </p:grp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FAF38A3-49A3-452C-A074-192947D890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0405" y="3619344"/>
            <a:ext cx="690189" cy="690189"/>
          </a:xfrm>
          <a:prstGeom prst="rect">
            <a:avLst/>
          </a:prstGeom>
        </p:spPr>
      </p:pic>
      <p:pic>
        <p:nvPicPr>
          <p:cNvPr id="1028" name="Picture 4" descr="Lock Lock icon">
            <a:extLst>
              <a:ext uri="{FF2B5EF4-FFF2-40B4-BE49-F238E27FC236}">
                <a16:creationId xmlns:a16="http://schemas.microsoft.com/office/drawing/2014/main" id="{65FC359A-68E4-41F0-A945-0ADA582D5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280" y="4623368"/>
            <a:ext cx="691563" cy="69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1342AD-1393-4AB8-B3DF-295C2B48F421}"/>
              </a:ext>
            </a:extLst>
          </p:cNvPr>
          <p:cNvSpPr/>
          <p:nvPr/>
        </p:nvSpPr>
        <p:spPr>
          <a:xfrm>
            <a:off x="4754421" y="5603771"/>
            <a:ext cx="2711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Any authentication server that produce a token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CB5F87-A32C-4541-885C-A8947FDC2E84}"/>
              </a:ext>
            </a:extLst>
          </p:cNvPr>
          <p:cNvGrpSpPr/>
          <p:nvPr/>
        </p:nvGrpSpPr>
        <p:grpSpPr>
          <a:xfrm>
            <a:off x="7128974" y="3694406"/>
            <a:ext cx="946319" cy="1256826"/>
            <a:chOff x="7088739" y="3699038"/>
            <a:chExt cx="946319" cy="1256826"/>
          </a:xfrm>
        </p:grpSpPr>
        <p:pic>
          <p:nvPicPr>
            <p:cNvPr id="1026" name="Picture 2" descr="Key icon">
              <a:extLst>
                <a:ext uri="{FF2B5EF4-FFF2-40B4-BE49-F238E27FC236}">
                  <a16:creationId xmlns:a16="http://schemas.microsoft.com/office/drawing/2014/main" id="{0A0FA109-905D-47EF-BE02-503E494F4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6673" y="3699038"/>
              <a:ext cx="483800" cy="48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D382F21-BE9E-403F-BBED-A28120BE0244}"/>
                </a:ext>
              </a:extLst>
            </p:cNvPr>
            <p:cNvSpPr/>
            <p:nvPr/>
          </p:nvSpPr>
          <p:spPr>
            <a:xfrm>
              <a:off x="7088739" y="4309533"/>
              <a:ext cx="94631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/>
                <a:t>Jwt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/>
                <a:t>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678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5440-EA6F-4159-9FB5-B918D25A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762" y="456036"/>
            <a:ext cx="8610600" cy="1293028"/>
          </a:xfrm>
        </p:spPr>
        <p:txBody>
          <a:bodyPr/>
          <a:lstStyle/>
          <a:p>
            <a:r>
              <a:rPr lang="en-US" dirty="0"/>
              <a:t>XPO web </a:t>
            </a:r>
            <a:r>
              <a:rPr lang="en-US" dirty="0" err="1"/>
              <a:t>api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Clients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B993F0-62BB-4864-8A5F-01D38C94B66F}"/>
              </a:ext>
            </a:extLst>
          </p:cNvPr>
          <p:cNvGrpSpPr/>
          <p:nvPr/>
        </p:nvGrpSpPr>
        <p:grpSpPr>
          <a:xfrm>
            <a:off x="5948684" y="4532675"/>
            <a:ext cx="1889761" cy="1152524"/>
            <a:chOff x="5974079" y="3657599"/>
            <a:chExt cx="1889761" cy="1152524"/>
          </a:xfrm>
        </p:grpSpPr>
        <p:pic>
          <p:nvPicPr>
            <p:cNvPr id="18" name="Picture 17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7DE427F6-91A4-4149-B054-D64B96AE7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5099" y="3657599"/>
              <a:ext cx="685801" cy="68580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DF2941-AA91-4775-B259-0E17E656DB71}"/>
                </a:ext>
              </a:extLst>
            </p:cNvPr>
            <p:cNvSpPr txBox="1"/>
            <p:nvPr/>
          </p:nvSpPr>
          <p:spPr>
            <a:xfrm>
              <a:off x="5974079" y="4440791"/>
              <a:ext cx="1889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Unit Of  Work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F338E2-2E7E-4002-8330-36D9300C1BE3}"/>
              </a:ext>
            </a:extLst>
          </p:cNvPr>
          <p:cNvGrpSpPr/>
          <p:nvPr/>
        </p:nvGrpSpPr>
        <p:grpSpPr>
          <a:xfrm>
            <a:off x="6050364" y="2470607"/>
            <a:ext cx="1524890" cy="1317388"/>
            <a:chOff x="5881620" y="3376670"/>
            <a:chExt cx="1114559" cy="1016374"/>
          </a:xfrm>
        </p:grpSpPr>
        <p:pic>
          <p:nvPicPr>
            <p:cNvPr id="12" name="Picture 11" descr="A picture containing gear, ware, wheel&#10;&#10;Description automatically generated">
              <a:extLst>
                <a:ext uri="{FF2B5EF4-FFF2-40B4-BE49-F238E27FC236}">
                  <a16:creationId xmlns:a16="http://schemas.microsoft.com/office/drawing/2014/main" id="{5446B8D6-AAA5-49B6-AE2D-8C6B76F19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376670"/>
              <a:ext cx="685800" cy="6858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DD7EED-E1FA-4F11-8D10-0A7C7F6C7F47}"/>
                </a:ext>
              </a:extLst>
            </p:cNvPr>
            <p:cNvSpPr txBox="1"/>
            <p:nvPr/>
          </p:nvSpPr>
          <p:spPr>
            <a:xfrm>
              <a:off x="5881620" y="4108102"/>
              <a:ext cx="1114559" cy="284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Session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357DD7-D291-4F6B-81ED-BC05F5E1F4D0}"/>
              </a:ext>
            </a:extLst>
          </p:cNvPr>
          <p:cNvGrpSpPr/>
          <p:nvPr/>
        </p:nvGrpSpPr>
        <p:grpSpPr>
          <a:xfrm>
            <a:off x="4068060" y="3285711"/>
            <a:ext cx="2119615" cy="1502916"/>
            <a:chOff x="3912329" y="3619052"/>
            <a:chExt cx="2183671" cy="1514237"/>
          </a:xfrm>
        </p:grpSpPr>
        <p:pic>
          <p:nvPicPr>
            <p:cNvPr id="14" name="Picture 13" descr="A close up of a logo&#10;&#10;Description automatically generated">
              <a:extLst>
                <a:ext uri="{FF2B5EF4-FFF2-40B4-BE49-F238E27FC236}">
                  <a16:creationId xmlns:a16="http://schemas.microsoft.com/office/drawing/2014/main" id="{4A4848E0-242E-46DD-8126-545AF7FFB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2363" y="3619052"/>
              <a:ext cx="1081007" cy="108100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E321A6-8936-4EE5-9D6F-75F02EBFC8F6}"/>
                </a:ext>
              </a:extLst>
            </p:cNvPr>
            <p:cNvSpPr txBox="1"/>
            <p:nvPr/>
          </p:nvSpPr>
          <p:spPr>
            <a:xfrm>
              <a:off x="3912329" y="4763957"/>
              <a:ext cx="2183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Layer (</a:t>
              </a:r>
              <a:r>
                <a:rPr lang="en-US" dirty="0" err="1"/>
                <a:t>IDal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3A39AF0-7382-443F-B262-E2C82A77C34A}"/>
              </a:ext>
            </a:extLst>
          </p:cNvPr>
          <p:cNvGrpSpPr/>
          <p:nvPr/>
        </p:nvGrpSpPr>
        <p:grpSpPr>
          <a:xfrm>
            <a:off x="2097195" y="3200631"/>
            <a:ext cx="1616978" cy="1654510"/>
            <a:chOff x="4724400" y="3379773"/>
            <a:chExt cx="1616978" cy="1654510"/>
          </a:xfrm>
        </p:grpSpPr>
        <p:pic>
          <p:nvPicPr>
            <p:cNvPr id="10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8B60A461-B775-45B0-81E2-AD6FFBEF0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20320" y="3379773"/>
              <a:ext cx="1225137" cy="1225137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66C93A9-C6C8-4429-A488-BA2926D31C69}"/>
                </a:ext>
              </a:extLst>
            </p:cNvPr>
            <p:cNvSpPr txBox="1"/>
            <p:nvPr/>
          </p:nvSpPr>
          <p:spPr>
            <a:xfrm>
              <a:off x="4724400" y="4664951"/>
              <a:ext cx="1616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Network</a:t>
              </a:r>
            </a:p>
          </p:txBody>
        </p:sp>
      </p:grpSp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BACC649-6284-4D30-9EC1-EE99B43BE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256" y="3231111"/>
            <a:ext cx="1038928" cy="10389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43B133-1377-4E64-B182-8D801AC5C828}"/>
              </a:ext>
            </a:extLst>
          </p:cNvPr>
          <p:cNvSpPr txBox="1"/>
          <p:nvPr/>
        </p:nvSpPr>
        <p:spPr>
          <a:xfrm>
            <a:off x="174180" y="4427630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XPO.Web.API</a:t>
            </a:r>
            <a:endParaRPr lang="en-US" dirty="0"/>
          </a:p>
        </p:txBody>
      </p:sp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386BFF23-EB65-4B32-8538-B95D08B617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3962" y="5208040"/>
            <a:ext cx="821683" cy="821683"/>
          </a:xfrm>
          <a:prstGeom prst="rect">
            <a:avLst/>
          </a:prstGeom>
        </p:spPr>
      </p:pic>
      <p:pic>
        <p:nvPicPr>
          <p:cNvPr id="15" name="Picture 1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FD921C76-3B86-4FB7-9C7C-099219E17F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9415" y="1956345"/>
            <a:ext cx="730779" cy="730779"/>
          </a:xfrm>
          <a:prstGeom prst="rect">
            <a:avLst/>
          </a:prstGeom>
        </p:spPr>
      </p:pic>
      <p:pic>
        <p:nvPicPr>
          <p:cNvPr id="17" name="Picture 16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602CC0E6-1420-482A-8F7E-BA1B1ADC7E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9414" y="3100786"/>
            <a:ext cx="738207" cy="755532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1B4D3ACB-7D51-4D88-9808-D3A202E5EA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36172" y="4002753"/>
            <a:ext cx="821683" cy="840967"/>
          </a:xfrm>
          <a:prstGeom prst="rect">
            <a:avLst/>
          </a:prstGeom>
        </p:spPr>
      </p:pic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F9550D60-89A7-4CCA-ADE3-D4081007D7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96267" y="2915062"/>
            <a:ext cx="964675" cy="964675"/>
          </a:xfrm>
          <a:prstGeom prst="rect">
            <a:avLst/>
          </a:prstGeom>
        </p:spPr>
      </p:pic>
      <p:pic>
        <p:nvPicPr>
          <p:cNvPr id="30" name="Picture 2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00C5F791-4CDB-4FCC-890D-1880795094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82537" y="4204768"/>
            <a:ext cx="840967" cy="840967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4DC46C-19BD-43EB-AA73-B087CBFC0F7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90998" y="3716973"/>
            <a:ext cx="690189" cy="69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9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5440-EA6F-4159-9FB5-B918D25A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082" y="202036"/>
            <a:ext cx="5349240" cy="622468"/>
          </a:xfrm>
        </p:spPr>
        <p:txBody>
          <a:bodyPr/>
          <a:lstStyle/>
          <a:p>
            <a:r>
              <a:rPr lang="en-US" sz="2000" dirty="0"/>
              <a:t>XPO web </a:t>
            </a:r>
            <a:r>
              <a:rPr lang="en-US" sz="2000" dirty="0" err="1"/>
              <a:t>api</a:t>
            </a:r>
            <a:r>
              <a:rPr lang="en-US" sz="2000" dirty="0"/>
              <a:t> Middle tier architecture</a:t>
            </a:r>
          </a:p>
        </p:txBody>
      </p:sp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BACC649-6284-4D30-9EC1-EE99B43BE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960" y="2118986"/>
            <a:ext cx="1028079" cy="10280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43B133-1377-4E64-B182-8D801AC5C828}"/>
              </a:ext>
            </a:extLst>
          </p:cNvPr>
          <p:cNvSpPr txBox="1"/>
          <p:nvPr/>
        </p:nvSpPr>
        <p:spPr>
          <a:xfrm>
            <a:off x="5218034" y="3242633"/>
            <a:ext cx="1755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XPO.Web.API</a:t>
            </a:r>
            <a:r>
              <a:rPr lang="en-US" dirty="0"/>
              <a:t> (HTTP</a:t>
            </a:r>
          </a:p>
          <a:p>
            <a:pPr algn="ctr"/>
            <a:r>
              <a:rPr lang="en-US" dirty="0"/>
              <a:t> or HTTPS)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0DBA06-B4C1-411D-8F18-ABB86F2CF407}"/>
              </a:ext>
            </a:extLst>
          </p:cNvPr>
          <p:cNvGrpSpPr/>
          <p:nvPr/>
        </p:nvGrpSpPr>
        <p:grpSpPr>
          <a:xfrm>
            <a:off x="9021060" y="4426334"/>
            <a:ext cx="1889761" cy="1164172"/>
            <a:chOff x="5974079" y="3645951"/>
            <a:chExt cx="1889761" cy="1164172"/>
          </a:xfrm>
        </p:grpSpPr>
        <p:pic>
          <p:nvPicPr>
            <p:cNvPr id="26" name="Picture 2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E77C2B49-930B-4F77-9124-E8B85D2D6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7459" y="3645951"/>
              <a:ext cx="761490" cy="76149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ED61BD-8102-456F-B31C-2C858925075D}"/>
                </a:ext>
              </a:extLst>
            </p:cNvPr>
            <p:cNvSpPr txBox="1"/>
            <p:nvPr/>
          </p:nvSpPr>
          <p:spPr>
            <a:xfrm>
              <a:off x="5974079" y="4440791"/>
              <a:ext cx="1889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Unit Of  Work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306265-5E1D-4ED7-BD7E-3250CE6CDF55}"/>
              </a:ext>
            </a:extLst>
          </p:cNvPr>
          <p:cNvGrpSpPr/>
          <p:nvPr/>
        </p:nvGrpSpPr>
        <p:grpSpPr>
          <a:xfrm>
            <a:off x="9059725" y="2111612"/>
            <a:ext cx="1524890" cy="1317388"/>
            <a:chOff x="5881620" y="3376670"/>
            <a:chExt cx="1114559" cy="1016374"/>
          </a:xfrm>
        </p:grpSpPr>
        <p:pic>
          <p:nvPicPr>
            <p:cNvPr id="29" name="Picture 28" descr="A picture containing gear, ware, wheel&#10;&#10;Description automatically generated">
              <a:extLst>
                <a:ext uri="{FF2B5EF4-FFF2-40B4-BE49-F238E27FC236}">
                  <a16:creationId xmlns:a16="http://schemas.microsoft.com/office/drawing/2014/main" id="{8B888950-A6EA-4E88-A998-DF92A1BBC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376670"/>
              <a:ext cx="685800" cy="6858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EB53D0-5A01-4B79-ABAC-C186562476C7}"/>
                </a:ext>
              </a:extLst>
            </p:cNvPr>
            <p:cNvSpPr txBox="1"/>
            <p:nvPr/>
          </p:nvSpPr>
          <p:spPr>
            <a:xfrm>
              <a:off x="5881620" y="4108102"/>
              <a:ext cx="1114559" cy="284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Session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E54D026-0B16-4351-8C98-6FEBEF38034C}"/>
              </a:ext>
            </a:extLst>
          </p:cNvPr>
          <p:cNvGrpSpPr/>
          <p:nvPr/>
        </p:nvGrpSpPr>
        <p:grpSpPr>
          <a:xfrm>
            <a:off x="8075293" y="3118533"/>
            <a:ext cx="1616979" cy="1468736"/>
            <a:chOff x="7951571" y="3748915"/>
            <a:chExt cx="1616979" cy="1468736"/>
          </a:xfrm>
        </p:grpSpPr>
        <p:pic>
          <p:nvPicPr>
            <p:cNvPr id="32" name="Picture 31" descr="A close up of a logo&#10;&#10;Description automatically generated">
              <a:extLst>
                <a:ext uri="{FF2B5EF4-FFF2-40B4-BE49-F238E27FC236}">
                  <a16:creationId xmlns:a16="http://schemas.microsoft.com/office/drawing/2014/main" id="{90F1FF3F-DED6-4C7E-AE8A-AD6D35CE6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17101" y="3748915"/>
              <a:ext cx="693779" cy="834096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D95DAB-BDB3-40DF-99B4-88B4FDBD3C3B}"/>
                </a:ext>
              </a:extLst>
            </p:cNvPr>
            <p:cNvSpPr txBox="1"/>
            <p:nvPr/>
          </p:nvSpPr>
          <p:spPr>
            <a:xfrm>
              <a:off x="7951571" y="4571320"/>
              <a:ext cx="16169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Layer</a:t>
              </a:r>
            </a:p>
            <a:p>
              <a:pPr algn="ctr"/>
              <a:r>
                <a:rPr lang="en-US" dirty="0"/>
                <a:t> (</a:t>
              </a:r>
              <a:r>
                <a:rPr lang="en-US" dirty="0" err="1"/>
                <a:t>IDal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EF1E09A-9BEE-4B97-90D4-3BC5B788233C}"/>
              </a:ext>
            </a:extLst>
          </p:cNvPr>
          <p:cNvGrpSpPr/>
          <p:nvPr/>
        </p:nvGrpSpPr>
        <p:grpSpPr>
          <a:xfrm>
            <a:off x="557706" y="1919040"/>
            <a:ext cx="1741302" cy="1118601"/>
            <a:chOff x="2744577" y="4975026"/>
            <a:chExt cx="1741302" cy="1118601"/>
          </a:xfrm>
        </p:grpSpPr>
        <p:pic>
          <p:nvPicPr>
            <p:cNvPr id="35" name="Content Placeholder 4" descr="A picture containing drawing, food, room, light&#10;&#10;Description automatically generated">
              <a:extLst>
                <a:ext uri="{FF2B5EF4-FFF2-40B4-BE49-F238E27FC236}">
                  <a16:creationId xmlns:a16="http://schemas.microsoft.com/office/drawing/2014/main" id="{4E7FDA12-7067-4D72-865B-D822C2F3B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328" y="4975026"/>
              <a:ext cx="685800" cy="6858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0A5172-9389-42CD-B062-6C9529A9A6B1}"/>
                </a:ext>
              </a:extLst>
            </p:cNvPr>
            <p:cNvSpPr txBox="1"/>
            <p:nvPr/>
          </p:nvSpPr>
          <p:spPr>
            <a:xfrm>
              <a:off x="2744577" y="5724295"/>
              <a:ext cx="1741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MySQL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0991F6-AFB8-44CF-9F3C-9D69C07C0870}"/>
              </a:ext>
            </a:extLst>
          </p:cNvPr>
          <p:cNvGrpSpPr/>
          <p:nvPr/>
        </p:nvGrpSpPr>
        <p:grpSpPr>
          <a:xfrm>
            <a:off x="557706" y="3218573"/>
            <a:ext cx="1741302" cy="1118601"/>
            <a:chOff x="2744577" y="4975026"/>
            <a:chExt cx="1741302" cy="1118601"/>
          </a:xfrm>
        </p:grpSpPr>
        <p:pic>
          <p:nvPicPr>
            <p:cNvPr id="46" name="Content Placeholder 4" descr="A picture containing drawing, food, room, light&#10;&#10;Description automatically generated">
              <a:extLst>
                <a:ext uri="{FF2B5EF4-FFF2-40B4-BE49-F238E27FC236}">
                  <a16:creationId xmlns:a16="http://schemas.microsoft.com/office/drawing/2014/main" id="{B173362D-4622-4517-9BFC-3D537D8FF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328" y="4975026"/>
              <a:ext cx="685800" cy="6858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418A3F-7E86-42A8-9322-9BCF4F8412FB}"/>
                </a:ext>
              </a:extLst>
            </p:cNvPr>
            <p:cNvSpPr txBox="1"/>
            <p:nvPr/>
          </p:nvSpPr>
          <p:spPr>
            <a:xfrm>
              <a:off x="2744577" y="5724295"/>
              <a:ext cx="1741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SAP HANA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0EE996E-796C-4440-B017-28C4AC6E7B79}"/>
              </a:ext>
            </a:extLst>
          </p:cNvPr>
          <p:cNvGrpSpPr/>
          <p:nvPr/>
        </p:nvGrpSpPr>
        <p:grpSpPr>
          <a:xfrm>
            <a:off x="1918542" y="3218573"/>
            <a:ext cx="1741302" cy="1118601"/>
            <a:chOff x="2744577" y="4975026"/>
            <a:chExt cx="1741302" cy="1118601"/>
          </a:xfrm>
        </p:grpSpPr>
        <p:pic>
          <p:nvPicPr>
            <p:cNvPr id="49" name="Content Placeholder 4" descr="A picture containing drawing, food, room, light&#10;&#10;Description automatically generated">
              <a:extLst>
                <a:ext uri="{FF2B5EF4-FFF2-40B4-BE49-F238E27FC236}">
                  <a16:creationId xmlns:a16="http://schemas.microsoft.com/office/drawing/2014/main" id="{B0A3AE6D-B5ED-49CE-86DB-F3FC0E03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328" y="4975026"/>
              <a:ext cx="685800" cy="6858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034ADF-9F06-4F51-8BF5-1FCA4673EBE2}"/>
                </a:ext>
              </a:extLst>
            </p:cNvPr>
            <p:cNvSpPr txBox="1"/>
            <p:nvPr/>
          </p:nvSpPr>
          <p:spPr>
            <a:xfrm>
              <a:off x="2744577" y="5724295"/>
              <a:ext cx="1741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IBM DB2 For I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B31C4C0-8407-49C3-9F82-E168B371D01E}"/>
              </a:ext>
            </a:extLst>
          </p:cNvPr>
          <p:cNvGrpSpPr/>
          <p:nvPr/>
        </p:nvGrpSpPr>
        <p:grpSpPr>
          <a:xfrm>
            <a:off x="543076" y="4445364"/>
            <a:ext cx="1755932" cy="1118601"/>
            <a:chOff x="2744577" y="4975026"/>
            <a:chExt cx="1741302" cy="1118601"/>
          </a:xfrm>
        </p:grpSpPr>
        <p:pic>
          <p:nvPicPr>
            <p:cNvPr id="52" name="Content Placeholder 4" descr="A picture containing drawing, food, room, light&#10;&#10;Description automatically generated">
              <a:extLst>
                <a:ext uri="{FF2B5EF4-FFF2-40B4-BE49-F238E27FC236}">
                  <a16:creationId xmlns:a16="http://schemas.microsoft.com/office/drawing/2014/main" id="{8F0BF969-BCFF-45F1-B578-A26690EBC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328" y="4975026"/>
              <a:ext cx="685800" cy="6858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6AE2262-73F2-46A6-9707-597E60E35044}"/>
                </a:ext>
              </a:extLst>
            </p:cNvPr>
            <p:cNvSpPr txBox="1"/>
            <p:nvPr/>
          </p:nvSpPr>
          <p:spPr>
            <a:xfrm>
              <a:off x="2744577" y="5724295"/>
              <a:ext cx="1741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XPO providers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F6AF9B-D7BE-4204-81D4-D2D51C8AF873}"/>
              </a:ext>
            </a:extLst>
          </p:cNvPr>
          <p:cNvGrpSpPr/>
          <p:nvPr/>
        </p:nvGrpSpPr>
        <p:grpSpPr>
          <a:xfrm>
            <a:off x="3472013" y="3037641"/>
            <a:ext cx="1616978" cy="1931509"/>
            <a:chOff x="4724400" y="3379773"/>
            <a:chExt cx="1616978" cy="1931509"/>
          </a:xfrm>
        </p:grpSpPr>
        <p:pic>
          <p:nvPicPr>
            <p:cNvPr id="55" name="Picture 54" descr="A close up of a sign&#10;&#10;Description automatically generated">
              <a:extLst>
                <a:ext uri="{FF2B5EF4-FFF2-40B4-BE49-F238E27FC236}">
                  <a16:creationId xmlns:a16="http://schemas.microsoft.com/office/drawing/2014/main" id="{11D366A8-D907-4511-BF12-57D4A1679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20320" y="3379773"/>
              <a:ext cx="1225137" cy="1225137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2AF5210-7A0F-4C61-83D7-68F575967D21}"/>
                </a:ext>
              </a:extLst>
            </p:cNvPr>
            <p:cNvSpPr txBox="1"/>
            <p:nvPr/>
          </p:nvSpPr>
          <p:spPr>
            <a:xfrm>
              <a:off x="4724400" y="4664951"/>
              <a:ext cx="1616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Network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Tcp</a:t>
              </a:r>
              <a:r>
                <a:rPr lang="en-US" dirty="0"/>
                <a:t>/IP)</a:t>
              </a:r>
            </a:p>
          </p:txBody>
        </p:sp>
      </p:grp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FAF38A3-49A3-452C-A074-192947D890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0405" y="3619344"/>
            <a:ext cx="690189" cy="690189"/>
          </a:xfrm>
          <a:prstGeom prst="rect">
            <a:avLst/>
          </a:prstGeom>
        </p:spPr>
      </p:pic>
      <p:pic>
        <p:nvPicPr>
          <p:cNvPr id="1028" name="Picture 4" descr="Lock Lock icon">
            <a:extLst>
              <a:ext uri="{FF2B5EF4-FFF2-40B4-BE49-F238E27FC236}">
                <a16:creationId xmlns:a16="http://schemas.microsoft.com/office/drawing/2014/main" id="{65FC359A-68E4-41F0-A945-0ADA582D5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280" y="4623368"/>
            <a:ext cx="691563" cy="69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1342AD-1393-4AB8-B3DF-295C2B48F421}"/>
              </a:ext>
            </a:extLst>
          </p:cNvPr>
          <p:cNvSpPr/>
          <p:nvPr/>
        </p:nvSpPr>
        <p:spPr>
          <a:xfrm>
            <a:off x="4754421" y="5603771"/>
            <a:ext cx="2711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Any authentication server that produce a token</a:t>
            </a:r>
          </a:p>
        </p:txBody>
      </p:sp>
      <p:pic>
        <p:nvPicPr>
          <p:cNvPr id="1026" name="Picture 2" descr="Key icon">
            <a:extLst>
              <a:ext uri="{FF2B5EF4-FFF2-40B4-BE49-F238E27FC236}">
                <a16:creationId xmlns:a16="http://schemas.microsoft.com/office/drawing/2014/main" id="{0A0FA109-905D-47EF-BE02-503E494F4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908" y="3694406"/>
            <a:ext cx="483800" cy="48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D382F21-BE9E-403F-BBED-A28120BE0244}"/>
              </a:ext>
            </a:extLst>
          </p:cNvPr>
          <p:cNvSpPr/>
          <p:nvPr/>
        </p:nvSpPr>
        <p:spPr>
          <a:xfrm>
            <a:off x="7128974" y="4304901"/>
            <a:ext cx="946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Jwt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token</a:t>
            </a: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679624D-9735-4683-ACA3-F033EB2A41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8038" y="-1"/>
            <a:ext cx="12220038" cy="1031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9026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79</TotalTime>
  <Words>156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Bit.Xpo.webapi</vt:lpstr>
      <vt:lpstr>Traditional  XPO architecture</vt:lpstr>
      <vt:lpstr>XPO web api Middle tier  architecture</vt:lpstr>
      <vt:lpstr>XPO web api  Clients</vt:lpstr>
      <vt:lpstr>XPO web api Middle tier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Bit.Xpo.webapi</dc:title>
  <dc:creator>José Manuel Ojeda Melgar</dc:creator>
  <cp:lastModifiedBy>Jose Columbie</cp:lastModifiedBy>
  <cp:revision>25</cp:revision>
  <dcterms:created xsi:type="dcterms:W3CDTF">2020-04-09T15:36:31Z</dcterms:created>
  <dcterms:modified xsi:type="dcterms:W3CDTF">2020-06-17T22:34:35Z</dcterms:modified>
</cp:coreProperties>
</file>