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4" r:id="rId6"/>
    <p:sldId id="265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36E90-7DCC-43F0-9BE0-4FD66328D856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FE5F-19DB-4101-B834-0FB5476B630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4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design pillars in GDD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FE5F-19DB-4101-B834-0FB5476B630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91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 many ways to play </a:t>
            </a:r>
            <a:r>
              <a:rPr lang="en-US" dirty="0" err="1"/>
              <a:t>bedoel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dan: FFA, 1v3, backstabbing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 management </a:t>
            </a:r>
            <a:r>
              <a:rPr lang="en-US" dirty="0" err="1"/>
              <a:t>doelt</a:t>
            </a:r>
            <a:r>
              <a:rPr lang="en-US" dirty="0"/>
              <a:t> op ability timers </a:t>
            </a:r>
            <a:r>
              <a:rPr lang="en-US" dirty="0" err="1"/>
              <a:t>en</a:t>
            </a:r>
            <a:r>
              <a:rPr lang="en-US" dirty="0"/>
              <a:t> ladders die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breken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FE5F-19DB-4101-B834-0FB5476B630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4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1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7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18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59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41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257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88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900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4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7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21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04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9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24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33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D3E7-86D2-433E-96AB-C4B633B7F9B4}" type="datetimeFigureOut">
              <a:rPr lang="nl-BE" smtClean="0"/>
              <a:t>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DE2E4-81B2-48BE-BAD8-49004AF4085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883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2577F5-F8B2-478E-A7EF-BD92B621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643"/>
          <a:stretch/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98D098D-DA05-4738-8DD5-863047126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31" r="36924"/>
          <a:stretch/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2AC25-D929-4A60-B990-76CC6600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2404534"/>
            <a:ext cx="4015442" cy="1646302"/>
          </a:xfrm>
        </p:spPr>
        <p:txBody>
          <a:bodyPr>
            <a:normAutofit/>
          </a:bodyPr>
          <a:lstStyle/>
          <a:p>
            <a:r>
              <a:rPr lang="en-US" sz="4800"/>
              <a:t>Tetrimination Pitch</a:t>
            </a:r>
            <a:endParaRPr lang="nl-B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A0F08-66FF-4E35-BC72-FE6659C49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3"/>
            <a:ext cx="4015442" cy="1096899"/>
          </a:xfrm>
        </p:spPr>
        <p:txBody>
          <a:bodyPr>
            <a:normAutofit/>
          </a:bodyPr>
          <a:lstStyle/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98734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C528-BC05-475A-B910-CB18F0A4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1524-FF98-4F5F-93B1-22E7E245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47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CD93-C060-4C46-960A-47B9E3E4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A01F-53A4-465A-848A-93526CD2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Bongaerts Yorick</a:t>
            </a:r>
          </a:p>
          <a:p>
            <a:r>
              <a:rPr lang="en-US" dirty="0"/>
              <a:t>Bull Andrés</a:t>
            </a:r>
          </a:p>
          <a:p>
            <a:r>
              <a:rPr lang="en-US" dirty="0" err="1"/>
              <a:t>Lefebre</a:t>
            </a:r>
            <a:r>
              <a:rPr lang="en-US" dirty="0"/>
              <a:t> Elias</a:t>
            </a:r>
          </a:p>
          <a:p>
            <a:r>
              <a:rPr lang="en-US" dirty="0"/>
              <a:t>De </a:t>
            </a:r>
            <a:r>
              <a:rPr lang="en-US" dirty="0" err="1"/>
              <a:t>Weert</a:t>
            </a:r>
            <a:r>
              <a:rPr lang="en-US" dirty="0"/>
              <a:t> Erik</a:t>
            </a:r>
          </a:p>
          <a:p>
            <a:r>
              <a:rPr lang="en-US" dirty="0" err="1"/>
              <a:t>Olbrechts</a:t>
            </a:r>
            <a:r>
              <a:rPr lang="en-US" dirty="0"/>
              <a:t> </a:t>
            </a:r>
            <a:r>
              <a:rPr lang="en-US" dirty="0" err="1"/>
              <a:t>Baue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A7A-8BA1-43EC-969B-F207978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068E-972F-4D1E-8B4E-D5DF213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trailer video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39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81A-EFCF-4E75-808E-9AC046B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Overview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366D-15A5-4BAC-AD95-A167DC51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Party game</a:t>
            </a:r>
          </a:p>
          <a:p>
            <a:r>
              <a:rPr lang="en-US" dirty="0"/>
              <a:t>Tetris-like</a:t>
            </a:r>
            <a:endParaRPr lang="nl-BE" dirty="0"/>
          </a:p>
          <a:p>
            <a:r>
              <a:rPr lang="nl-BE" dirty="0"/>
              <a:t>Point system</a:t>
            </a:r>
          </a:p>
          <a:p>
            <a:r>
              <a:rPr lang="nl-BE" dirty="0" err="1"/>
              <a:t>Platforming</a:t>
            </a:r>
            <a:endParaRPr lang="nl-BE" dirty="0"/>
          </a:p>
          <a:p>
            <a:r>
              <a:rPr lang="nl-BE" dirty="0" err="1"/>
              <a:t>Strategy</a:t>
            </a:r>
            <a:endParaRPr lang="nl-BE" dirty="0"/>
          </a:p>
          <a:p>
            <a:r>
              <a:rPr lang="nl-BE" dirty="0" err="1"/>
              <a:t>Rounds</a:t>
            </a:r>
            <a:r>
              <a:rPr lang="nl-BE" dirty="0"/>
              <a:t> of gameplay</a:t>
            </a:r>
          </a:p>
        </p:txBody>
      </p:sp>
    </p:spTree>
    <p:extLst>
      <p:ext uri="{BB962C8B-B14F-4D97-AF65-F5344CB8AC3E}">
        <p14:creationId xmlns:p14="http://schemas.microsoft.com/office/powerpoint/2010/main" val="2485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B384-48DA-4852-A97B-1420C83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Objective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7004-EFF5-45EC-938D-46FC417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points</a:t>
            </a:r>
          </a:p>
          <a:p>
            <a:r>
              <a:rPr lang="en-US" dirty="0"/>
              <a:t>Crushing, Imprisoning, Reaching new heights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39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0E95-A52C-4B23-9E26-CE4D8C1C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Pillars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8443-8F53-49E8-B8C0-2F3BDD64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Cunning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l-BE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ork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together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!: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Backstabbing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advised</a:t>
            </a:r>
            <a:endParaRPr lang="nl-BE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Balancing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Keep track of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abilities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wisely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29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58AA-C1AF-4C2B-8D9E-D0CCF764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F045-3466-4C72-987E-7EB4CBE5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play</a:t>
            </a:r>
          </a:p>
          <a:p>
            <a:r>
              <a:rPr lang="en-US" dirty="0"/>
              <a:t>Tricking enemies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Short party game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A653-E806-45B4-BD15-D63CCB21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371A-5F08-4189-B073-CEF378AA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Aimed at Xbox One</a:t>
            </a:r>
          </a:p>
          <a:p>
            <a:r>
              <a:rPr lang="en-US" dirty="0"/>
              <a:t>Party context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88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CEE-3853-432B-AA02-5D1B2544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F0CC-1D07-468B-8B68-103C7561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003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123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Tetrimination Pitch</vt:lpstr>
      <vt:lpstr>Team</vt:lpstr>
      <vt:lpstr>Trailer</vt:lpstr>
      <vt:lpstr>Game Overview</vt:lpstr>
      <vt:lpstr>Player Objective</vt:lpstr>
      <vt:lpstr>Design Pillars</vt:lpstr>
      <vt:lpstr>Unique Selling Points</vt:lpstr>
      <vt:lpstr>Important info</vt:lpstr>
      <vt:lpstr>Questions?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Tetrimination Pitch</dc:title>
  <dc:creator>elias lefebre</dc:creator>
  <cp:lastModifiedBy>elias lefebre</cp:lastModifiedBy>
  <cp:revision>3</cp:revision>
  <dcterms:created xsi:type="dcterms:W3CDTF">2021-01-06T18:05:47Z</dcterms:created>
  <dcterms:modified xsi:type="dcterms:W3CDTF">2021-01-06T18:15:52Z</dcterms:modified>
</cp:coreProperties>
</file>