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4" r:id="rId6"/>
    <p:sldId id="265" r:id="rId7"/>
    <p:sldId id="259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36E90-7DCC-43F0-9BE0-4FD66328D856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FFE5F-19DB-4101-B834-0FB5476B630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4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Zie</a:t>
            </a:r>
            <a:r>
              <a:rPr lang="en-US" dirty="0"/>
              <a:t> design pillars in GDD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FE5F-19DB-4101-B834-0FB5476B630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91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Met many ways to play </a:t>
            </a:r>
            <a:r>
              <a:rPr lang="en-US" dirty="0" err="1"/>
              <a:t>bedoel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dan: FFA, 1v3, backstabbing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Resource management </a:t>
            </a:r>
            <a:r>
              <a:rPr lang="en-US" dirty="0" err="1"/>
              <a:t>doelt</a:t>
            </a:r>
            <a:r>
              <a:rPr lang="en-US" dirty="0"/>
              <a:t> op ability timers </a:t>
            </a:r>
            <a:r>
              <a:rPr lang="en-US" dirty="0" err="1"/>
              <a:t>en</a:t>
            </a:r>
            <a:r>
              <a:rPr lang="en-US" dirty="0"/>
              <a:t> ladders die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breken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FE5F-19DB-4101-B834-0FB5476B630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747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4BDF-6EC9-4917-9A1D-A36D9A4D8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198BA-7739-4D46-8424-F3B354E5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E227-83F4-4B30-B8E3-92413B92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EBF4-79A0-4966-88C9-4EA36089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CA5D-7FA8-41BF-9438-D10FD48F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731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8278-8A2D-40A2-8CDF-77955E77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73546-509F-4ABC-8089-969AFFD4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DBFE5-F5DB-41D1-B26B-EBD14D08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22D01-C57C-4E29-96D4-075A6506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F880-9284-4721-B6A7-5D8E0A33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1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25C4A-3BCB-4E81-A4FC-6685B0C3F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937D1-2276-4561-8BEC-5BDA60258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2AE1-047E-460A-AB81-8FA39D8C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79083-CF1E-4AB4-86BF-B3BAE0F2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6426-149A-4889-B923-1EB7B8C2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6177-19A1-4055-957F-57343D0B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1C82-E006-4BCF-93D0-B1F9F9F6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5262-9449-4F93-85CE-9434BAB0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930-B7C0-4C24-BD68-2ACFC79F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D703-212B-49A3-86D0-666FC662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F2A9-5849-4D9B-B58E-93715247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53361-7447-4BE0-9E2D-5D81C2D1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9CF3-A08B-4E5F-AB41-02DD9D86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BB08-2FE2-44DF-94DB-9CE2879A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E769-94EF-4695-8113-AAD2E5E4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414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A1FD-F24B-4019-8D77-06502606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F1D9-6844-454E-8302-C7406872D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BD50A-989F-4430-88B0-70F235E0E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6D229-AB19-4971-90B9-D4EF1078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580AB-7BBA-4827-BD8E-CF369D4B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DB94A-DBA8-4E74-B888-3991D61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13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FEE-929D-4160-9348-DB32EAF3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EA4B0-40F4-4817-B566-1404D3F4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EC79D-9A8E-4480-B405-41186DE66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78EED-1EDB-4B63-AD8F-1BD0152A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755E9-0537-47B2-AF25-E868F1B7F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E794E-0828-477A-8D97-3F6EEF4B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862CC-BEEA-45AC-B9AB-EEF8E260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62AD9-D720-40E7-AEE8-E9362096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74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AD5D-E54D-46B6-A47B-A676E587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BD934-FA3E-413C-A6D9-1E29ACF1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784B9-42D7-4254-B9BB-E02DCC16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DB3F8-5F86-4E84-BAD0-1F1A2359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66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B4BEF-DAA2-49EE-AAA6-A298F71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B58C4-B9A2-41F0-BC16-10FF9BE1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BBCB-58BD-4E07-85F9-45A967EA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03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18D6-7D9E-4DA9-B3A2-276AFE51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B14C-2D4E-4F96-9B2B-D2DDB421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AB7-0E6F-4799-9D62-E51F1BBA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D5A07-9725-40A7-8095-3118DCED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69401-3F4F-4FAD-ADA4-D52C63A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DE2D-4622-4A7A-BC59-6F5B763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13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615B-0B84-4263-9679-0801987F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4B26C-9DA4-4E47-986C-446416938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FD836-C53B-40ED-A0F1-78430405E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053D-A6EC-40A6-AFC5-DC2552D8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1231-C517-4F58-AE89-55B64A51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3F011-2F4A-4A52-A8C0-BE0BAC5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106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6E5A9-707B-4118-9BA2-0C759C94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7608-7CF1-4E2F-8562-E6FB186B5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EC43D-5F93-4D6C-B481-1742231C6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30EAF-52F4-40BA-AB68-222E41E43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672F-CB3A-4EA7-8039-167900D52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0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AC25-D929-4A60-B990-76CC66003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Tetrimination</a:t>
            </a:r>
            <a:r>
              <a:rPr lang="en-US" dirty="0"/>
              <a:t> Pitch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A0F08-66FF-4E35-BC72-FE6659C49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34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C528-BC05-475A-B910-CB18F0A4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1524-FF98-4F5F-93B1-22E7E245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47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CD93-C060-4C46-960A-47B9E3E4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A01F-53A4-465A-848A-93526CD2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Bongaerts Yorick</a:t>
            </a:r>
          </a:p>
          <a:p>
            <a:r>
              <a:rPr lang="en-US" dirty="0"/>
              <a:t>Bull Andrés</a:t>
            </a:r>
          </a:p>
          <a:p>
            <a:r>
              <a:rPr lang="en-US" dirty="0" err="1"/>
              <a:t>Lefèbre</a:t>
            </a:r>
            <a:r>
              <a:rPr lang="en-US" dirty="0"/>
              <a:t> Elias</a:t>
            </a:r>
          </a:p>
          <a:p>
            <a:r>
              <a:rPr lang="en-US" dirty="0"/>
              <a:t>De </a:t>
            </a:r>
            <a:r>
              <a:rPr lang="en-US" dirty="0" err="1"/>
              <a:t>Weert</a:t>
            </a:r>
            <a:r>
              <a:rPr lang="en-US" dirty="0"/>
              <a:t> Erik</a:t>
            </a:r>
          </a:p>
          <a:p>
            <a:r>
              <a:rPr lang="en-US" dirty="0" err="1"/>
              <a:t>Olbrechts</a:t>
            </a:r>
            <a:r>
              <a:rPr lang="en-US" dirty="0"/>
              <a:t> </a:t>
            </a:r>
            <a:r>
              <a:rPr lang="en-US" dirty="0" err="1"/>
              <a:t>Baue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1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A7A-8BA1-43EC-969B-F207978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068E-972F-4D1E-8B4E-D5DF2136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trailer video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39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881A-EFCF-4E75-808E-9AC046B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Overview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366D-15A5-4BAC-AD95-A167DC51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Party game</a:t>
            </a:r>
          </a:p>
          <a:p>
            <a:r>
              <a:rPr lang="en-US" dirty="0"/>
              <a:t>Tetris-like</a:t>
            </a:r>
            <a:endParaRPr lang="nl-BE" dirty="0"/>
          </a:p>
          <a:p>
            <a:r>
              <a:rPr lang="nl-BE" dirty="0"/>
              <a:t>Point system</a:t>
            </a:r>
          </a:p>
          <a:p>
            <a:r>
              <a:rPr lang="nl-BE" dirty="0" err="1"/>
              <a:t>Platforming</a:t>
            </a:r>
            <a:endParaRPr lang="nl-BE" dirty="0"/>
          </a:p>
          <a:p>
            <a:r>
              <a:rPr lang="nl-BE" dirty="0" err="1"/>
              <a:t>Strategy</a:t>
            </a:r>
            <a:endParaRPr lang="nl-BE" dirty="0"/>
          </a:p>
          <a:p>
            <a:r>
              <a:rPr lang="nl-BE" dirty="0" err="1"/>
              <a:t>Rounds</a:t>
            </a:r>
            <a:r>
              <a:rPr lang="nl-BE" dirty="0"/>
              <a:t> of gameplay</a:t>
            </a:r>
          </a:p>
        </p:txBody>
      </p:sp>
    </p:spTree>
    <p:extLst>
      <p:ext uri="{BB962C8B-B14F-4D97-AF65-F5344CB8AC3E}">
        <p14:creationId xmlns:p14="http://schemas.microsoft.com/office/powerpoint/2010/main" val="2485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B384-48DA-4852-A97B-1420C834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Objective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7004-EFF5-45EC-938D-46FC417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 points</a:t>
            </a:r>
          </a:p>
          <a:p>
            <a:r>
              <a:rPr lang="en-US" dirty="0"/>
              <a:t>Crushing, Imprisoning, Reaching new heights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398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0E95-A52C-4B23-9E26-CE4D8C1C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Pillars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8443-8F53-49E8-B8C0-2F3BDD64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Cunning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nl-BE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ork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together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Take-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!: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Backstabbing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advised</a:t>
            </a:r>
            <a:endParaRPr lang="nl-BE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Balancing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Keep track of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abilities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wisely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292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58AA-C1AF-4C2B-8D9E-D0CCF764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Selling Points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F045-3466-4C72-987E-7EB4CBE5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 to play</a:t>
            </a:r>
          </a:p>
          <a:p>
            <a:r>
              <a:rPr lang="en-US" dirty="0"/>
              <a:t>Tricking enemies</a:t>
            </a:r>
          </a:p>
          <a:p>
            <a:r>
              <a:rPr lang="en-US" dirty="0"/>
              <a:t>Resource management</a:t>
            </a:r>
          </a:p>
          <a:p>
            <a:r>
              <a:rPr lang="en-US" dirty="0"/>
              <a:t>Short party game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62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A653-E806-45B4-BD15-D63CCB21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371A-5F08-4189-B073-CEF378AA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Aimed at Xbox One</a:t>
            </a:r>
          </a:p>
          <a:p>
            <a:r>
              <a:rPr lang="en-US" dirty="0"/>
              <a:t>Party context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88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CEE-3853-432B-AA02-5D1B2544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F0CC-1D07-468B-8B68-103C7561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000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123</Words>
  <Application>Microsoft Office PowerPoint</Application>
  <PresentationFormat>Widescreen</PresentationFormat>
  <Paragraphs>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Tetrimination Pitch</vt:lpstr>
      <vt:lpstr>Team</vt:lpstr>
      <vt:lpstr>Trailer</vt:lpstr>
      <vt:lpstr>Game Overview</vt:lpstr>
      <vt:lpstr>Player Objective</vt:lpstr>
      <vt:lpstr>Design Pillars</vt:lpstr>
      <vt:lpstr>Unique Selling Points</vt:lpstr>
      <vt:lpstr>Important info</vt:lpstr>
      <vt:lpstr>Questions?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Tetrimination Pitch</dc:title>
  <dc:creator>yorick bongaerts</dc:creator>
  <cp:lastModifiedBy>yorick bongaerts</cp:lastModifiedBy>
  <cp:revision>4</cp:revision>
  <dcterms:created xsi:type="dcterms:W3CDTF">2021-01-06T16:09:42Z</dcterms:created>
  <dcterms:modified xsi:type="dcterms:W3CDTF">2021-01-06T16:48:46Z</dcterms:modified>
</cp:coreProperties>
</file>