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159A3-4605-4417-9B0B-B5600137F0D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A8463-D70D-45A8-9B40-1D42985FF3CE}">
      <dgm:prSet/>
      <dgm:spPr/>
      <dgm:t>
        <a:bodyPr/>
        <a:lstStyle/>
        <a:p>
          <a:r>
            <a:rPr lang="es-ES"/>
            <a:t>Taking other users with similar tastes</a:t>
          </a:r>
          <a:endParaRPr lang="en-US"/>
        </a:p>
      </dgm:t>
    </dgm:pt>
    <dgm:pt modelId="{0F83F5AE-861D-4C1A-8814-5A6960548277}" type="parTrans" cxnId="{D23E403E-FF36-4387-B67B-E1EA0C197E62}">
      <dgm:prSet/>
      <dgm:spPr/>
      <dgm:t>
        <a:bodyPr/>
        <a:lstStyle/>
        <a:p>
          <a:endParaRPr lang="en-US"/>
        </a:p>
      </dgm:t>
    </dgm:pt>
    <dgm:pt modelId="{822C36AA-0EED-4E28-9BFD-665F825EA6AC}" type="sibTrans" cxnId="{D23E403E-FF36-4387-B67B-E1EA0C197E62}">
      <dgm:prSet/>
      <dgm:spPr/>
      <dgm:t>
        <a:bodyPr/>
        <a:lstStyle/>
        <a:p>
          <a:endParaRPr lang="en-US"/>
        </a:p>
      </dgm:t>
    </dgm:pt>
    <dgm:pt modelId="{34771348-0576-4FFB-8D28-5D226A5635DE}">
      <dgm:prSet/>
      <dgm:spPr/>
      <dgm:t>
        <a:bodyPr/>
        <a:lstStyle/>
        <a:p>
          <a:r>
            <a:rPr lang="es-ES"/>
            <a:t>Examining which venues have they visited</a:t>
          </a:r>
          <a:endParaRPr lang="en-US"/>
        </a:p>
      </dgm:t>
    </dgm:pt>
    <dgm:pt modelId="{4A7860AD-C708-4F66-A25A-3D882947AC7B}" type="parTrans" cxnId="{46D389F4-F48C-4342-BE69-86CB94ED05B5}">
      <dgm:prSet/>
      <dgm:spPr/>
      <dgm:t>
        <a:bodyPr/>
        <a:lstStyle/>
        <a:p>
          <a:endParaRPr lang="en-US"/>
        </a:p>
      </dgm:t>
    </dgm:pt>
    <dgm:pt modelId="{E2D059E2-5BA7-4165-9F7E-8911BAA1FAB0}" type="sibTrans" cxnId="{46D389F4-F48C-4342-BE69-86CB94ED05B5}">
      <dgm:prSet/>
      <dgm:spPr/>
      <dgm:t>
        <a:bodyPr/>
        <a:lstStyle/>
        <a:p>
          <a:endParaRPr lang="en-US"/>
        </a:p>
      </dgm:t>
    </dgm:pt>
    <dgm:pt modelId="{8B1C13B1-9A0A-4F29-8FA3-0612F3675FA9}">
      <dgm:prSet/>
      <dgm:spPr/>
      <dgm:t>
        <a:bodyPr/>
        <a:lstStyle/>
        <a:p>
          <a:r>
            <a:rPr lang="es-ES"/>
            <a:t>Finding how similar as Yuddy are they</a:t>
          </a:r>
          <a:endParaRPr lang="en-US"/>
        </a:p>
      </dgm:t>
    </dgm:pt>
    <dgm:pt modelId="{C6C38C15-1DBE-4667-A7BA-43602AE2629B}" type="parTrans" cxnId="{D1BD46EB-4793-459D-8BC5-9A1D44E1EE7E}">
      <dgm:prSet/>
      <dgm:spPr/>
      <dgm:t>
        <a:bodyPr/>
        <a:lstStyle/>
        <a:p>
          <a:endParaRPr lang="en-US"/>
        </a:p>
      </dgm:t>
    </dgm:pt>
    <dgm:pt modelId="{9CA596F2-74D8-408F-9E0B-0B0D17261825}" type="sibTrans" cxnId="{D1BD46EB-4793-459D-8BC5-9A1D44E1EE7E}">
      <dgm:prSet/>
      <dgm:spPr/>
      <dgm:t>
        <a:bodyPr/>
        <a:lstStyle/>
        <a:p>
          <a:endParaRPr lang="en-US"/>
        </a:p>
      </dgm:t>
    </dgm:pt>
    <dgm:pt modelId="{713D4211-E0CC-457D-8D87-4429CC415B96}">
      <dgm:prSet/>
      <dgm:spPr/>
      <dgm:t>
        <a:bodyPr/>
        <a:lstStyle/>
        <a:p>
          <a:r>
            <a:rPr lang="es-ES"/>
            <a:t>Obtaining recommendations of places that could fit Yuddys preferences</a:t>
          </a:r>
          <a:endParaRPr lang="en-US"/>
        </a:p>
      </dgm:t>
    </dgm:pt>
    <dgm:pt modelId="{F89DC8D7-73AE-40B8-9556-9CD2B6AEFABB}" type="parTrans" cxnId="{C2631750-F851-4988-A9E1-87B9B7998C77}">
      <dgm:prSet/>
      <dgm:spPr/>
      <dgm:t>
        <a:bodyPr/>
        <a:lstStyle/>
        <a:p>
          <a:endParaRPr lang="en-US"/>
        </a:p>
      </dgm:t>
    </dgm:pt>
    <dgm:pt modelId="{D8DC06FC-A678-41FA-B8C4-1D311771C80B}" type="sibTrans" cxnId="{C2631750-F851-4988-A9E1-87B9B7998C77}">
      <dgm:prSet/>
      <dgm:spPr/>
      <dgm:t>
        <a:bodyPr/>
        <a:lstStyle/>
        <a:p>
          <a:endParaRPr lang="en-US"/>
        </a:p>
      </dgm:t>
    </dgm:pt>
    <dgm:pt modelId="{9C74F049-D8F7-4BB1-A0FC-8B8D1E9F1419}" type="pres">
      <dgm:prSet presAssocID="{ACD159A3-4605-4417-9B0B-B5600137F0D3}" presName="outerComposite" presStyleCnt="0">
        <dgm:presLayoutVars>
          <dgm:chMax val="5"/>
          <dgm:dir/>
          <dgm:resizeHandles val="exact"/>
        </dgm:presLayoutVars>
      </dgm:prSet>
      <dgm:spPr/>
    </dgm:pt>
    <dgm:pt modelId="{02E18191-8B71-49B4-AB2C-3867292FAB86}" type="pres">
      <dgm:prSet presAssocID="{ACD159A3-4605-4417-9B0B-B5600137F0D3}" presName="dummyMaxCanvas" presStyleCnt="0">
        <dgm:presLayoutVars/>
      </dgm:prSet>
      <dgm:spPr/>
    </dgm:pt>
    <dgm:pt modelId="{B6DFFA10-EE6E-40A3-A206-0286B9C4AEBD}" type="pres">
      <dgm:prSet presAssocID="{ACD159A3-4605-4417-9B0B-B5600137F0D3}" presName="FourNodes_1" presStyleLbl="node1" presStyleIdx="0" presStyleCnt="4">
        <dgm:presLayoutVars>
          <dgm:bulletEnabled val="1"/>
        </dgm:presLayoutVars>
      </dgm:prSet>
      <dgm:spPr/>
    </dgm:pt>
    <dgm:pt modelId="{3BADF092-6A41-4D6F-9222-9F7D515F51CD}" type="pres">
      <dgm:prSet presAssocID="{ACD159A3-4605-4417-9B0B-B5600137F0D3}" presName="FourNodes_2" presStyleLbl="node1" presStyleIdx="1" presStyleCnt="4">
        <dgm:presLayoutVars>
          <dgm:bulletEnabled val="1"/>
        </dgm:presLayoutVars>
      </dgm:prSet>
      <dgm:spPr/>
    </dgm:pt>
    <dgm:pt modelId="{01467E5D-337B-445C-8F49-D56261767CC5}" type="pres">
      <dgm:prSet presAssocID="{ACD159A3-4605-4417-9B0B-B5600137F0D3}" presName="FourNodes_3" presStyleLbl="node1" presStyleIdx="2" presStyleCnt="4">
        <dgm:presLayoutVars>
          <dgm:bulletEnabled val="1"/>
        </dgm:presLayoutVars>
      </dgm:prSet>
      <dgm:spPr/>
    </dgm:pt>
    <dgm:pt modelId="{E140BE49-3C96-4470-80BE-A0572EB942A2}" type="pres">
      <dgm:prSet presAssocID="{ACD159A3-4605-4417-9B0B-B5600137F0D3}" presName="FourNodes_4" presStyleLbl="node1" presStyleIdx="3" presStyleCnt="4">
        <dgm:presLayoutVars>
          <dgm:bulletEnabled val="1"/>
        </dgm:presLayoutVars>
      </dgm:prSet>
      <dgm:spPr/>
    </dgm:pt>
    <dgm:pt modelId="{7E4262B6-EA0A-4AFF-822B-2F0A319D7C55}" type="pres">
      <dgm:prSet presAssocID="{ACD159A3-4605-4417-9B0B-B5600137F0D3}" presName="FourConn_1-2" presStyleLbl="fgAccFollowNode1" presStyleIdx="0" presStyleCnt="3">
        <dgm:presLayoutVars>
          <dgm:bulletEnabled val="1"/>
        </dgm:presLayoutVars>
      </dgm:prSet>
      <dgm:spPr/>
    </dgm:pt>
    <dgm:pt modelId="{7B9CFB7A-66EF-45C1-91A1-732446BDCAEC}" type="pres">
      <dgm:prSet presAssocID="{ACD159A3-4605-4417-9B0B-B5600137F0D3}" presName="FourConn_2-3" presStyleLbl="fgAccFollowNode1" presStyleIdx="1" presStyleCnt="3">
        <dgm:presLayoutVars>
          <dgm:bulletEnabled val="1"/>
        </dgm:presLayoutVars>
      </dgm:prSet>
      <dgm:spPr/>
    </dgm:pt>
    <dgm:pt modelId="{F6992FF5-E2C4-4B63-A241-D00CF121BB0C}" type="pres">
      <dgm:prSet presAssocID="{ACD159A3-4605-4417-9B0B-B5600137F0D3}" presName="FourConn_3-4" presStyleLbl="fgAccFollowNode1" presStyleIdx="2" presStyleCnt="3">
        <dgm:presLayoutVars>
          <dgm:bulletEnabled val="1"/>
        </dgm:presLayoutVars>
      </dgm:prSet>
      <dgm:spPr/>
    </dgm:pt>
    <dgm:pt modelId="{95B1F21C-8639-48F3-B29F-CD4CC2B12FA9}" type="pres">
      <dgm:prSet presAssocID="{ACD159A3-4605-4417-9B0B-B5600137F0D3}" presName="FourNodes_1_text" presStyleLbl="node1" presStyleIdx="3" presStyleCnt="4">
        <dgm:presLayoutVars>
          <dgm:bulletEnabled val="1"/>
        </dgm:presLayoutVars>
      </dgm:prSet>
      <dgm:spPr/>
    </dgm:pt>
    <dgm:pt modelId="{C0B8F5A0-CBB8-4FD3-B71D-D15FD26A2693}" type="pres">
      <dgm:prSet presAssocID="{ACD159A3-4605-4417-9B0B-B5600137F0D3}" presName="FourNodes_2_text" presStyleLbl="node1" presStyleIdx="3" presStyleCnt="4">
        <dgm:presLayoutVars>
          <dgm:bulletEnabled val="1"/>
        </dgm:presLayoutVars>
      </dgm:prSet>
      <dgm:spPr/>
    </dgm:pt>
    <dgm:pt modelId="{0C26177D-3782-4C8D-A45E-AE24B96FFA41}" type="pres">
      <dgm:prSet presAssocID="{ACD159A3-4605-4417-9B0B-B5600137F0D3}" presName="FourNodes_3_text" presStyleLbl="node1" presStyleIdx="3" presStyleCnt="4">
        <dgm:presLayoutVars>
          <dgm:bulletEnabled val="1"/>
        </dgm:presLayoutVars>
      </dgm:prSet>
      <dgm:spPr/>
    </dgm:pt>
    <dgm:pt modelId="{B2CB9C1C-6112-4B0E-96EF-773F7F804042}" type="pres">
      <dgm:prSet presAssocID="{ACD159A3-4605-4417-9B0B-B5600137F0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ED22A04-113C-43D1-99D8-14B60999F2B4}" type="presOf" srcId="{713D4211-E0CC-457D-8D87-4429CC415B96}" destId="{B2CB9C1C-6112-4B0E-96EF-773F7F804042}" srcOrd="1" destOrd="0" presId="urn:microsoft.com/office/officeart/2005/8/layout/vProcess5"/>
    <dgm:cxn modelId="{E262D81F-E235-4CF5-9492-16A1D094E909}" type="presOf" srcId="{8B1C13B1-9A0A-4F29-8FA3-0612F3675FA9}" destId="{0C26177D-3782-4C8D-A45E-AE24B96FFA41}" srcOrd="1" destOrd="0" presId="urn:microsoft.com/office/officeart/2005/8/layout/vProcess5"/>
    <dgm:cxn modelId="{58305327-5B45-4616-8B10-2B655E65F87C}" type="presOf" srcId="{34771348-0576-4FFB-8D28-5D226A5635DE}" destId="{C0B8F5A0-CBB8-4FD3-B71D-D15FD26A2693}" srcOrd="1" destOrd="0" presId="urn:microsoft.com/office/officeart/2005/8/layout/vProcess5"/>
    <dgm:cxn modelId="{93FDA82E-43FC-4FE8-91A5-0D761F818811}" type="presOf" srcId="{34771348-0576-4FFB-8D28-5D226A5635DE}" destId="{3BADF092-6A41-4D6F-9222-9F7D515F51CD}" srcOrd="0" destOrd="0" presId="urn:microsoft.com/office/officeart/2005/8/layout/vProcess5"/>
    <dgm:cxn modelId="{D23E403E-FF36-4387-B67B-E1EA0C197E62}" srcId="{ACD159A3-4605-4417-9B0B-B5600137F0D3}" destId="{293A8463-D70D-45A8-9B40-1D42985FF3CE}" srcOrd="0" destOrd="0" parTransId="{0F83F5AE-861D-4C1A-8814-5A6960548277}" sibTransId="{822C36AA-0EED-4E28-9BFD-665F825EA6AC}"/>
    <dgm:cxn modelId="{49C05741-DD15-4E21-81CB-D171F4D6307F}" type="presOf" srcId="{713D4211-E0CC-457D-8D87-4429CC415B96}" destId="{E140BE49-3C96-4470-80BE-A0572EB942A2}" srcOrd="0" destOrd="0" presId="urn:microsoft.com/office/officeart/2005/8/layout/vProcess5"/>
    <dgm:cxn modelId="{CCDEA744-D24F-4B16-B542-52EC015EC76E}" type="presOf" srcId="{293A8463-D70D-45A8-9B40-1D42985FF3CE}" destId="{95B1F21C-8639-48F3-B29F-CD4CC2B12FA9}" srcOrd="1" destOrd="0" presId="urn:microsoft.com/office/officeart/2005/8/layout/vProcess5"/>
    <dgm:cxn modelId="{F895BF65-868B-4758-8590-3CA08A92002B}" type="presOf" srcId="{822C36AA-0EED-4E28-9BFD-665F825EA6AC}" destId="{7E4262B6-EA0A-4AFF-822B-2F0A319D7C55}" srcOrd="0" destOrd="0" presId="urn:microsoft.com/office/officeart/2005/8/layout/vProcess5"/>
    <dgm:cxn modelId="{4A201E4E-1AF6-4EC7-8114-7F34ACB5571A}" type="presOf" srcId="{ACD159A3-4605-4417-9B0B-B5600137F0D3}" destId="{9C74F049-D8F7-4BB1-A0FC-8B8D1E9F1419}" srcOrd="0" destOrd="0" presId="urn:microsoft.com/office/officeart/2005/8/layout/vProcess5"/>
    <dgm:cxn modelId="{C2631750-F851-4988-A9E1-87B9B7998C77}" srcId="{ACD159A3-4605-4417-9B0B-B5600137F0D3}" destId="{713D4211-E0CC-457D-8D87-4429CC415B96}" srcOrd="3" destOrd="0" parTransId="{F89DC8D7-73AE-40B8-9556-9CD2B6AEFABB}" sibTransId="{D8DC06FC-A678-41FA-B8C4-1D311771C80B}"/>
    <dgm:cxn modelId="{0F018C90-6FF2-427D-B2B5-9F08336ABF14}" type="presOf" srcId="{8B1C13B1-9A0A-4F29-8FA3-0612F3675FA9}" destId="{01467E5D-337B-445C-8F49-D56261767CC5}" srcOrd="0" destOrd="0" presId="urn:microsoft.com/office/officeart/2005/8/layout/vProcess5"/>
    <dgm:cxn modelId="{89945CA0-CE33-4CD8-A3C8-B15351178299}" type="presOf" srcId="{9CA596F2-74D8-408F-9E0B-0B0D17261825}" destId="{F6992FF5-E2C4-4B63-A241-D00CF121BB0C}" srcOrd="0" destOrd="0" presId="urn:microsoft.com/office/officeart/2005/8/layout/vProcess5"/>
    <dgm:cxn modelId="{1EB322D6-0248-43EC-BA17-43F25EF7DAF3}" type="presOf" srcId="{E2D059E2-5BA7-4165-9F7E-8911BAA1FAB0}" destId="{7B9CFB7A-66EF-45C1-91A1-732446BDCAEC}" srcOrd="0" destOrd="0" presId="urn:microsoft.com/office/officeart/2005/8/layout/vProcess5"/>
    <dgm:cxn modelId="{D1BD46EB-4793-459D-8BC5-9A1D44E1EE7E}" srcId="{ACD159A3-4605-4417-9B0B-B5600137F0D3}" destId="{8B1C13B1-9A0A-4F29-8FA3-0612F3675FA9}" srcOrd="2" destOrd="0" parTransId="{C6C38C15-1DBE-4667-A7BA-43602AE2629B}" sibTransId="{9CA596F2-74D8-408F-9E0B-0B0D17261825}"/>
    <dgm:cxn modelId="{46D389F4-F48C-4342-BE69-86CB94ED05B5}" srcId="{ACD159A3-4605-4417-9B0B-B5600137F0D3}" destId="{34771348-0576-4FFB-8D28-5D226A5635DE}" srcOrd="1" destOrd="0" parTransId="{4A7860AD-C708-4F66-A25A-3D882947AC7B}" sibTransId="{E2D059E2-5BA7-4165-9F7E-8911BAA1FAB0}"/>
    <dgm:cxn modelId="{8E6E28FE-560E-48F5-B95A-23FD93EBF131}" type="presOf" srcId="{293A8463-D70D-45A8-9B40-1D42985FF3CE}" destId="{B6DFFA10-EE6E-40A3-A206-0286B9C4AEBD}" srcOrd="0" destOrd="0" presId="urn:microsoft.com/office/officeart/2005/8/layout/vProcess5"/>
    <dgm:cxn modelId="{840691B7-137B-4811-B826-0565D52EE1C2}" type="presParOf" srcId="{9C74F049-D8F7-4BB1-A0FC-8B8D1E9F1419}" destId="{02E18191-8B71-49B4-AB2C-3867292FAB86}" srcOrd="0" destOrd="0" presId="urn:microsoft.com/office/officeart/2005/8/layout/vProcess5"/>
    <dgm:cxn modelId="{F9B805C0-5E51-446B-9FD4-E39D3464203D}" type="presParOf" srcId="{9C74F049-D8F7-4BB1-A0FC-8B8D1E9F1419}" destId="{B6DFFA10-EE6E-40A3-A206-0286B9C4AEBD}" srcOrd="1" destOrd="0" presId="urn:microsoft.com/office/officeart/2005/8/layout/vProcess5"/>
    <dgm:cxn modelId="{30BD7FC2-3084-4512-92C7-57FDF37E98C9}" type="presParOf" srcId="{9C74F049-D8F7-4BB1-A0FC-8B8D1E9F1419}" destId="{3BADF092-6A41-4D6F-9222-9F7D515F51CD}" srcOrd="2" destOrd="0" presId="urn:microsoft.com/office/officeart/2005/8/layout/vProcess5"/>
    <dgm:cxn modelId="{1FA5935C-9D4B-4C69-888A-3D0AC6A1C84A}" type="presParOf" srcId="{9C74F049-D8F7-4BB1-A0FC-8B8D1E9F1419}" destId="{01467E5D-337B-445C-8F49-D56261767CC5}" srcOrd="3" destOrd="0" presId="urn:microsoft.com/office/officeart/2005/8/layout/vProcess5"/>
    <dgm:cxn modelId="{AEB70A17-54F1-4514-A2B3-BF407743BEFA}" type="presParOf" srcId="{9C74F049-D8F7-4BB1-A0FC-8B8D1E9F1419}" destId="{E140BE49-3C96-4470-80BE-A0572EB942A2}" srcOrd="4" destOrd="0" presId="urn:microsoft.com/office/officeart/2005/8/layout/vProcess5"/>
    <dgm:cxn modelId="{97182378-6FDE-435E-BDAA-B684CFD67812}" type="presParOf" srcId="{9C74F049-D8F7-4BB1-A0FC-8B8D1E9F1419}" destId="{7E4262B6-EA0A-4AFF-822B-2F0A319D7C55}" srcOrd="5" destOrd="0" presId="urn:microsoft.com/office/officeart/2005/8/layout/vProcess5"/>
    <dgm:cxn modelId="{0EC9513B-1DC6-4797-B59F-5CC7E02471B6}" type="presParOf" srcId="{9C74F049-D8F7-4BB1-A0FC-8B8D1E9F1419}" destId="{7B9CFB7A-66EF-45C1-91A1-732446BDCAEC}" srcOrd="6" destOrd="0" presId="urn:microsoft.com/office/officeart/2005/8/layout/vProcess5"/>
    <dgm:cxn modelId="{D296CF95-4383-4FF0-9481-6309DC1CB403}" type="presParOf" srcId="{9C74F049-D8F7-4BB1-A0FC-8B8D1E9F1419}" destId="{F6992FF5-E2C4-4B63-A241-D00CF121BB0C}" srcOrd="7" destOrd="0" presId="urn:microsoft.com/office/officeart/2005/8/layout/vProcess5"/>
    <dgm:cxn modelId="{9724BF3E-F651-4A80-BD5E-C703BF966060}" type="presParOf" srcId="{9C74F049-D8F7-4BB1-A0FC-8B8D1E9F1419}" destId="{95B1F21C-8639-48F3-B29F-CD4CC2B12FA9}" srcOrd="8" destOrd="0" presId="urn:microsoft.com/office/officeart/2005/8/layout/vProcess5"/>
    <dgm:cxn modelId="{2BF94A87-521B-423F-8914-FEA44AD3C486}" type="presParOf" srcId="{9C74F049-D8F7-4BB1-A0FC-8B8D1E9F1419}" destId="{C0B8F5A0-CBB8-4FD3-B71D-D15FD26A2693}" srcOrd="9" destOrd="0" presId="urn:microsoft.com/office/officeart/2005/8/layout/vProcess5"/>
    <dgm:cxn modelId="{0A801701-B7F7-4DD0-B431-79C800FF50BC}" type="presParOf" srcId="{9C74F049-D8F7-4BB1-A0FC-8B8D1E9F1419}" destId="{0C26177D-3782-4C8D-A45E-AE24B96FFA41}" srcOrd="10" destOrd="0" presId="urn:microsoft.com/office/officeart/2005/8/layout/vProcess5"/>
    <dgm:cxn modelId="{B70CA013-EE98-4111-B4C6-DD7D73A7715A}" type="presParOf" srcId="{9C74F049-D8F7-4BB1-A0FC-8B8D1E9F1419}" destId="{B2CB9C1C-6112-4B0E-96EF-773F7F80404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FFA10-EE6E-40A3-A206-0286B9C4AEBD}">
      <dsp:nvSpPr>
        <dsp:cNvPr id="0" name=""/>
        <dsp:cNvSpPr/>
      </dsp:nvSpPr>
      <dsp:spPr>
        <a:xfrm>
          <a:off x="0" y="0"/>
          <a:ext cx="3996965" cy="1272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Taking other users with similar tastes</a:t>
          </a:r>
          <a:endParaRPr lang="en-US" sz="1800" kern="1200"/>
        </a:p>
      </dsp:txBody>
      <dsp:txXfrm>
        <a:off x="37267" y="37267"/>
        <a:ext cx="2516458" cy="1197839"/>
      </dsp:txXfrm>
    </dsp:sp>
    <dsp:sp modelId="{3BADF092-6A41-4D6F-9222-9F7D515F51CD}">
      <dsp:nvSpPr>
        <dsp:cNvPr id="0" name=""/>
        <dsp:cNvSpPr/>
      </dsp:nvSpPr>
      <dsp:spPr>
        <a:xfrm>
          <a:off x="334745" y="1503714"/>
          <a:ext cx="3996965" cy="1272373"/>
        </a:xfrm>
        <a:prstGeom prst="roundRect">
          <a:avLst>
            <a:gd name="adj" fmla="val 10000"/>
          </a:avLst>
        </a:prstGeom>
        <a:solidFill>
          <a:schemeClr val="accent2">
            <a:hueOff val="502220"/>
            <a:satOff val="-3377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Examining which venues have they visited</a:t>
          </a:r>
          <a:endParaRPr lang="en-US" sz="1800" kern="1200"/>
        </a:p>
      </dsp:txBody>
      <dsp:txXfrm>
        <a:off x="372012" y="1540981"/>
        <a:ext cx="2760642" cy="1197839"/>
      </dsp:txXfrm>
    </dsp:sp>
    <dsp:sp modelId="{01467E5D-337B-445C-8F49-D56261767CC5}">
      <dsp:nvSpPr>
        <dsp:cNvPr id="0" name=""/>
        <dsp:cNvSpPr/>
      </dsp:nvSpPr>
      <dsp:spPr>
        <a:xfrm>
          <a:off x="664495" y="3007428"/>
          <a:ext cx="3996965" cy="1272373"/>
        </a:xfrm>
        <a:prstGeom prst="roundRect">
          <a:avLst>
            <a:gd name="adj" fmla="val 10000"/>
          </a:avLst>
        </a:prstGeom>
        <a:solidFill>
          <a:schemeClr val="accent2">
            <a:hueOff val="1004439"/>
            <a:satOff val="-6755"/>
            <a:lumOff val="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Finding how similar as Yuddy are they</a:t>
          </a:r>
          <a:endParaRPr lang="en-US" sz="1800" kern="1200"/>
        </a:p>
      </dsp:txBody>
      <dsp:txXfrm>
        <a:off x="701762" y="3044695"/>
        <a:ext cx="2765639" cy="1197839"/>
      </dsp:txXfrm>
    </dsp:sp>
    <dsp:sp modelId="{E140BE49-3C96-4470-80BE-A0572EB942A2}">
      <dsp:nvSpPr>
        <dsp:cNvPr id="0" name=""/>
        <dsp:cNvSpPr/>
      </dsp:nvSpPr>
      <dsp:spPr>
        <a:xfrm>
          <a:off x="999241" y="4511142"/>
          <a:ext cx="3996965" cy="1272373"/>
        </a:xfrm>
        <a:prstGeom prst="roundRect">
          <a:avLst>
            <a:gd name="adj" fmla="val 10000"/>
          </a:avLst>
        </a:prstGeom>
        <a:solidFill>
          <a:schemeClr val="accent2">
            <a:hueOff val="1506659"/>
            <a:satOff val="-10132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Obtaining recommendations of places that could fit Yuddys preferences</a:t>
          </a:r>
          <a:endParaRPr lang="en-US" sz="1800" kern="1200"/>
        </a:p>
      </dsp:txBody>
      <dsp:txXfrm>
        <a:off x="1036508" y="4548409"/>
        <a:ext cx="2760642" cy="1197839"/>
      </dsp:txXfrm>
    </dsp:sp>
    <dsp:sp modelId="{7E4262B6-EA0A-4AFF-822B-2F0A319D7C55}">
      <dsp:nvSpPr>
        <dsp:cNvPr id="0" name=""/>
        <dsp:cNvSpPr/>
      </dsp:nvSpPr>
      <dsp:spPr>
        <a:xfrm>
          <a:off x="3169922" y="974522"/>
          <a:ext cx="827042" cy="827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56006" y="974522"/>
        <a:ext cx="454874" cy="622349"/>
      </dsp:txXfrm>
    </dsp:sp>
    <dsp:sp modelId="{7B9CFB7A-66EF-45C1-91A1-732446BDCAEC}">
      <dsp:nvSpPr>
        <dsp:cNvPr id="0" name=""/>
        <dsp:cNvSpPr/>
      </dsp:nvSpPr>
      <dsp:spPr>
        <a:xfrm>
          <a:off x="3504668" y="2478236"/>
          <a:ext cx="827042" cy="827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0033"/>
            <a:satOff val="1455"/>
            <a:lumOff val="26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80033"/>
              <a:satOff val="1455"/>
              <a:lumOff val="2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90752" y="2478236"/>
        <a:ext cx="454874" cy="622349"/>
      </dsp:txXfrm>
    </dsp:sp>
    <dsp:sp modelId="{F6992FF5-E2C4-4B63-A241-D00CF121BB0C}">
      <dsp:nvSpPr>
        <dsp:cNvPr id="0" name=""/>
        <dsp:cNvSpPr/>
      </dsp:nvSpPr>
      <dsp:spPr>
        <a:xfrm>
          <a:off x="3834418" y="3981950"/>
          <a:ext cx="827042" cy="8270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60067"/>
            <a:satOff val="2911"/>
            <a:lumOff val="52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160067"/>
              <a:satOff val="2911"/>
              <a:lumOff val="5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0502" y="3981950"/>
        <a:ext cx="454874" cy="62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52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6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2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5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5F6AA-52CD-4D7F-8294-7B7E7128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s-ES" dirty="0" err="1"/>
              <a:t>Yuddy</a:t>
            </a:r>
            <a:r>
              <a:rPr lang="es-ES" dirty="0"/>
              <a:t> </a:t>
            </a:r>
            <a:r>
              <a:rPr lang="es-ES" dirty="0" err="1"/>
              <a:t>wants</a:t>
            </a:r>
            <a:r>
              <a:rPr lang="es-ES" dirty="0"/>
              <a:t> to </a:t>
            </a:r>
            <a:r>
              <a:rPr lang="es-ES" dirty="0" err="1"/>
              <a:t>get</a:t>
            </a:r>
            <a:r>
              <a:rPr lang="es-ES" dirty="0"/>
              <a:t> to </a:t>
            </a:r>
            <a:r>
              <a:rPr lang="es-ES" dirty="0" err="1"/>
              <a:t>know</a:t>
            </a:r>
            <a:r>
              <a:rPr lang="es-ES" dirty="0"/>
              <a:t> new places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F2202-9EAC-4280-8AC1-E7E02B504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975" y="4068000"/>
            <a:ext cx="6307200" cy="1710500"/>
          </a:xfrm>
        </p:spPr>
        <p:txBody>
          <a:bodyPr>
            <a:normAutofit/>
          </a:bodyPr>
          <a:lstStyle/>
          <a:p>
            <a:r>
              <a:rPr lang="es-ES" dirty="0" err="1"/>
              <a:t>But</a:t>
            </a:r>
            <a:r>
              <a:rPr lang="es-ES" dirty="0"/>
              <a:t>…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ones</a:t>
            </a:r>
            <a:r>
              <a:rPr lang="es-E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796D4-071E-4E7A-9823-B4D807914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8" r="2193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6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FA6E66-08E8-41B8-87BF-42216179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s-ES" sz="4100"/>
              <a:t>Solution? Recommendation system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4A10224D-486A-4DEE-9994-2DE170375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39973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2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7134AB-0C11-4D89-A4DB-849A8AD6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400"/>
              <a:t>We take Yuddy’s preferences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A744D2-E858-447E-B082-BAF1F927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570" y="540033"/>
            <a:ext cx="3854998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CDCDD-31DD-4575-9937-AE1CF0E4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We take other similar user’s preferences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E2D5F4-9557-47A5-9BE3-65D9263C0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127" y="863628"/>
            <a:ext cx="4999885" cy="51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3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7D09A-D9D1-461C-AAF1-A865AE7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similaritys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and </a:t>
            </a:r>
            <a:r>
              <a:rPr lang="es-ES" dirty="0" err="1"/>
              <a:t>Yuddy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5EE943-42D4-4F2D-BF62-0D338518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construct</a:t>
            </a:r>
            <a:r>
              <a:rPr lang="es-ES" dirty="0"/>
              <a:t> a </a:t>
            </a:r>
            <a:r>
              <a:rPr lang="es-ES" dirty="0" err="1"/>
              <a:t>weighted</a:t>
            </a:r>
            <a:r>
              <a:rPr lang="es-ES" dirty="0"/>
              <a:t> </a:t>
            </a:r>
            <a:r>
              <a:rPr lang="es-ES" dirty="0" err="1"/>
              <a:t>similarity</a:t>
            </a:r>
            <a:r>
              <a:rPr lang="es-ES" dirty="0"/>
              <a:t> </a:t>
            </a:r>
            <a:r>
              <a:rPr lang="es-ES" dirty="0" err="1"/>
              <a:t>venue</a:t>
            </a:r>
            <a:r>
              <a:rPr lang="es-ES" dirty="0"/>
              <a:t> table</a:t>
            </a:r>
          </a:p>
          <a:p>
            <a:endParaRPr lang="es-E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303E582-4BDA-4810-9629-3ADD1291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2383947"/>
            <a:ext cx="4999885" cy="20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AE6E7-F802-4FB8-BD8B-384746C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We obtain the recommendations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3A2185-3C39-4747-93FD-7D3D0C20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127" y="2058954"/>
            <a:ext cx="4999885" cy="27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3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1DC256-6E80-4A55-8DCE-D6AA86F7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Enjoy the new places!</a:t>
            </a:r>
          </a:p>
        </p:txBody>
      </p:sp>
      <p:pic>
        <p:nvPicPr>
          <p:cNvPr id="5" name="Picture 4" descr="Canoe on water during sunset">
            <a:extLst>
              <a:ext uri="{FF2B5EF4-FFF2-40B4-BE49-F238E27FC236}">
                <a16:creationId xmlns:a16="http://schemas.microsoft.com/office/drawing/2014/main" id="{7DE64EED-48FE-40FD-8926-638CE277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10" r="3028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3953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2D1B30"/>
      </a:dk2>
      <a:lt2>
        <a:srgbClr val="F0F0F3"/>
      </a:lt2>
      <a:accent1>
        <a:srgbClr val="A5A424"/>
      </a:accent1>
      <a:accent2>
        <a:srgbClr val="73B01A"/>
      </a:accent2>
      <a:accent3>
        <a:srgbClr val="41B728"/>
      </a:accent3>
      <a:accent4>
        <a:srgbClr val="1BB841"/>
      </a:accent4>
      <a:accent5>
        <a:srgbClr val="27B585"/>
      </a:accent5>
      <a:accent6>
        <a:srgbClr val="1CAFBB"/>
      </a:accent6>
      <a:hlink>
        <a:srgbClr val="6061C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Yuddy wants to get to know new places</vt:lpstr>
      <vt:lpstr>Solution? Recommendation system</vt:lpstr>
      <vt:lpstr>We take Yuddy’s preferences</vt:lpstr>
      <vt:lpstr>We take other similar user’s preferences</vt:lpstr>
      <vt:lpstr>We find the similaritys between each user and Yuddy</vt:lpstr>
      <vt:lpstr>We obtain the recommendations</vt:lpstr>
      <vt:lpstr>Enjoy the new places!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Yuddy wants to get to know new places</dc:title>
  <dc:creator>ANDRES BURGOS SANCHEZ</dc:creator>
  <cp:lastModifiedBy>ANDRES BURGOS SANCHEZ</cp:lastModifiedBy>
  <cp:revision>2</cp:revision>
  <dcterms:created xsi:type="dcterms:W3CDTF">2021-06-02T08:55:15Z</dcterms:created>
  <dcterms:modified xsi:type="dcterms:W3CDTF">2021-06-02T09:04:07Z</dcterms:modified>
</cp:coreProperties>
</file>