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779" autoAdjust="0"/>
    <p:restoredTop sz="94660"/>
  </p:normalViewPr>
  <p:slideViewPr>
    <p:cSldViewPr snapToGrid="0">
      <p:cViewPr varScale="1">
        <p:scale>
          <a:sx n="59" d="100"/>
          <a:sy n="59" d="100"/>
        </p:scale>
        <p:origin x="8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7BE05-95F3-409B-94F6-3D8110DD5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18F407-5600-43FA-BBC3-C7D7D4144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C5A768-5F90-46DF-AD3F-5EE767AB3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3EA9-7F0B-4EAB-8128-0D554F512417}" type="datetimeFigureOut">
              <a:rPr lang="es-CO" smtClean="0"/>
              <a:t>5/10/2020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94F922-EA40-4C48-87BD-E6693EA2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EC4755-2DC9-47DD-AC4A-216A30F66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3E8D-AC67-41FE-9FD5-4A99A1FF2A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996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29BC5-9D7C-402D-BC23-F03B3454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5EEF6C-A990-4F08-91C2-E72C8A89E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20D233-AA6D-43C5-B14A-8A5133E38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3EA9-7F0B-4EAB-8128-0D554F512417}" type="datetimeFigureOut">
              <a:rPr lang="es-CO" smtClean="0"/>
              <a:t>5/10/2020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27FE2E-8620-4047-9881-95C03F1A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9737F7-89A7-43FB-8552-000ED2600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3E8D-AC67-41FE-9FD5-4A99A1FF2A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928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AEFF79-3EE3-4B6A-912C-F476BAF97C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7B1E3B-FA81-49E9-A1E3-077537F0D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E4E6DA-9A08-43F5-9510-A96A7EF7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3EA9-7F0B-4EAB-8128-0D554F512417}" type="datetimeFigureOut">
              <a:rPr lang="es-CO" smtClean="0"/>
              <a:t>5/10/2020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90C63D-F8B6-4392-BA85-B3C5D6CF5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3130BE-21ED-44D9-88B1-D3FF48D7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3E8D-AC67-41FE-9FD5-4A99A1FF2A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078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5FA3A-5D45-42F5-8B52-21EAEF85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CD242D-8B43-4188-B688-DD834DB2D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E743B5-1762-4C14-8D7C-93D1480C2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3EA9-7F0B-4EAB-8128-0D554F512417}" type="datetimeFigureOut">
              <a:rPr lang="es-CO" smtClean="0"/>
              <a:t>5/10/2020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FC8CEA-5880-48F7-8D86-4F7B4BF06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7DCDBF-622A-47C8-A63B-6B63EA2A9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3E8D-AC67-41FE-9FD5-4A99A1FF2A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571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3FD84-9646-4D5C-AA53-A364C958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F98F43-CE96-42E5-AC13-BC46D86B0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BC5AEC-FE68-4554-9C37-95049A8C9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3EA9-7F0B-4EAB-8128-0D554F512417}" type="datetimeFigureOut">
              <a:rPr lang="es-CO" smtClean="0"/>
              <a:t>5/10/2020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781540-F7C1-454D-9560-C27CCBDE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1FEC57-9D71-4673-84F0-0E694BF8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3E8D-AC67-41FE-9FD5-4A99A1FF2A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929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4A1A61-3B43-4E5A-A1AE-B2BB26A0F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C8EF53-3BB4-4AC6-BF66-26257D88A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BAA8AB-6DFE-4D7D-8784-85650497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05BFF2-88A5-49DC-8889-A8F8AC966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3EA9-7F0B-4EAB-8128-0D554F512417}" type="datetimeFigureOut">
              <a:rPr lang="es-CO" smtClean="0"/>
              <a:t>5/10/2020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65BE66-7BC3-4D40-A1A9-D9B8E2FEF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4728B5-5867-4AB7-999D-130D0A13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3E8D-AC67-41FE-9FD5-4A99A1FF2A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3899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11172-8A8D-47A0-92AE-AEE33529E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99C906-6E3C-4104-8057-812781066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20D5F7-98C0-4E5A-9E64-5E87A6C7B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B2B9B37-82DA-418A-AD29-35BD30FFB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09B16D9-2BB5-4A6B-8854-0A0ED96CE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B2BA320-01E4-44E8-81FE-7D0EB91E0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3EA9-7F0B-4EAB-8128-0D554F512417}" type="datetimeFigureOut">
              <a:rPr lang="es-CO" smtClean="0"/>
              <a:t>5/10/2020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2EDBFB5-AB87-46C4-BB7C-145C3E1D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722C4D7-3B63-4899-BB72-D2B18370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3E8D-AC67-41FE-9FD5-4A99A1FF2A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643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26F6F-F166-4C97-BB63-6649AE93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DAF1132-59EC-40B0-B65D-A97773367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3EA9-7F0B-4EAB-8128-0D554F512417}" type="datetimeFigureOut">
              <a:rPr lang="es-CO" smtClean="0"/>
              <a:t>5/10/2020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50D885-3137-4F93-9C60-02FCA7051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1411A8E-C68F-4021-B1B9-3983CFA3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3E8D-AC67-41FE-9FD5-4A99A1FF2A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647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53651A8-730C-46FD-8FC1-26E6B8A82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3EA9-7F0B-4EAB-8128-0D554F512417}" type="datetimeFigureOut">
              <a:rPr lang="es-CO" smtClean="0"/>
              <a:t>5/10/2020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0390872-BB83-4690-AD1D-6A37905E6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918AC5-24FD-4B7F-9152-5FF39C97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3E8D-AC67-41FE-9FD5-4A99A1FF2A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109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3CC2C-D8F3-49F8-8C75-50274632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525FF9-0C9F-4955-BBF3-A1D818EE4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B188F5-8ED6-4C01-8C7F-1A48F8B1D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1D7160-646D-4FFA-906F-466CA1022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3EA9-7F0B-4EAB-8128-0D554F512417}" type="datetimeFigureOut">
              <a:rPr lang="es-CO" smtClean="0"/>
              <a:t>5/10/2020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6BC1F5-20CF-4384-A0E0-CC0429625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76D0F1-7B80-4960-ABB9-9732BF9B3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3E8D-AC67-41FE-9FD5-4A99A1FF2A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388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FCB33-A561-4BA5-9F2B-67DC0AC5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060A3E0-D427-4196-BDEF-335ECE6C0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62E06F-CE07-44A3-938A-7EE33C08B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790CF2-BAF3-452A-B6E1-CB39677F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3EA9-7F0B-4EAB-8128-0D554F512417}" type="datetimeFigureOut">
              <a:rPr lang="es-CO" smtClean="0"/>
              <a:t>5/10/2020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B1FCD1-015C-4A79-B758-E09CE131E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CC3ECC-6206-443B-82C1-93F247F6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3E8D-AC67-41FE-9FD5-4A99A1FF2A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975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90B0075-3093-4A2C-9C97-99B6880D3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1FE510-CDDE-45EA-BEC2-5626E4EA9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CB0A1D-CF5C-491F-A226-7C1C3D8D5C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3EA9-7F0B-4EAB-8128-0D554F512417}" type="datetimeFigureOut">
              <a:rPr lang="es-CO" smtClean="0"/>
              <a:t>5/10/2020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F3927B-1900-460F-948C-FFE048239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BD5917-1137-4881-B815-096FA29F4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23E8D-AC67-41FE-9FD5-4A99A1FF2A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799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35A9501-D24A-4D56-BB40-31807825A411}"/>
              </a:ext>
            </a:extLst>
          </p:cNvPr>
          <p:cNvSpPr txBox="1"/>
          <p:nvPr/>
        </p:nvSpPr>
        <p:spPr>
          <a:xfrm>
            <a:off x="0" y="58490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 err="1"/>
              <a:t>Source</a:t>
            </a:r>
            <a:r>
              <a:rPr lang="es-CO" dirty="0"/>
              <a:t>: </a:t>
            </a:r>
          </a:p>
          <a:p>
            <a:r>
              <a:rPr lang="es-CO" dirty="0"/>
              <a:t>https://www.youtube.com/watch?v=H8A-9jW5QuE&amp;ab_channel=SerchGeek</a:t>
            </a:r>
          </a:p>
        </p:txBody>
      </p:sp>
    </p:spTree>
    <p:extLst>
      <p:ext uri="{BB962C8B-B14F-4D97-AF65-F5344CB8AC3E}">
        <p14:creationId xmlns:p14="http://schemas.microsoft.com/office/powerpoint/2010/main" val="28985984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Puerto</dc:creator>
  <cp:lastModifiedBy>Puerto</cp:lastModifiedBy>
  <cp:revision>1</cp:revision>
  <dcterms:created xsi:type="dcterms:W3CDTF">2020-10-05T18:04:19Z</dcterms:created>
  <dcterms:modified xsi:type="dcterms:W3CDTF">2020-10-05T18:10:18Z</dcterms:modified>
</cp:coreProperties>
</file>