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5" r:id="rId18"/>
    <p:sldId id="272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0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427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095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09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58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59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240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16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799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66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37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74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60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785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67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7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29DA-21E1-4D00-A291-6DAF57D2DDA1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F0AD6C-9961-4DCF-9754-6253F88F0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24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F00AC-0F72-4E9A-A9EF-E36788AC6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pPr algn="ctr"/>
            <a:r>
              <a:rPr lang="es-MX" dirty="0"/>
              <a:t>Primeros pasos con</a:t>
            </a:r>
            <a:br>
              <a:rPr lang="es-MX" dirty="0"/>
            </a:br>
            <a:r>
              <a:rPr lang="es-MX" b="1" dirty="0">
                <a:solidFill>
                  <a:srgbClr val="C00000"/>
                </a:solidFill>
                <a:latin typeface="Arial Black" panose="020B0A04020102020204" pitchFamily="34" charset="0"/>
              </a:rPr>
              <a:t> RUBY</a:t>
            </a:r>
          </a:p>
        </p:txBody>
      </p:sp>
      <p:pic>
        <p:nvPicPr>
          <p:cNvPr id="1026" name="Picture 2" descr="Resultado de imagen para Ruby logo png">
            <a:extLst>
              <a:ext uri="{FF2B5EF4-FFF2-40B4-BE49-F238E27FC236}">
                <a16:creationId xmlns:a16="http://schemas.microsoft.com/office/drawing/2014/main" id="{3564F4BC-4EE8-40DD-8225-2A7DCEAA2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13" y="2514973"/>
            <a:ext cx="1222573" cy="12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A150C3B-68BD-4347-88BA-D83A56E2AF94}"/>
              </a:ext>
            </a:extLst>
          </p:cNvPr>
          <p:cNvSpPr txBox="1"/>
          <p:nvPr/>
        </p:nvSpPr>
        <p:spPr>
          <a:xfrm>
            <a:off x="3980934" y="4164228"/>
            <a:ext cx="4230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LUIS ANDRÉS CONTRERAS MONTEJO</a:t>
            </a:r>
          </a:p>
          <a:p>
            <a:pPr algn="just"/>
            <a:endParaRPr lang="es-MX" sz="2000" dirty="0"/>
          </a:p>
          <a:p>
            <a:pPr algn="ctr"/>
            <a:r>
              <a:rPr lang="es-MX" sz="2000" dirty="0"/>
              <a:t>13 de Diciembre del 2019</a:t>
            </a:r>
          </a:p>
          <a:p>
            <a:pPr algn="just"/>
            <a:endParaRPr lang="es-MX" sz="2000" dirty="0"/>
          </a:p>
          <a:p>
            <a:pPr algn="ctr"/>
            <a:r>
              <a:rPr lang="es-MX" sz="2000" dirty="0"/>
              <a:t>Duración: 16:00 a 18:00 pm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64479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E4E53-790A-42C0-A34D-86853EDB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Escribe un programa que pregunte el nombre de tu mascota, posteriormente este te pida la edad en años “humanos” y la especie de tu mascota</a:t>
            </a:r>
            <a:br>
              <a:rPr lang="es-MX" dirty="0"/>
            </a:br>
            <a:r>
              <a:rPr lang="es-MX" dirty="0"/>
              <a:t>Al final nuestro programa tiene que decir: </a:t>
            </a:r>
          </a:p>
          <a:p>
            <a:pPr marL="0" indent="0">
              <a:buNone/>
            </a:pPr>
            <a:r>
              <a:rPr lang="es-MX" dirty="0"/>
              <a:t>“Nombre de la mascota” tiene la edad de “tantos años” y es “especie”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C98C1A-B056-4C0C-BB05-CAFB8E91F5F2}"/>
              </a:ext>
            </a:extLst>
          </p:cNvPr>
          <p:cNvSpPr txBox="1"/>
          <p:nvPr/>
        </p:nvSpPr>
        <p:spPr>
          <a:xfrm>
            <a:off x="3874077" y="1371600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SALUDA A TU MASCOTA</a:t>
            </a:r>
          </a:p>
        </p:txBody>
      </p:sp>
    </p:spTree>
    <p:extLst>
      <p:ext uri="{BB962C8B-B14F-4D97-AF65-F5344CB8AC3E}">
        <p14:creationId xmlns:p14="http://schemas.microsoft.com/office/powerpoint/2010/main" val="205630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752E3-AF65-4D77-B1DD-E35558F4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/>
              <a:t>Operadores de comparación y procedencias.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B3B6D-4052-4335-94C3-0676B8C3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10 &gt; 10, 10 es mayor que 10?  la consola soltara un False.</a:t>
            </a:r>
          </a:p>
          <a:p>
            <a:pPr algn="just"/>
            <a:r>
              <a:rPr lang="es-MX" dirty="0"/>
              <a:t>10 &gt; 4, 10 es mayor que 4? la consola soltara un True.</a:t>
            </a:r>
          </a:p>
          <a:p>
            <a:pPr algn="just"/>
            <a:r>
              <a:rPr lang="es-MX" dirty="0"/>
              <a:t>10 &lt; 10, 10 es menor que 10? la consola soltara un False.</a:t>
            </a:r>
          </a:p>
          <a:p>
            <a:pPr algn="just"/>
            <a:r>
              <a:rPr lang="es-MX" dirty="0"/>
              <a:t> 4 &lt; 10, 4 es menor que 10? la consola soltara un True.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499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8B57-C2B5-42E9-9AFC-7D09A5C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/>
              <a:t>¿Cuál es el resultado de la siguiente suma?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DA359-ED32-4FDF-AE1D-143AF61D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2400" dirty="0"/>
          </a:p>
          <a:p>
            <a:pPr marL="0" indent="0" algn="ctr">
              <a:buNone/>
            </a:pPr>
            <a:r>
              <a:rPr lang="es-MX" sz="2400" dirty="0"/>
              <a:t>10 + 3 + 46(5 + 4 + 2 – 1) + 8(9)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032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2BBFF-62C0-4CA4-93DD-749032D3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Procedencias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BD9B0-1E33-4EF3-A711-CCCD0070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1.- ** // exponente al cuadrado.</a:t>
            </a:r>
          </a:p>
          <a:p>
            <a:pPr algn="just"/>
            <a:r>
              <a:rPr lang="es-MX" dirty="0"/>
              <a:t>2.- ! // operador de </a:t>
            </a:r>
            <a:r>
              <a:rPr lang="es-MX" dirty="0" err="1"/>
              <a:t>negacion</a:t>
            </a:r>
            <a:r>
              <a:rPr lang="es-MX" dirty="0"/>
              <a:t> </a:t>
            </a:r>
          </a:p>
          <a:p>
            <a:pPr algn="just"/>
            <a:r>
              <a:rPr lang="es-MX" dirty="0"/>
              <a:t>3.- * / - </a:t>
            </a:r>
            <a:r>
              <a:rPr lang="es-MX" dirty="0" err="1"/>
              <a:t>multiplicacion</a:t>
            </a:r>
            <a:r>
              <a:rPr lang="es-MX" dirty="0"/>
              <a:t> , </a:t>
            </a:r>
            <a:r>
              <a:rPr lang="es-MX" dirty="0" err="1"/>
              <a:t>division</a:t>
            </a:r>
            <a:r>
              <a:rPr lang="es-MX" dirty="0"/>
              <a:t>, resta</a:t>
            </a:r>
          </a:p>
          <a:p>
            <a:pPr algn="just"/>
            <a:r>
              <a:rPr lang="es-MX" dirty="0"/>
              <a:t>4.- + - // Suma, resta</a:t>
            </a:r>
          </a:p>
          <a:p>
            <a:pPr algn="just"/>
            <a:r>
              <a:rPr lang="es-MX" dirty="0"/>
              <a:t>5.- &lt;&gt; &lt;= &gt;= //  menor o mayor que..  menor o igual,  mayor o igual  </a:t>
            </a:r>
          </a:p>
          <a:p>
            <a:pPr algn="just"/>
            <a:r>
              <a:rPr lang="es-MX" dirty="0"/>
              <a:t>6.- == &lt;=&gt; != // igualdad, menor que mayor que, diferencia</a:t>
            </a:r>
          </a:p>
          <a:p>
            <a:pPr algn="just"/>
            <a:r>
              <a:rPr lang="es-MX" dirty="0"/>
              <a:t>7.- &amp;&amp;  // and</a:t>
            </a:r>
          </a:p>
          <a:p>
            <a:pPr algn="just"/>
            <a:r>
              <a:rPr lang="es-MX" dirty="0"/>
              <a:t>8.- ||  // </a:t>
            </a:r>
            <a:r>
              <a:rPr lang="es-MX" dirty="0" err="1"/>
              <a:t>or</a:t>
            </a:r>
            <a:endParaRPr lang="es-MX" dirty="0"/>
          </a:p>
          <a:p>
            <a:pPr algn="just"/>
            <a:r>
              <a:rPr lang="es-MX" dirty="0"/>
              <a:t>9.- </a:t>
            </a:r>
            <a:r>
              <a:rPr lang="es-MX" dirty="0" err="1"/>
              <a:t>Asignacion</a:t>
            </a:r>
            <a:endParaRPr lang="es-MX" dirty="0"/>
          </a:p>
          <a:p>
            <a:pPr algn="just"/>
            <a:r>
              <a:rPr lang="es-MX" dirty="0"/>
              <a:t>10.- </a:t>
            </a:r>
            <a:r>
              <a:rPr lang="es-MX" dirty="0" err="1"/>
              <a:t>not</a:t>
            </a:r>
            <a:endParaRPr lang="es-MX" dirty="0"/>
          </a:p>
          <a:p>
            <a:pPr algn="just"/>
            <a:r>
              <a:rPr lang="es-MX" dirty="0"/>
              <a:t>11.- </a:t>
            </a:r>
            <a:r>
              <a:rPr lang="es-MX" dirty="0" err="1"/>
              <a:t>or</a:t>
            </a:r>
            <a:r>
              <a:rPr lang="es-MX" dirty="0"/>
              <a:t>, and</a:t>
            </a:r>
          </a:p>
        </p:txBody>
      </p:sp>
    </p:spTree>
    <p:extLst>
      <p:ext uri="{BB962C8B-B14F-4D97-AF65-F5344CB8AC3E}">
        <p14:creationId xmlns:p14="http://schemas.microsoft.com/office/powerpoint/2010/main" val="73844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10E94-E8FF-4079-BA5E-B18113AC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Count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17758-2167-4EA4-94F8-E6081F15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Realiza un programa que te pida un texto y te cuente cuantas letras b</a:t>
            </a:r>
          </a:p>
          <a:p>
            <a:r>
              <a:rPr lang="es-MX" dirty="0"/>
              <a:t>Tiene, incluyendo las mayúsculas.</a:t>
            </a:r>
          </a:p>
          <a:p>
            <a:endParaRPr lang="es-MX" dirty="0"/>
          </a:p>
          <a:p>
            <a:r>
              <a:rPr lang="es-MX" dirty="0"/>
              <a:t>Al final tiene que decir: nuestro texto “texto” tiene “cantidad” de B”</a:t>
            </a:r>
          </a:p>
        </p:txBody>
      </p:sp>
    </p:spTree>
    <p:extLst>
      <p:ext uri="{BB962C8B-B14F-4D97-AF65-F5344CB8AC3E}">
        <p14:creationId xmlns:p14="http://schemas.microsoft.com/office/powerpoint/2010/main" val="328771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8BB1C-25E2-43EA-A87D-C6EBD7E3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051" y="2788555"/>
            <a:ext cx="5401898" cy="1280890"/>
          </a:xfrm>
        </p:spPr>
        <p:txBody>
          <a:bodyPr/>
          <a:lstStyle/>
          <a:p>
            <a:r>
              <a:rPr lang="es-MX" dirty="0" err="1"/>
              <a:t>If</a:t>
            </a:r>
            <a:r>
              <a:rPr lang="es-MX" dirty="0"/>
              <a:t>, </a:t>
            </a:r>
            <a:r>
              <a:rPr lang="es-MX" dirty="0" err="1"/>
              <a:t>else</a:t>
            </a:r>
            <a:r>
              <a:rPr lang="es-MX" dirty="0"/>
              <a:t>, </a:t>
            </a:r>
            <a:r>
              <a:rPr lang="es-MX" dirty="0" err="1"/>
              <a:t>elsif</a:t>
            </a:r>
            <a:r>
              <a:rPr lang="es-MX" dirty="0"/>
              <a:t> y </a:t>
            </a:r>
            <a:r>
              <a:rPr lang="es-MX" dirty="0" err="1"/>
              <a:t>Unless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294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0765A-2E10-49CE-B264-FA369063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Realiza lo siguiente: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02022-40D2-493A-A15A-E6F0B8F3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Realiza un programa que te pregunte la lada de un numero telefónico</a:t>
            </a:r>
          </a:p>
          <a:p>
            <a:pPr marL="0" indent="0">
              <a:buNone/>
            </a:pPr>
            <a:r>
              <a:rPr lang="es-MX" dirty="0"/>
              <a:t>Posteriormente el resultado del programa tiene que decir lo siguiente:</a:t>
            </a:r>
          </a:p>
          <a:p>
            <a:pPr marL="0" indent="0">
              <a:buNone/>
            </a:pPr>
            <a:r>
              <a:rPr lang="es-MX" dirty="0"/>
              <a:t>La lada de tu numero pertenece a “cierto estado”.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Se puede hacer con </a:t>
            </a:r>
            <a:r>
              <a:rPr lang="es-MX" dirty="0" err="1"/>
              <a:t>Unless</a:t>
            </a:r>
            <a:r>
              <a:rPr lang="es-MX" dirty="0"/>
              <a:t> o </a:t>
            </a:r>
            <a:r>
              <a:rPr lang="es-MX" dirty="0" err="1"/>
              <a:t>If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804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F6648-B709-4330-A4C5-2CDC1995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4811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err="1"/>
              <a:t>even</a:t>
            </a:r>
            <a:br>
              <a:rPr lang="es-MX" b="1" dirty="0"/>
            </a:br>
            <a:br>
              <a:rPr lang="es-MX" b="1" dirty="0"/>
            </a:br>
            <a:r>
              <a:rPr lang="es-MX" b="1" dirty="0"/>
              <a:t>¿Cómo hacer un programa que te diga si un numero es par?</a:t>
            </a:r>
          </a:p>
        </p:txBody>
      </p:sp>
    </p:spTree>
    <p:extLst>
      <p:ext uri="{BB962C8B-B14F-4D97-AF65-F5344CB8AC3E}">
        <p14:creationId xmlns:p14="http://schemas.microsoft.com/office/powerpoint/2010/main" val="137946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881CF-4929-4C9A-B0AC-042DE75E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lang="es-MX" b="1" dirty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81050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4CD81-F94C-43FE-B607-F56F49DA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434" y="1540189"/>
            <a:ext cx="8915400" cy="3777622"/>
          </a:xfrm>
        </p:spPr>
        <p:txBody>
          <a:bodyPr/>
          <a:lstStyle/>
          <a:p>
            <a:r>
              <a:rPr lang="es-MX" dirty="0"/>
              <a:t>Realiza un programa que diga la cantidad de habitantes que hay en un lugar, ejemplo:</a:t>
            </a:r>
          </a:p>
          <a:p>
            <a:r>
              <a:rPr lang="es-MX" dirty="0"/>
              <a:t>Escribe un lugar: Tabasco</a:t>
            </a:r>
          </a:p>
          <a:p>
            <a:r>
              <a:rPr lang="es-MX" dirty="0"/>
              <a:t>Impresión:</a:t>
            </a:r>
          </a:p>
          <a:p>
            <a:r>
              <a:rPr lang="es-MX" dirty="0"/>
              <a:t>Tabasco tiene tantos habitantes</a:t>
            </a:r>
          </a:p>
        </p:txBody>
      </p:sp>
    </p:spTree>
    <p:extLst>
      <p:ext uri="{BB962C8B-B14F-4D97-AF65-F5344CB8AC3E}">
        <p14:creationId xmlns:p14="http://schemas.microsoft.com/office/powerpoint/2010/main" val="29059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yukihiro matsumoto">
            <a:extLst>
              <a:ext uri="{FF2B5EF4-FFF2-40B4-BE49-F238E27FC236}">
                <a16:creationId xmlns:a16="http://schemas.microsoft.com/office/drawing/2014/main" id="{9072320B-971D-460E-BD42-887C6218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58" y="1661043"/>
            <a:ext cx="7003283" cy="467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6E394C4-D957-4E2C-955F-B8047262AD4E}"/>
              </a:ext>
            </a:extLst>
          </p:cNvPr>
          <p:cNvSpPr txBox="1"/>
          <p:nvPr/>
        </p:nvSpPr>
        <p:spPr>
          <a:xfrm>
            <a:off x="4587412" y="921324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/>
              <a:t>YUKIHIRO MATSUMOTO</a:t>
            </a:r>
          </a:p>
          <a:p>
            <a:pPr algn="ctr"/>
            <a:r>
              <a:rPr lang="es-MX" sz="2000" i="1" dirty="0"/>
              <a:t>(creador de Ruby) </a:t>
            </a:r>
          </a:p>
        </p:txBody>
      </p:sp>
    </p:spTree>
    <p:extLst>
      <p:ext uri="{BB962C8B-B14F-4D97-AF65-F5344CB8AC3E}">
        <p14:creationId xmlns:p14="http://schemas.microsoft.com/office/powerpoint/2010/main" val="426616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D429F-8622-46BE-BC0F-D8D56D5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000" b="1" dirty="0"/>
              <a:t>Iteración </a:t>
            </a:r>
            <a:r>
              <a:rPr lang="es-MX" sz="2000" b="1" dirty="0" err="1"/>
              <a:t>each</a:t>
            </a:r>
            <a:r>
              <a:rPr lang="es-MX" sz="2000" b="1" dirty="0"/>
              <a:t>, y Rangos</a:t>
            </a:r>
          </a:p>
          <a:p>
            <a:pPr algn="ctr"/>
            <a:endParaRPr lang="es-MX" sz="2000" b="1" dirty="0"/>
          </a:p>
          <a:p>
            <a:pPr algn="ctr"/>
            <a:endParaRPr lang="es-MX" sz="2000" b="1" dirty="0"/>
          </a:p>
          <a:p>
            <a:pPr algn="ctr"/>
            <a:endParaRPr lang="es-MX" sz="2000" b="1" dirty="0"/>
          </a:p>
          <a:p>
            <a:pPr marL="0" indent="0" algn="ctr">
              <a:buNone/>
            </a:pPr>
            <a:r>
              <a:rPr lang="es-MX" sz="2000" dirty="0"/>
              <a:t>Calcular el promedio</a:t>
            </a:r>
          </a:p>
        </p:txBody>
      </p:sp>
    </p:spTree>
    <p:extLst>
      <p:ext uri="{BB962C8B-B14F-4D97-AF65-F5344CB8AC3E}">
        <p14:creationId xmlns:p14="http://schemas.microsoft.com/office/powerpoint/2010/main" val="139509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52E69-CB8E-456D-A043-FD16A0A3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Resuelve el siguiente acertijo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9FC86-FC11-4D7F-9641-697270C4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MX" dirty="0"/>
              <a:t>1000 = 3</a:t>
            </a:r>
          </a:p>
          <a:p>
            <a:pPr algn="ctr"/>
            <a:r>
              <a:rPr lang="es-MX" dirty="0"/>
              <a:t>0101 = 2</a:t>
            </a:r>
          </a:p>
          <a:p>
            <a:pPr algn="ctr"/>
            <a:r>
              <a:rPr lang="es-MX" dirty="0"/>
              <a:t>8210 = 3</a:t>
            </a:r>
          </a:p>
          <a:p>
            <a:pPr algn="ctr"/>
            <a:r>
              <a:rPr lang="es-MX" dirty="0"/>
              <a:t>0081 = 4</a:t>
            </a:r>
          </a:p>
          <a:p>
            <a:pPr algn="ctr"/>
            <a:r>
              <a:rPr lang="es-MX" dirty="0"/>
              <a:t>8887 = 6</a:t>
            </a:r>
          </a:p>
          <a:p>
            <a:pPr algn="ctr"/>
            <a:r>
              <a:rPr lang="es-MX" dirty="0"/>
              <a:t>8910 = 4</a:t>
            </a:r>
          </a:p>
          <a:p>
            <a:pPr algn="ctr"/>
            <a:r>
              <a:rPr lang="es-MX" dirty="0"/>
              <a:t>7771 = 0</a:t>
            </a:r>
          </a:p>
          <a:p>
            <a:pPr algn="ctr"/>
            <a:r>
              <a:rPr lang="es-MX" dirty="0"/>
              <a:t>2120 = 1</a:t>
            </a:r>
          </a:p>
          <a:p>
            <a:pPr algn="ctr"/>
            <a:r>
              <a:rPr lang="es-MX" dirty="0"/>
              <a:t>8691 = 4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326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124EF-DF94-48DE-9C94-A094435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INTRODUCCIÓN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346E9F4-7906-45AE-A1C8-7776FD62FABF}"/>
              </a:ext>
            </a:extLst>
          </p:cNvPr>
          <p:cNvSpPr txBox="1"/>
          <p:nvPr/>
        </p:nvSpPr>
        <p:spPr>
          <a:xfrm>
            <a:off x="3082249" y="1408670"/>
            <a:ext cx="7933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¿Qué es Ruby?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Un Lenguaje Orientado a Objetos.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 un Lenguaje interpretado.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 un Lenguaje Multiplataforma. </a:t>
            </a:r>
          </a:p>
        </p:txBody>
      </p:sp>
    </p:spTree>
    <p:extLst>
      <p:ext uri="{BB962C8B-B14F-4D97-AF65-F5344CB8AC3E}">
        <p14:creationId xmlns:p14="http://schemas.microsoft.com/office/powerpoint/2010/main" val="279319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C3BD0-7A3F-4A1B-8478-1DE5B5C6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3023287"/>
            <a:ext cx="8915400" cy="634314"/>
          </a:xfrm>
        </p:spPr>
        <p:txBody>
          <a:bodyPr>
            <a:normAutofit/>
          </a:bodyPr>
          <a:lstStyle/>
          <a:p>
            <a:pPr algn="ctr"/>
            <a:r>
              <a:rPr lang="es-MX" sz="2400" b="1" dirty="0"/>
              <a:t>EL PRIMER HOLA MUNDO</a:t>
            </a:r>
          </a:p>
        </p:txBody>
      </p:sp>
    </p:spTree>
    <p:extLst>
      <p:ext uri="{BB962C8B-B14F-4D97-AF65-F5344CB8AC3E}">
        <p14:creationId xmlns:p14="http://schemas.microsoft.com/office/powerpoint/2010/main" val="181591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AA85B-5DF1-48A5-B4EC-3D227634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021D7-DD96-4D5E-B4C8-001F90A4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una Variable? </a:t>
            </a:r>
          </a:p>
          <a:p>
            <a:endParaRPr lang="es-MX" dirty="0"/>
          </a:p>
          <a:p>
            <a:r>
              <a:rPr lang="es-MX" dirty="0"/>
              <a:t>¿Qué es un </a:t>
            </a:r>
            <a:r>
              <a:rPr lang="es-MX" dirty="0" err="1"/>
              <a:t>String</a:t>
            </a:r>
            <a:r>
              <a:rPr lang="es-MX" dirty="0"/>
              <a:t>?</a:t>
            </a:r>
          </a:p>
          <a:p>
            <a:endParaRPr lang="es-MX" dirty="0"/>
          </a:p>
          <a:p>
            <a:r>
              <a:rPr lang="es-MX" dirty="0"/>
              <a:t>¿Cómo creamos una Variable en Ruby? 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416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E0CB7-68D0-4ACC-8EC3-E9DEBB6A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44378"/>
          </a:xfrm>
        </p:spPr>
        <p:txBody>
          <a:bodyPr/>
          <a:lstStyle/>
          <a:p>
            <a:pPr algn="ctr"/>
            <a:r>
              <a:rPr lang="es-MX" b="1" dirty="0"/>
              <a:t>Crea 4 variables con diferente nombre y de manera ordenada</a:t>
            </a:r>
          </a:p>
        </p:txBody>
      </p:sp>
    </p:spTree>
    <p:extLst>
      <p:ext uri="{BB962C8B-B14F-4D97-AF65-F5344CB8AC3E}">
        <p14:creationId xmlns:p14="http://schemas.microsoft.com/office/powerpoint/2010/main" val="125277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29124-C12A-41F0-86D5-96BE25DB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727" y="514912"/>
            <a:ext cx="5216546" cy="1280890"/>
          </a:xfrm>
        </p:spPr>
        <p:txBody>
          <a:bodyPr>
            <a:normAutofit/>
          </a:bodyPr>
          <a:lstStyle/>
          <a:p>
            <a:r>
              <a:rPr lang="es-MX" sz="2800" b="1" dirty="0"/>
              <a:t>OPERACIONES ARITMETICAS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B62B77-F371-4A42-9903-4438306C3699}"/>
              </a:ext>
            </a:extLst>
          </p:cNvPr>
          <p:cNvSpPr txBox="1"/>
          <p:nvPr/>
        </p:nvSpPr>
        <p:spPr>
          <a:xfrm>
            <a:off x="1965786" y="1155357"/>
            <a:ext cx="6738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to_f</a:t>
            </a:r>
            <a:r>
              <a:rPr lang="en-US" dirty="0"/>
              <a:t>: </a:t>
            </a:r>
            <a:r>
              <a:rPr lang="en-US" dirty="0" err="1"/>
              <a:t>numeros</a:t>
            </a:r>
            <a:r>
              <a:rPr lang="en-US" dirty="0"/>
              <a:t> </a:t>
            </a:r>
            <a:r>
              <a:rPr lang="en-US" dirty="0" err="1"/>
              <a:t>flotantes</a:t>
            </a:r>
            <a:r>
              <a:rPr lang="en-US" dirty="0"/>
              <a:t> (</a:t>
            </a:r>
            <a:r>
              <a:rPr lang="en-US" dirty="0" err="1"/>
              <a:t>decimanles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to_i</a:t>
            </a:r>
            <a:r>
              <a:rPr lang="en-US" dirty="0"/>
              <a:t>: </a:t>
            </a:r>
            <a:r>
              <a:rPr lang="en-US" dirty="0" err="1"/>
              <a:t>numeros</a:t>
            </a:r>
            <a:r>
              <a:rPr lang="en-US" dirty="0"/>
              <a:t> </a:t>
            </a:r>
            <a:r>
              <a:rPr lang="en-US" dirty="0" err="1"/>
              <a:t>enteros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.</a:t>
            </a:r>
            <a:r>
              <a:rPr lang="en-US" dirty="0" err="1"/>
              <a:t>to_s</a:t>
            </a:r>
            <a:r>
              <a:rPr lang="en-US" dirty="0"/>
              <a:t>: strings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.even?: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es par o </a:t>
            </a:r>
            <a:r>
              <a:rPr lang="en-US" dirty="0" err="1"/>
              <a:t>inpar</a:t>
            </a:r>
            <a:endParaRPr lang="en-US" dirty="0"/>
          </a:p>
          <a:p>
            <a:endParaRPr lang="en-US" dirty="0"/>
          </a:p>
          <a:p>
            <a:r>
              <a:rPr lang="en-US" dirty="0"/>
              <a:t>.abs: el valor </a:t>
            </a:r>
            <a:r>
              <a:rPr lang="en-US" dirty="0" err="1"/>
              <a:t>absoluto</a:t>
            </a:r>
            <a:r>
              <a:rPr lang="en-US" dirty="0"/>
              <a:t> de un </a:t>
            </a:r>
            <a:r>
              <a:rPr lang="en-US" dirty="0" err="1"/>
              <a:t>numero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.next: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352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AE74D-468A-42C4-ADB5-08741AFD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0263"/>
            <a:ext cx="8911687" cy="1280890"/>
          </a:xfrm>
        </p:spPr>
        <p:txBody>
          <a:bodyPr/>
          <a:lstStyle/>
          <a:p>
            <a:pPr algn="ctr"/>
            <a:r>
              <a:rPr lang="es-MX" b="1" dirty="0" err="1"/>
              <a:t>Strings</a:t>
            </a:r>
            <a:endParaRPr lang="es-MX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8CD588-7BA5-462B-B338-F4022E816562}"/>
              </a:ext>
            </a:extLst>
          </p:cNvPr>
          <p:cNvSpPr txBox="1"/>
          <p:nvPr/>
        </p:nvSpPr>
        <p:spPr>
          <a:xfrm>
            <a:off x="2515525" y="2521059"/>
            <a:ext cx="7160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Concatenación</a:t>
            </a:r>
          </a:p>
          <a:p>
            <a:pPr algn="ctr"/>
            <a:endParaRPr lang="es-MX" sz="2800" dirty="0"/>
          </a:p>
          <a:p>
            <a:endParaRPr lang="es-MX" sz="2800" dirty="0"/>
          </a:p>
          <a:p>
            <a:pPr algn="ctr"/>
            <a:r>
              <a:rPr lang="es-MX" sz="2800" dirty="0"/>
              <a:t>Interpolación </a:t>
            </a:r>
          </a:p>
        </p:txBody>
      </p:sp>
    </p:spTree>
    <p:extLst>
      <p:ext uri="{BB962C8B-B14F-4D97-AF65-F5344CB8AC3E}">
        <p14:creationId xmlns:p14="http://schemas.microsoft.com/office/powerpoint/2010/main" val="7627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5DA7A-7052-42A9-B070-8A918AFA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lang="es-MX" b="1" dirty="0"/>
              <a:t>Entradas y Salidas</a:t>
            </a:r>
          </a:p>
        </p:txBody>
      </p:sp>
    </p:spTree>
    <p:extLst>
      <p:ext uri="{BB962C8B-B14F-4D97-AF65-F5344CB8AC3E}">
        <p14:creationId xmlns:p14="http://schemas.microsoft.com/office/powerpoint/2010/main" val="110892795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387</TotalTime>
  <Words>564</Words>
  <Application>Microsoft Office PowerPoint</Application>
  <PresentationFormat>Panorámica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Century Gothic</vt:lpstr>
      <vt:lpstr>Wingdings 3</vt:lpstr>
      <vt:lpstr>Espiral</vt:lpstr>
      <vt:lpstr>Primeros pasos con  RUBY</vt:lpstr>
      <vt:lpstr>Presentación de PowerPoint</vt:lpstr>
      <vt:lpstr>INTRODUCCIÓN</vt:lpstr>
      <vt:lpstr>Presentación de PowerPoint</vt:lpstr>
      <vt:lpstr>VARIABLES</vt:lpstr>
      <vt:lpstr>Presentación de PowerPoint</vt:lpstr>
      <vt:lpstr>OPERACIONES ARITMETICAS</vt:lpstr>
      <vt:lpstr>Strings</vt:lpstr>
      <vt:lpstr>Entradas y Salidas</vt:lpstr>
      <vt:lpstr>Presentación de PowerPoint</vt:lpstr>
      <vt:lpstr>Operadores de comparación y procedencias. </vt:lpstr>
      <vt:lpstr>¿Cuál es el resultado de la siguiente suma?</vt:lpstr>
      <vt:lpstr>Procedencias</vt:lpstr>
      <vt:lpstr>Count</vt:lpstr>
      <vt:lpstr>If, else, elsif y Unless</vt:lpstr>
      <vt:lpstr>Realiza lo siguiente:</vt:lpstr>
      <vt:lpstr>even  ¿Cómo hacer un programa que te diga si un numero es par?</vt:lpstr>
      <vt:lpstr>CASE</vt:lpstr>
      <vt:lpstr>Presentación de PowerPoint</vt:lpstr>
      <vt:lpstr>Presentación de PowerPoint</vt:lpstr>
      <vt:lpstr>Resuelve el siguiente acertijo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Primeros pasos con  RUBY</dc:title>
  <dc:creator>Andrés Contreras</dc:creator>
  <cp:lastModifiedBy>Andrés Contreras</cp:lastModifiedBy>
  <cp:revision>21</cp:revision>
  <dcterms:created xsi:type="dcterms:W3CDTF">2019-12-13T07:26:09Z</dcterms:created>
  <dcterms:modified xsi:type="dcterms:W3CDTF">2019-12-13T21:55:23Z</dcterms:modified>
</cp:coreProperties>
</file>