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93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73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83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0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8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20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35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73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4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5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54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02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20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8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88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5A72-C782-4554-86BA-98FA53EFEC98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082454-61A3-4A8B-A421-2BFCEE290E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46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Práctica Gestión Metro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Alexander Echavarría Calle</a:t>
            </a:r>
          </a:p>
          <a:p>
            <a:pPr algn="l"/>
            <a:r>
              <a:rPr lang="es-ES" dirty="0" smtClean="0"/>
              <a:t>Andres Cañadas Mera</a:t>
            </a:r>
          </a:p>
          <a:p>
            <a:pPr algn="l"/>
            <a:r>
              <a:rPr lang="es-ES" dirty="0" smtClean="0"/>
              <a:t>Alejandro Torija Quijorna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60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57588"/>
            <a:ext cx="6853154" cy="54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Casos de Uso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43481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Especificaciones de Caso de Uso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7" y="1690688"/>
            <a:ext cx="5258283" cy="25932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71" y="1690688"/>
            <a:ext cx="5249529" cy="259324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16" y="4273879"/>
            <a:ext cx="5258283" cy="25841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419" y="4283937"/>
            <a:ext cx="5255381" cy="25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0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del Sistema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22148"/>
            <a:ext cx="5197437" cy="54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236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32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Práctica Gestión Metro</vt:lpstr>
      <vt:lpstr>Diagrama de Clases</vt:lpstr>
      <vt:lpstr>Diagrama de Casos de Uso</vt:lpstr>
      <vt:lpstr>Diagrama de Especificaciones de Caso de Uso</vt:lpstr>
      <vt:lpstr>Diagrama de Secuencia del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Gestión Metro</dc:title>
  <dc:creator>Andres Cañadas Diaz de Mera</dc:creator>
  <cp:lastModifiedBy>Andres Cañadas Diaz de Mera</cp:lastModifiedBy>
  <cp:revision>2</cp:revision>
  <dcterms:created xsi:type="dcterms:W3CDTF">2018-06-04T17:08:39Z</dcterms:created>
  <dcterms:modified xsi:type="dcterms:W3CDTF">2018-06-04T17:18:29Z</dcterms:modified>
</cp:coreProperties>
</file>