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a35ec7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4a35ec7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4a35ec70d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4a35ec70d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a35ec70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a35ec70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a35ec70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a35ec70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a35ec70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a35ec70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a35ec70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a35ec70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4a35ec70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4a35ec70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4a35ec70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4a35ec70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a35ec70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a35ec70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a35ec70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4a35ec70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437475" y="1822825"/>
            <a:ext cx="61242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Sequence Alignment program</a:t>
            </a:r>
            <a:endParaRPr sz="32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Andres Candido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044450" y="1160450"/>
            <a:ext cx="29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Intro to Bioinformatics - Final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9150" y="1901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Questions?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819150" y="1959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Thank You!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Some info about DNA sequences :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677075"/>
            <a:ext cx="3753000" cy="27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Actual Physical DNA is hard to manage and compare.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Because of this, DNA sequences are translated into text (ATGC) which can be easily viewed, stored, and manipulated through the use of computers.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This simplifies many tasks that scientists might want to perform on genomic data.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Additionally, translating DNA sequences into text also has some beneficial consequences when it comes to alignment algorithms.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 </a:t>
            </a:r>
            <a:endParaRPr dirty="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25" y="1677225"/>
            <a:ext cx="3637724" cy="2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DNA sequences are just long strings of text </a:t>
            </a:r>
            <a:endParaRPr dirty="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729475"/>
            <a:ext cx="7573800" cy="16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DNA sequences are translated into text (ATGC), meaning that program that can align ANY form of text should follow the same logic as one that aligns DNA sequences.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This means that: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As long as the data given for alignment is analogous to reads in DNA sequencing, we can make a program that can align DNA without using any actual genomic data!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DNA alignment is done: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0" y="1572675"/>
            <a:ext cx="4976000" cy="30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 wanted to do: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r="31053" b="69482"/>
          <a:stretch/>
        </p:blipFill>
        <p:spPr>
          <a:xfrm>
            <a:off x="1285825" y="1939100"/>
            <a:ext cx="6572350" cy="17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 actually did: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t="14551"/>
          <a:stretch/>
        </p:blipFill>
        <p:spPr>
          <a:xfrm>
            <a:off x="2376649" y="1800200"/>
            <a:ext cx="4390700" cy="2340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Why?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819150" y="1601400"/>
            <a:ext cx="7505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Mostly due to time constraints  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851750" y="2065600"/>
            <a:ext cx="75057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Consequences?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851750" y="2821400"/>
            <a:ext cx="75057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The program can align text and DNA sequences but can’t determine if a given read has an error (insertions, deletions, substitutions), so sometimes the final Contig can contain imperfections.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This is mostly because the majority of reads aren’t used in the alignment, which is bad when dealing with errors. But ok if we assume all sequences are perfect.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program: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r="40943"/>
          <a:stretch/>
        </p:blipFill>
        <p:spPr>
          <a:xfrm>
            <a:off x="3642825" y="845600"/>
            <a:ext cx="4607151" cy="26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702" y="3840802"/>
            <a:ext cx="5111525" cy="8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final result: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4343513" y="1668800"/>
            <a:ext cx="5913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5500" b="1"/>
              <a:t>…</a:t>
            </a:r>
            <a:endParaRPr sz="5500" b="1"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13149"/>
          <a:stretch/>
        </p:blipFill>
        <p:spPr>
          <a:xfrm>
            <a:off x="519825" y="1978650"/>
            <a:ext cx="3756525" cy="18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825" y="2201563"/>
            <a:ext cx="324802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2015836" y="3868450"/>
            <a:ext cx="5920339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This missing part here is due to none of the generated reads having that part.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Curiously, this loss of information at the ends of the text string is similar to what happens in the telomeres of actual chromosomes! 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1"/>
          <p:cNvCxnSpPr/>
          <p:nvPr/>
        </p:nvCxnSpPr>
        <p:spPr>
          <a:xfrm rot="10800000">
            <a:off x="7851050" y="3745750"/>
            <a:ext cx="270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</vt:lpstr>
      <vt:lpstr>Calibri</vt:lpstr>
      <vt:lpstr>Arial</vt:lpstr>
      <vt:lpstr>Shift</vt:lpstr>
      <vt:lpstr>Sequence Alignment program</vt:lpstr>
      <vt:lpstr>Some info about DNA sequences :</vt:lpstr>
      <vt:lpstr>DNA sequences are just long strings of text </vt:lpstr>
      <vt:lpstr>How DNA alignment is done:</vt:lpstr>
      <vt:lpstr>What I wanted to do:</vt:lpstr>
      <vt:lpstr>What I actually did:</vt:lpstr>
      <vt:lpstr>Why?</vt:lpstr>
      <vt:lpstr>The program:</vt:lpstr>
      <vt:lpstr>The final result: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 program</dc:title>
  <cp:lastModifiedBy>Andres Candido</cp:lastModifiedBy>
  <cp:revision>1</cp:revision>
  <dcterms:modified xsi:type="dcterms:W3CDTF">2024-04-10T21:50:34Z</dcterms:modified>
</cp:coreProperties>
</file>