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94e6e91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94e6e91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94e6e91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94e6e91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d6f70c4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d6f70c4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954cf72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954cf72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cd6f70c4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cd6f70c4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94a1795b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94a1795b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cd6f70c4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cd6f70c4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cd6f70c4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cd6f70c4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cd6f70c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cd6f70c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94e6e91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94e6e91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94e6e91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94e6e91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94e6e91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94e6e91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atplotlib.org/stable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Tendencias musicales globales durante los años 2010-2019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4"/>
            <a:ext cx="82221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Andrés Carvajal López.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Delgado Bernini.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Abraham Quesada Mora.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Adrián Solís Matamoros.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5125" y="1669650"/>
            <a:ext cx="28080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 4: Distribución de las canciones por años según beats por minuto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478" y="381000"/>
            <a:ext cx="5705475" cy="4333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94325" y="1831500"/>
            <a:ext cx="2808000" cy="14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 5: Cantidad de canciones por artista más famoso (Katy Perry)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478" y="381000"/>
            <a:ext cx="5524500" cy="4333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Recomendaciones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57600" y="2271875"/>
            <a:ext cx="53679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Python ofrece muchas facilidades para el análisis de datos (librerías, sintaxis simple, versatilidad).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Pandas como librería principal para el análisis de datos.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Garantizar la veracidad y seguridad de los datos.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Aportar una visualización apropiada a los datos.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Documentar las funciones que se aplicaron sobre los datos.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Conocer a detalle la información con la que se está trabajando para interpretar correctamente los resultados.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Realizar un eficiente trabajo en equipo.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250" y="1948325"/>
            <a:ext cx="2999400" cy="29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610850" y="1099500"/>
            <a:ext cx="679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/>
              <a:t>Matplotlib documentation — matplotlib 3.8.0 documentation</a:t>
            </a:r>
            <a:r>
              <a:rPr lang="es" sz="1200"/>
              <a:t>. (s. f.). </a:t>
            </a:r>
            <a:r>
              <a:rPr lang="es" sz="1200" u="sng">
                <a:solidFill>
                  <a:schemeClr val="hlink"/>
                </a:solidFill>
                <a:hlinkClick r:id="rId3"/>
              </a:rPr>
              <a:t>https://matplotlib.org/stable/index.html</a:t>
            </a:r>
            <a:endParaRPr sz="1200"/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79850" y="2439775"/>
            <a:ext cx="4782300" cy="1820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 trabajo s</a:t>
            </a:r>
            <a:r>
              <a:rPr lang="es"/>
              <a:t>e utilizará </a:t>
            </a:r>
            <a:r>
              <a:rPr lang="es"/>
              <a:t>el lenguaje de programación Python y sus librerías para el análisis</a:t>
            </a:r>
            <a:r>
              <a:rPr lang="es"/>
              <a:t> y estudio de los datos enfocado en  las canciones publicadas en la plataforma Spotify entre el año 2010 y 2019.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650" y="2525925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</a:t>
            </a:r>
            <a:r>
              <a:rPr lang="es"/>
              <a:t>Teórico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57600" y="2116325"/>
            <a:ext cx="4145100" cy="28299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65"/>
              <a:t>1. </a:t>
            </a:r>
            <a:r>
              <a:rPr lang="es" sz="1565"/>
              <a:t>El uso de Python en algoritmia genética</a:t>
            </a:r>
            <a:endParaRPr sz="15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65"/>
              <a:t>2. </a:t>
            </a:r>
            <a:r>
              <a:rPr lang="es" sz="1565"/>
              <a:t>Paquetes de Python como </a:t>
            </a:r>
            <a:r>
              <a:rPr lang="es" sz="1565"/>
              <a:t>Cgm Quantify</a:t>
            </a:r>
            <a:r>
              <a:rPr lang="es" sz="1565"/>
              <a:t> para análisis de glucosa y glicemia</a:t>
            </a:r>
            <a:endParaRPr sz="15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65"/>
              <a:t>3.  </a:t>
            </a:r>
            <a:r>
              <a:rPr lang="es" sz="1565"/>
              <a:t>Cómo</a:t>
            </a:r>
            <a:r>
              <a:rPr lang="es" sz="1565"/>
              <a:t> se posiciona Python en el mundo de la tecnología</a:t>
            </a:r>
            <a:endParaRPr sz="15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65"/>
              <a:t>4.  Sistemas de Minería de Datos y Análisis basados en Python</a:t>
            </a:r>
            <a:endParaRPr sz="15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65"/>
              <a:t>5.  Sistema de Detección cardiaca para taquicardia y bradicardia usando Python</a:t>
            </a:r>
            <a:endParaRPr sz="1565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23100" y="1919075"/>
            <a:ext cx="4145100" cy="3224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6.  Uso de Python para sistema de vista de imágenes </a:t>
            </a:r>
            <a:r>
              <a:rPr lang="es" sz="1500"/>
              <a:t>médicas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7.  El uso de paquetes de Python como Sakdas para perfil de datos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8.  El uso de Python y computadores de alto procesamiento para análisis de datos de físicas altas de energías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9.  Software de código abierto en Python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10. El análisis de datos usando Python</a:t>
            </a:r>
            <a:endParaRPr sz="15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000" y="85573"/>
            <a:ext cx="2777098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49650" y="2151850"/>
            <a:ext cx="4661700" cy="270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</a:t>
            </a:r>
            <a:r>
              <a:rPr lang="es"/>
              <a:t> musical.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Permite mostrar </a:t>
            </a:r>
            <a:r>
              <a:rPr lang="es"/>
              <a:t>cuáles</a:t>
            </a:r>
            <a:r>
              <a:rPr lang="es"/>
              <a:t> han sido las tendencias </a:t>
            </a:r>
            <a:r>
              <a:rPr lang="es"/>
              <a:t>más</a:t>
            </a:r>
            <a:r>
              <a:rPr lang="es"/>
              <a:t> marcadas entre 2010-2019.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usa el Top Billboard como referencia.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Recolección</a:t>
            </a:r>
            <a:r>
              <a:rPr lang="es"/>
              <a:t> de datos en Kaggle.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Posee 603 registros de canciones.</a:t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60950" y="690238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Metodológico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725" y="1981037"/>
            <a:ext cx="3705601" cy="304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893" y="387743"/>
            <a:ext cx="3421250" cy="11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la Información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98200" y="1947750"/>
            <a:ext cx="8283300" cy="2821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Búsqueda de la canción más popular de un artista.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Búsqueda del artista con más canciones en el Top de un año específico.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Distribución de las canciones de un artista a través de los años.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Búsqueda de los géneros menos populares.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Dato estadístico de una columna y artista.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Búsqueda de las canciones con duración mayor a 5 minutos.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Distribución de la cantidad de canciones por cada género.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Búsqueda de las 10 canciones más populares.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Correlación entre las 10 canciones más populares y sus decibeles.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Correlación entre las 10 canciones menos populares y sus decibeles.</a:t>
            </a:r>
            <a:endParaRPr sz="15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700" y="2356075"/>
            <a:ext cx="2004550" cy="20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los Datos y Graficación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Matplotlib es una biblioteca completa para crear visualizaciones estáticas, animadas e interactivas.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 (Matplotlib documentation — matplotlib 3.8.0 documentation, s. f.)</a:t>
            </a:r>
            <a:endParaRPr b="1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525" y="2737775"/>
            <a:ext cx="3173424" cy="6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34500" y="1897800"/>
            <a:ext cx="2516100" cy="11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 1</a:t>
            </a:r>
            <a:r>
              <a:rPr lang="es"/>
              <a:t>: </a:t>
            </a:r>
            <a:r>
              <a:rPr lang="es"/>
              <a:t>Cantidad de canciones por género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28" y="720100"/>
            <a:ext cx="5782397" cy="355059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32425" y="2004000"/>
            <a:ext cx="2808000" cy="11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 2: Canciones por popularidad y decibeles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478" y="228600"/>
            <a:ext cx="5805122" cy="47303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13375" y="1996650"/>
            <a:ext cx="2808000" cy="11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 3: Promedio de duración en segundos por año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478" y="304800"/>
            <a:ext cx="5438775" cy="453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