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3D997-C7B9-4589-AC6F-E8973C57A5B3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7F6F9FE0-6B97-4DB3-83C5-FBE04598D246}">
      <dgm:prSet phldrT="[Texto]"/>
      <dgm:spPr/>
      <dgm:t>
        <a:bodyPr/>
        <a:lstStyle/>
        <a:p>
          <a:r>
            <a:rPr lang="es-CO" dirty="0" smtClean="0"/>
            <a:t>Según el dominio de investigación</a:t>
          </a:r>
          <a:endParaRPr lang="es-CO" dirty="0"/>
        </a:p>
      </dgm:t>
    </dgm:pt>
    <dgm:pt modelId="{43EC7E33-AEF1-4FF2-A4F4-04DD5652DEEB}" type="parTrans" cxnId="{13037CE3-56AD-41B8-BECA-8D9747A73D3A}">
      <dgm:prSet/>
      <dgm:spPr/>
      <dgm:t>
        <a:bodyPr/>
        <a:lstStyle/>
        <a:p>
          <a:endParaRPr lang="es-CO"/>
        </a:p>
      </dgm:t>
    </dgm:pt>
    <dgm:pt modelId="{FA8424BF-6050-49FC-98A3-1030FDD9B7BF}" type="sibTrans" cxnId="{13037CE3-56AD-41B8-BECA-8D9747A73D3A}">
      <dgm:prSet/>
      <dgm:spPr/>
      <dgm:t>
        <a:bodyPr/>
        <a:lstStyle/>
        <a:p>
          <a:endParaRPr lang="es-CO"/>
        </a:p>
      </dgm:t>
    </dgm:pt>
    <dgm:pt modelId="{F59276CA-F50D-40F3-9C9E-629E4A5CF71A}">
      <dgm:prSet phldrT="[Texto]" custT="1"/>
      <dgm:spPr/>
      <dgm:t>
        <a:bodyPr/>
        <a:lstStyle/>
        <a:p>
          <a:r>
            <a:rPr lang="es-CO" sz="1200" dirty="0" smtClean="0"/>
            <a:t>Número de sectores que incluya</a:t>
          </a:r>
          <a:endParaRPr lang="es-CO" sz="1200" dirty="0"/>
        </a:p>
      </dgm:t>
    </dgm:pt>
    <dgm:pt modelId="{B50E090E-89D5-4604-9058-BAF138D6FA44}" type="parTrans" cxnId="{DF132943-9DE8-4AB0-8228-3971C89029B8}">
      <dgm:prSet/>
      <dgm:spPr/>
      <dgm:t>
        <a:bodyPr/>
        <a:lstStyle/>
        <a:p>
          <a:endParaRPr lang="es-CO"/>
        </a:p>
      </dgm:t>
    </dgm:pt>
    <dgm:pt modelId="{AC81C0DF-3771-4A28-B104-835981A13B01}" type="sibTrans" cxnId="{DF132943-9DE8-4AB0-8228-3971C89029B8}">
      <dgm:prSet/>
      <dgm:spPr/>
      <dgm:t>
        <a:bodyPr/>
        <a:lstStyle/>
        <a:p>
          <a:endParaRPr lang="es-CO"/>
        </a:p>
      </dgm:t>
    </dgm:pt>
    <dgm:pt modelId="{45F94A02-D131-44A0-9C5A-8F3FEBB742A9}">
      <dgm:prSet phldrT="[Texto]"/>
      <dgm:spPr/>
      <dgm:t>
        <a:bodyPr/>
        <a:lstStyle/>
        <a:p>
          <a:r>
            <a:rPr lang="es-CO" dirty="0" err="1" smtClean="0"/>
            <a:t>Uniecuacionales</a:t>
          </a:r>
          <a:endParaRPr lang="es-CO" dirty="0"/>
        </a:p>
      </dgm:t>
    </dgm:pt>
    <dgm:pt modelId="{4E3E5F13-767D-4106-B501-88B6244FDD18}" type="parTrans" cxnId="{DB6A3B51-4F2A-4532-9D49-290781A46C4C}">
      <dgm:prSet/>
      <dgm:spPr/>
      <dgm:t>
        <a:bodyPr/>
        <a:lstStyle/>
        <a:p>
          <a:endParaRPr lang="es-CO"/>
        </a:p>
      </dgm:t>
    </dgm:pt>
    <dgm:pt modelId="{AFE8D8F6-6C6A-4DAF-B2F7-D5E650C65BD5}" type="sibTrans" cxnId="{DB6A3B51-4F2A-4532-9D49-290781A46C4C}">
      <dgm:prSet/>
      <dgm:spPr/>
      <dgm:t>
        <a:bodyPr/>
        <a:lstStyle/>
        <a:p>
          <a:endParaRPr lang="es-CO"/>
        </a:p>
      </dgm:t>
    </dgm:pt>
    <dgm:pt modelId="{D862EB00-F98A-4962-94B8-66DD3F94F64C}">
      <dgm:prSet phldrT="[Texto]"/>
      <dgm:spPr/>
      <dgm:t>
        <a:bodyPr/>
        <a:lstStyle/>
        <a:p>
          <a:r>
            <a:rPr lang="es-CO" dirty="0" err="1" smtClean="0"/>
            <a:t>Multiecuacionales</a:t>
          </a:r>
          <a:endParaRPr lang="es-CO" dirty="0"/>
        </a:p>
      </dgm:t>
    </dgm:pt>
    <dgm:pt modelId="{9BCCEDAC-7304-4639-928E-CB32AA8FAC2C}" type="parTrans" cxnId="{89E4F28F-DB30-41D3-A111-D7CEFBFCACC6}">
      <dgm:prSet/>
      <dgm:spPr/>
      <dgm:t>
        <a:bodyPr/>
        <a:lstStyle/>
        <a:p>
          <a:endParaRPr lang="es-CO"/>
        </a:p>
      </dgm:t>
    </dgm:pt>
    <dgm:pt modelId="{C29B1BCA-BF18-44ED-8056-A208AAF4877F}" type="sibTrans" cxnId="{89E4F28F-DB30-41D3-A111-D7CEFBFCACC6}">
      <dgm:prSet/>
      <dgm:spPr/>
      <dgm:t>
        <a:bodyPr/>
        <a:lstStyle/>
        <a:p>
          <a:endParaRPr lang="es-CO"/>
        </a:p>
      </dgm:t>
    </dgm:pt>
    <dgm:pt modelId="{FA646C19-B3B3-4093-98A2-8A576DB60328}">
      <dgm:prSet phldrT="[Texto]" custT="1"/>
      <dgm:spPr/>
      <dgm:t>
        <a:bodyPr/>
        <a:lstStyle/>
        <a:p>
          <a:r>
            <a:rPr lang="es-CO" sz="1200" dirty="0" smtClean="0"/>
            <a:t>Ley de causalidad entre los sectores</a:t>
          </a:r>
          <a:endParaRPr lang="es-CO" sz="1200" dirty="0"/>
        </a:p>
      </dgm:t>
    </dgm:pt>
    <dgm:pt modelId="{275470F9-5DA6-48E1-A768-2DEBD2FC8E9B}" type="parTrans" cxnId="{65FD9FE9-949F-4821-A979-058E61470BFB}">
      <dgm:prSet/>
      <dgm:spPr/>
      <dgm:t>
        <a:bodyPr/>
        <a:lstStyle/>
        <a:p>
          <a:endParaRPr lang="es-CO"/>
        </a:p>
      </dgm:t>
    </dgm:pt>
    <dgm:pt modelId="{B4D5D741-CCE5-465F-9AD9-80668C2289B7}" type="sibTrans" cxnId="{65FD9FE9-949F-4821-A979-058E61470BFB}">
      <dgm:prSet/>
      <dgm:spPr/>
      <dgm:t>
        <a:bodyPr/>
        <a:lstStyle/>
        <a:p>
          <a:endParaRPr lang="es-CO"/>
        </a:p>
      </dgm:t>
    </dgm:pt>
    <dgm:pt modelId="{4E866796-2168-4A7B-913D-EEFDD1630A9B}">
      <dgm:prSet phldrT="[Texto]"/>
      <dgm:spPr/>
      <dgm:t>
        <a:bodyPr/>
        <a:lstStyle/>
        <a:p>
          <a:r>
            <a:rPr lang="es-CO" dirty="0" smtClean="0"/>
            <a:t>Interdependientes</a:t>
          </a:r>
          <a:endParaRPr lang="es-CO" dirty="0"/>
        </a:p>
      </dgm:t>
    </dgm:pt>
    <dgm:pt modelId="{110D323D-571D-4CD3-B86D-F97BCC4766B7}" type="parTrans" cxnId="{9B876347-CA01-4EB6-BC4F-0948886866A5}">
      <dgm:prSet/>
      <dgm:spPr/>
      <dgm:t>
        <a:bodyPr/>
        <a:lstStyle/>
        <a:p>
          <a:endParaRPr lang="es-CO"/>
        </a:p>
      </dgm:t>
    </dgm:pt>
    <dgm:pt modelId="{C04EB1A0-9347-421E-8397-B876867DDBB7}" type="sibTrans" cxnId="{9B876347-CA01-4EB6-BC4F-0948886866A5}">
      <dgm:prSet/>
      <dgm:spPr/>
      <dgm:t>
        <a:bodyPr/>
        <a:lstStyle/>
        <a:p>
          <a:endParaRPr lang="es-CO"/>
        </a:p>
      </dgm:t>
    </dgm:pt>
    <dgm:pt modelId="{E7D0EB12-2C75-4B9A-83BA-B999FF99CE95}">
      <dgm:prSet custT="1"/>
      <dgm:spPr/>
      <dgm:t>
        <a:bodyPr/>
        <a:lstStyle/>
        <a:p>
          <a:r>
            <a:rPr lang="es-CO" sz="1200" dirty="0" smtClean="0"/>
            <a:t>Relación de causalidad </a:t>
          </a:r>
          <a:r>
            <a:rPr lang="es-CO" sz="1200" dirty="0" err="1" smtClean="0"/>
            <a:t>intertemporal</a:t>
          </a:r>
          <a:endParaRPr lang="es-CO" sz="1200" dirty="0"/>
        </a:p>
      </dgm:t>
    </dgm:pt>
    <dgm:pt modelId="{CB412E77-24B6-4F53-8372-5FDB8E75DCEC}" type="parTrans" cxnId="{6B5F9531-BB03-4B87-AB79-83D27B181DE4}">
      <dgm:prSet/>
      <dgm:spPr/>
      <dgm:t>
        <a:bodyPr/>
        <a:lstStyle/>
        <a:p>
          <a:endParaRPr lang="es-CO"/>
        </a:p>
      </dgm:t>
    </dgm:pt>
    <dgm:pt modelId="{9391FC6B-F6B2-4CFF-9B3A-982F76647660}" type="sibTrans" cxnId="{6B5F9531-BB03-4B87-AB79-83D27B181DE4}">
      <dgm:prSet/>
      <dgm:spPr/>
      <dgm:t>
        <a:bodyPr/>
        <a:lstStyle/>
        <a:p>
          <a:endParaRPr lang="es-CO"/>
        </a:p>
      </dgm:t>
    </dgm:pt>
    <dgm:pt modelId="{8818FA17-759F-46FB-9A41-EB3C127F71E4}">
      <dgm:prSet/>
      <dgm:spPr/>
      <dgm:t>
        <a:bodyPr/>
        <a:lstStyle/>
        <a:p>
          <a:r>
            <a:rPr lang="es-CO" dirty="0" smtClean="0"/>
            <a:t>Estáticos</a:t>
          </a:r>
          <a:endParaRPr lang="es-CO" dirty="0"/>
        </a:p>
      </dgm:t>
    </dgm:pt>
    <dgm:pt modelId="{B02F57D0-C114-46B3-A328-D7439D5EA834}" type="parTrans" cxnId="{5CBE4F91-CE26-446D-85AC-BDD6F565FCC6}">
      <dgm:prSet/>
      <dgm:spPr/>
      <dgm:t>
        <a:bodyPr/>
        <a:lstStyle/>
        <a:p>
          <a:endParaRPr lang="es-CO"/>
        </a:p>
      </dgm:t>
    </dgm:pt>
    <dgm:pt modelId="{2597BB62-8BEE-4DD1-BA8D-FD63F742C65F}" type="sibTrans" cxnId="{5CBE4F91-CE26-446D-85AC-BDD6F565FCC6}">
      <dgm:prSet/>
      <dgm:spPr/>
      <dgm:t>
        <a:bodyPr/>
        <a:lstStyle/>
        <a:p>
          <a:endParaRPr lang="es-CO"/>
        </a:p>
      </dgm:t>
    </dgm:pt>
    <dgm:pt modelId="{23F64F53-5768-48C5-9BDF-D324FE18E043}">
      <dgm:prSet/>
      <dgm:spPr/>
      <dgm:t>
        <a:bodyPr/>
        <a:lstStyle/>
        <a:p>
          <a:r>
            <a:rPr lang="es-CO" dirty="0" smtClean="0"/>
            <a:t>Dinámicos</a:t>
          </a:r>
          <a:endParaRPr lang="es-CO" dirty="0"/>
        </a:p>
      </dgm:t>
    </dgm:pt>
    <dgm:pt modelId="{5384B490-C453-4A03-B56A-9F63F0AEE686}" type="parTrans" cxnId="{5AEE90BA-735C-4BAE-8728-35B71A7D77DE}">
      <dgm:prSet/>
      <dgm:spPr/>
      <dgm:t>
        <a:bodyPr/>
        <a:lstStyle/>
        <a:p>
          <a:endParaRPr lang="es-CO"/>
        </a:p>
      </dgm:t>
    </dgm:pt>
    <dgm:pt modelId="{B76E0372-AF65-4380-8B5D-13519D55B57F}" type="sibTrans" cxnId="{5AEE90BA-735C-4BAE-8728-35B71A7D77DE}">
      <dgm:prSet/>
      <dgm:spPr/>
      <dgm:t>
        <a:bodyPr/>
        <a:lstStyle/>
        <a:p>
          <a:endParaRPr lang="es-CO"/>
        </a:p>
      </dgm:t>
    </dgm:pt>
    <dgm:pt modelId="{8842653D-F6BA-419A-830B-B5D6FC8E3447}">
      <dgm:prSet/>
      <dgm:spPr/>
      <dgm:t>
        <a:bodyPr/>
        <a:lstStyle/>
        <a:p>
          <a:r>
            <a:rPr lang="es-CO" dirty="0" smtClean="0"/>
            <a:t>Particionales</a:t>
          </a:r>
          <a:endParaRPr lang="es-CO" dirty="0"/>
        </a:p>
      </dgm:t>
    </dgm:pt>
    <dgm:pt modelId="{53B8216D-B86E-490E-948D-D5F2B43755C8}" type="parTrans" cxnId="{0FA4D40B-B94E-44B0-B8AB-0B7742F62AD0}">
      <dgm:prSet/>
      <dgm:spPr/>
      <dgm:t>
        <a:bodyPr/>
        <a:lstStyle/>
        <a:p>
          <a:endParaRPr lang="es-CO"/>
        </a:p>
      </dgm:t>
    </dgm:pt>
    <dgm:pt modelId="{326FC8CB-374C-4D75-B50A-4C7676A33604}" type="sibTrans" cxnId="{0FA4D40B-B94E-44B0-B8AB-0B7742F62AD0}">
      <dgm:prSet/>
      <dgm:spPr/>
      <dgm:t>
        <a:bodyPr/>
        <a:lstStyle/>
        <a:p>
          <a:endParaRPr lang="es-CO"/>
        </a:p>
      </dgm:t>
    </dgm:pt>
    <dgm:pt modelId="{14EA4E69-99C3-4704-A068-E2E2CBBFE613}">
      <dgm:prSet custT="1"/>
      <dgm:spPr/>
      <dgm:t>
        <a:bodyPr/>
        <a:lstStyle/>
        <a:p>
          <a:r>
            <a:rPr lang="es-CO" sz="1200" dirty="0" smtClean="0"/>
            <a:t>Composición de variables económicas</a:t>
          </a:r>
          <a:endParaRPr lang="es-CO" sz="1200" dirty="0"/>
        </a:p>
      </dgm:t>
    </dgm:pt>
    <dgm:pt modelId="{2471B71B-9646-4CF8-8A9D-EA830B47205C}" type="parTrans" cxnId="{E1DB17D5-974E-4F2C-9CE4-15C394419CD3}">
      <dgm:prSet/>
      <dgm:spPr/>
      <dgm:t>
        <a:bodyPr/>
        <a:lstStyle/>
        <a:p>
          <a:endParaRPr lang="es-CO"/>
        </a:p>
      </dgm:t>
    </dgm:pt>
    <dgm:pt modelId="{46544B0E-C775-4C9B-85D0-461C93194A54}" type="sibTrans" cxnId="{E1DB17D5-974E-4F2C-9CE4-15C394419CD3}">
      <dgm:prSet/>
      <dgm:spPr/>
      <dgm:t>
        <a:bodyPr/>
        <a:lstStyle/>
        <a:p>
          <a:endParaRPr lang="es-CO"/>
        </a:p>
      </dgm:t>
    </dgm:pt>
    <dgm:pt modelId="{BF4B901A-E204-42DF-BA96-75B47F8905A6}">
      <dgm:prSet custT="1"/>
      <dgm:spPr/>
      <dgm:t>
        <a:bodyPr/>
        <a:lstStyle/>
        <a:p>
          <a:r>
            <a:rPr lang="es-CO" sz="1200" dirty="0" smtClean="0"/>
            <a:t>Intervención o no intervención del comercio exterior</a:t>
          </a:r>
          <a:endParaRPr lang="es-CO" sz="1200" dirty="0"/>
        </a:p>
      </dgm:t>
    </dgm:pt>
    <dgm:pt modelId="{CF41C051-2914-40D3-BA78-9FD85ABDFABF}" type="parTrans" cxnId="{A6C9C3D2-283D-4F8D-ABA2-F8FC64B6AB1E}">
      <dgm:prSet/>
      <dgm:spPr/>
      <dgm:t>
        <a:bodyPr/>
        <a:lstStyle/>
        <a:p>
          <a:endParaRPr lang="es-CO"/>
        </a:p>
      </dgm:t>
    </dgm:pt>
    <dgm:pt modelId="{4EF7DC89-4D54-4F33-B209-22C4934A2ECB}" type="sibTrans" cxnId="{A6C9C3D2-283D-4F8D-ABA2-F8FC64B6AB1E}">
      <dgm:prSet/>
      <dgm:spPr/>
      <dgm:t>
        <a:bodyPr/>
        <a:lstStyle/>
        <a:p>
          <a:endParaRPr lang="es-CO"/>
        </a:p>
      </dgm:t>
    </dgm:pt>
    <dgm:pt modelId="{51C1FF4D-F39D-4B49-A432-E8AE83A465BA}">
      <dgm:prSet/>
      <dgm:spPr/>
      <dgm:t>
        <a:bodyPr/>
        <a:lstStyle/>
        <a:p>
          <a:r>
            <a:rPr lang="es-CO" dirty="0" smtClean="0"/>
            <a:t>Microeconómicos</a:t>
          </a:r>
          <a:endParaRPr lang="es-CO" dirty="0"/>
        </a:p>
      </dgm:t>
    </dgm:pt>
    <dgm:pt modelId="{81C591CE-000C-41B4-AB84-4480B2F87D6C}" type="parTrans" cxnId="{23009DB7-A0DD-4E6E-A943-367BB22CAA08}">
      <dgm:prSet/>
      <dgm:spPr/>
      <dgm:t>
        <a:bodyPr/>
        <a:lstStyle/>
        <a:p>
          <a:endParaRPr lang="es-CO"/>
        </a:p>
      </dgm:t>
    </dgm:pt>
    <dgm:pt modelId="{655E279B-4640-4362-81B7-FEBAD71CF801}" type="sibTrans" cxnId="{23009DB7-A0DD-4E6E-A943-367BB22CAA08}">
      <dgm:prSet/>
      <dgm:spPr/>
      <dgm:t>
        <a:bodyPr/>
        <a:lstStyle/>
        <a:p>
          <a:endParaRPr lang="es-CO"/>
        </a:p>
      </dgm:t>
    </dgm:pt>
    <dgm:pt modelId="{EA4CD0AE-8699-4E32-B3D1-A5BDD6EDF589}">
      <dgm:prSet/>
      <dgm:spPr/>
      <dgm:t>
        <a:bodyPr/>
        <a:lstStyle/>
        <a:p>
          <a:r>
            <a:rPr lang="es-CO" dirty="0" smtClean="0"/>
            <a:t>Macroeconómicos</a:t>
          </a:r>
          <a:endParaRPr lang="es-CO" dirty="0"/>
        </a:p>
      </dgm:t>
    </dgm:pt>
    <dgm:pt modelId="{AA52F67B-F42E-4749-9A1D-1EEE6C9D10A3}" type="parTrans" cxnId="{61764835-BD27-4160-8F56-34EBF5C5979B}">
      <dgm:prSet/>
      <dgm:spPr/>
      <dgm:t>
        <a:bodyPr/>
        <a:lstStyle/>
        <a:p>
          <a:endParaRPr lang="es-CO"/>
        </a:p>
      </dgm:t>
    </dgm:pt>
    <dgm:pt modelId="{C5719086-356D-44A0-AF1B-2687EE27EAB8}" type="sibTrans" cxnId="{61764835-BD27-4160-8F56-34EBF5C5979B}">
      <dgm:prSet/>
      <dgm:spPr/>
      <dgm:t>
        <a:bodyPr/>
        <a:lstStyle/>
        <a:p>
          <a:endParaRPr lang="es-CO"/>
        </a:p>
      </dgm:t>
    </dgm:pt>
    <dgm:pt modelId="{4133CECC-2AAE-47EA-8FEB-76FD447DE1EF}">
      <dgm:prSet/>
      <dgm:spPr/>
      <dgm:t>
        <a:bodyPr/>
        <a:lstStyle/>
        <a:p>
          <a:r>
            <a:rPr lang="es-CO" dirty="0" smtClean="0"/>
            <a:t>Abiertos</a:t>
          </a:r>
          <a:endParaRPr lang="es-CO" dirty="0"/>
        </a:p>
      </dgm:t>
    </dgm:pt>
    <dgm:pt modelId="{8FB9BBB8-6DAE-4CB5-955B-C96496AF329B}" type="parTrans" cxnId="{AC0B5925-CB5B-41E4-B1C6-BA9F0FAE720C}">
      <dgm:prSet/>
      <dgm:spPr/>
      <dgm:t>
        <a:bodyPr/>
        <a:lstStyle/>
        <a:p>
          <a:endParaRPr lang="es-CO"/>
        </a:p>
      </dgm:t>
    </dgm:pt>
    <dgm:pt modelId="{08714F47-B6BB-4794-8963-C21CC005F377}" type="sibTrans" cxnId="{AC0B5925-CB5B-41E4-B1C6-BA9F0FAE720C}">
      <dgm:prSet/>
      <dgm:spPr/>
      <dgm:t>
        <a:bodyPr/>
        <a:lstStyle/>
        <a:p>
          <a:endParaRPr lang="es-CO"/>
        </a:p>
      </dgm:t>
    </dgm:pt>
    <dgm:pt modelId="{EAD927FB-7027-4170-8F4C-3D623B5C56B2}">
      <dgm:prSet/>
      <dgm:spPr/>
      <dgm:t>
        <a:bodyPr/>
        <a:lstStyle/>
        <a:p>
          <a:r>
            <a:rPr lang="es-CO" dirty="0" smtClean="0"/>
            <a:t>Cerrados</a:t>
          </a:r>
          <a:endParaRPr lang="es-CO" dirty="0"/>
        </a:p>
      </dgm:t>
    </dgm:pt>
    <dgm:pt modelId="{9A755B59-C861-47FA-B72C-8B17C7A8F2DC}" type="parTrans" cxnId="{8F5B59E3-DE0D-42CD-B08D-6E5312877EB9}">
      <dgm:prSet/>
      <dgm:spPr/>
      <dgm:t>
        <a:bodyPr/>
        <a:lstStyle/>
        <a:p>
          <a:endParaRPr lang="es-CO"/>
        </a:p>
      </dgm:t>
    </dgm:pt>
    <dgm:pt modelId="{146E4E01-9440-40C9-9A74-362489F14E08}" type="sibTrans" cxnId="{8F5B59E3-DE0D-42CD-B08D-6E5312877EB9}">
      <dgm:prSet/>
      <dgm:spPr/>
      <dgm:t>
        <a:bodyPr/>
        <a:lstStyle/>
        <a:p>
          <a:endParaRPr lang="es-CO"/>
        </a:p>
      </dgm:t>
    </dgm:pt>
    <dgm:pt modelId="{C282CFD2-B14F-4C30-BF00-D8475D4BB5DB}">
      <dgm:prSet/>
      <dgm:spPr/>
      <dgm:t>
        <a:bodyPr/>
        <a:lstStyle/>
        <a:p>
          <a:r>
            <a:rPr lang="es-CO" dirty="0" smtClean="0"/>
            <a:t>Recursivos</a:t>
          </a:r>
          <a:endParaRPr lang="es-CO" dirty="0"/>
        </a:p>
      </dgm:t>
    </dgm:pt>
    <dgm:pt modelId="{0ABEA792-D4DF-4E40-A76E-0C86F231DA69}" type="parTrans" cxnId="{E45D35C5-2B18-4F5C-844D-3DDA7D36C955}">
      <dgm:prSet/>
      <dgm:spPr/>
      <dgm:t>
        <a:bodyPr/>
        <a:lstStyle/>
        <a:p>
          <a:endParaRPr lang="es-CO"/>
        </a:p>
      </dgm:t>
    </dgm:pt>
    <dgm:pt modelId="{04744DF6-B39B-4A34-B8A4-21EB8124A60D}" type="sibTrans" cxnId="{E45D35C5-2B18-4F5C-844D-3DDA7D36C955}">
      <dgm:prSet/>
      <dgm:spPr/>
      <dgm:t>
        <a:bodyPr/>
        <a:lstStyle/>
        <a:p>
          <a:endParaRPr lang="es-CO"/>
        </a:p>
      </dgm:t>
    </dgm:pt>
    <dgm:pt modelId="{FD9E3CBF-1590-40B8-9094-5B674E4B43C0}">
      <dgm:prSet/>
      <dgm:spPr/>
      <dgm:t>
        <a:bodyPr/>
        <a:lstStyle/>
        <a:p>
          <a:r>
            <a:rPr lang="es-CO" dirty="0" smtClean="0"/>
            <a:t>Nacionales</a:t>
          </a:r>
          <a:endParaRPr lang="es-CO" dirty="0"/>
        </a:p>
      </dgm:t>
    </dgm:pt>
    <dgm:pt modelId="{BD0D0974-2B79-4CFA-B3B7-6BE02E03BE9F}" type="parTrans" cxnId="{9488D6DF-E8B9-40E4-B00D-21E79A2165B1}">
      <dgm:prSet/>
      <dgm:spPr/>
      <dgm:t>
        <a:bodyPr/>
        <a:lstStyle/>
        <a:p>
          <a:endParaRPr lang="es-CO"/>
        </a:p>
      </dgm:t>
    </dgm:pt>
    <dgm:pt modelId="{2CAEA50B-3D6D-4A3A-83E7-85AF733C125F}" type="sibTrans" cxnId="{9488D6DF-E8B9-40E4-B00D-21E79A2165B1}">
      <dgm:prSet/>
      <dgm:spPr/>
      <dgm:t>
        <a:bodyPr/>
        <a:lstStyle/>
        <a:p>
          <a:endParaRPr lang="es-CO"/>
        </a:p>
      </dgm:t>
    </dgm:pt>
    <dgm:pt modelId="{2B8EEDE1-6FBE-4F6D-BF0F-28F503433921}">
      <dgm:prSet/>
      <dgm:spPr/>
      <dgm:t>
        <a:bodyPr/>
        <a:lstStyle/>
        <a:p>
          <a:r>
            <a:rPr lang="es-CO" dirty="0" smtClean="0"/>
            <a:t>Regionales</a:t>
          </a:r>
          <a:endParaRPr lang="es-CO" dirty="0"/>
        </a:p>
      </dgm:t>
    </dgm:pt>
    <dgm:pt modelId="{BAD601B0-A584-4F51-9382-10FC83B42024}" type="parTrans" cxnId="{CA2677A4-F274-438F-AAB1-E3772820864A}">
      <dgm:prSet/>
      <dgm:spPr/>
      <dgm:t>
        <a:bodyPr/>
        <a:lstStyle/>
        <a:p>
          <a:endParaRPr lang="es-CO"/>
        </a:p>
      </dgm:t>
    </dgm:pt>
    <dgm:pt modelId="{591C25C2-435F-4D70-B85F-E3A50C13DE2C}" type="sibTrans" cxnId="{CA2677A4-F274-438F-AAB1-E3772820864A}">
      <dgm:prSet/>
      <dgm:spPr/>
      <dgm:t>
        <a:bodyPr/>
        <a:lstStyle/>
        <a:p>
          <a:endParaRPr lang="es-CO"/>
        </a:p>
      </dgm:t>
    </dgm:pt>
    <dgm:pt modelId="{C6A7B3B2-4864-4E27-88A9-676DA1C76A43}">
      <dgm:prSet/>
      <dgm:spPr/>
      <dgm:t>
        <a:bodyPr/>
        <a:lstStyle/>
        <a:p>
          <a:r>
            <a:rPr lang="es-CO" dirty="0" smtClean="0"/>
            <a:t>Históricos</a:t>
          </a:r>
          <a:endParaRPr lang="es-CO" dirty="0"/>
        </a:p>
      </dgm:t>
    </dgm:pt>
    <dgm:pt modelId="{1C28236A-8924-4650-91E2-C22D7DED7C7E}" type="parTrans" cxnId="{1A44201C-40B2-459D-B72E-5B6109E47290}">
      <dgm:prSet/>
      <dgm:spPr/>
      <dgm:t>
        <a:bodyPr/>
        <a:lstStyle/>
        <a:p>
          <a:endParaRPr lang="es-CO"/>
        </a:p>
      </dgm:t>
    </dgm:pt>
    <dgm:pt modelId="{7EAC13E1-4D5D-47C7-A3B6-93B6627C555B}" type="sibTrans" cxnId="{1A44201C-40B2-459D-B72E-5B6109E47290}">
      <dgm:prSet/>
      <dgm:spPr/>
      <dgm:t>
        <a:bodyPr/>
        <a:lstStyle/>
        <a:p>
          <a:endParaRPr lang="es-CO"/>
        </a:p>
      </dgm:t>
    </dgm:pt>
    <dgm:pt modelId="{A84513E5-C051-4E39-ADEA-B4B066590E56}">
      <dgm:prSet/>
      <dgm:spPr/>
      <dgm:t>
        <a:bodyPr/>
        <a:lstStyle/>
        <a:p>
          <a:r>
            <a:rPr lang="es-CO" dirty="0" smtClean="0"/>
            <a:t>A históricos</a:t>
          </a:r>
          <a:endParaRPr lang="es-CO" dirty="0"/>
        </a:p>
      </dgm:t>
    </dgm:pt>
    <dgm:pt modelId="{25930A30-8FEA-4E55-9BF6-BAEA76E52D8E}" type="parTrans" cxnId="{249A43E8-12F0-4DEE-8D9A-B630739957D9}">
      <dgm:prSet/>
      <dgm:spPr/>
      <dgm:t>
        <a:bodyPr/>
        <a:lstStyle/>
        <a:p>
          <a:endParaRPr lang="es-CO"/>
        </a:p>
      </dgm:t>
    </dgm:pt>
    <dgm:pt modelId="{08166C75-E338-4A3E-AA5D-BE8FF7CA0E17}" type="sibTrans" cxnId="{249A43E8-12F0-4DEE-8D9A-B630739957D9}">
      <dgm:prSet/>
      <dgm:spPr/>
      <dgm:t>
        <a:bodyPr/>
        <a:lstStyle/>
        <a:p>
          <a:endParaRPr lang="es-CO"/>
        </a:p>
      </dgm:t>
    </dgm:pt>
    <dgm:pt modelId="{A2650891-2E30-4FED-89A2-E8F2D1E8A8DA}" type="pres">
      <dgm:prSet presAssocID="{7253D997-C7B9-4589-AC6F-E8973C57A5B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A7469C-DAB7-479E-8353-9E7DE68D8E24}" type="pres">
      <dgm:prSet presAssocID="{7F6F9FE0-6B97-4DB3-83C5-FBE04598D246}" presName="root1" presStyleCnt="0"/>
      <dgm:spPr/>
    </dgm:pt>
    <dgm:pt modelId="{2D7637AB-3D69-4CA2-92D4-2A8FC95B18A1}" type="pres">
      <dgm:prSet presAssocID="{7F6F9FE0-6B97-4DB3-83C5-FBE04598D246}" presName="LevelOneTextNode" presStyleLbl="node0" presStyleIdx="0" presStyleCnt="1" custAng="5400000" custScaleY="95112" custLinFactX="-69287" custLinFactNeighborX="-100000" custLinFactNeighborY="-5644">
        <dgm:presLayoutVars>
          <dgm:chPref val="3"/>
        </dgm:presLayoutVars>
      </dgm:prSet>
      <dgm:spPr/>
    </dgm:pt>
    <dgm:pt modelId="{0327CC0F-CFCF-4171-8B1E-9EEF0B89E2CE}" type="pres">
      <dgm:prSet presAssocID="{7F6F9FE0-6B97-4DB3-83C5-FBE04598D246}" presName="level2hierChild" presStyleCnt="0"/>
      <dgm:spPr/>
    </dgm:pt>
    <dgm:pt modelId="{970523FB-0FB8-4665-8E09-03205B7C3DBD}" type="pres">
      <dgm:prSet presAssocID="{B50E090E-89D5-4604-9058-BAF138D6FA44}" presName="conn2-1" presStyleLbl="parChTrans1D2" presStyleIdx="0" presStyleCnt="5"/>
      <dgm:spPr/>
    </dgm:pt>
    <dgm:pt modelId="{9914AA68-6608-4C6C-B4E9-FBC0AF02517A}" type="pres">
      <dgm:prSet presAssocID="{B50E090E-89D5-4604-9058-BAF138D6FA44}" presName="connTx" presStyleLbl="parChTrans1D2" presStyleIdx="0" presStyleCnt="5"/>
      <dgm:spPr/>
    </dgm:pt>
    <dgm:pt modelId="{464A036B-E5BB-4162-90A0-759EC5D122D8}" type="pres">
      <dgm:prSet presAssocID="{F59276CA-F50D-40F3-9C9E-629E4A5CF71A}" presName="root2" presStyleCnt="0"/>
      <dgm:spPr/>
    </dgm:pt>
    <dgm:pt modelId="{0C781A5B-FE46-4890-B7C9-8340287022C0}" type="pres">
      <dgm:prSet presAssocID="{F59276CA-F50D-40F3-9C9E-629E4A5CF71A}" presName="LevelTwoTextNode" presStyleLbl="node2" presStyleIdx="0" presStyleCnt="5">
        <dgm:presLayoutVars>
          <dgm:chPref val="3"/>
        </dgm:presLayoutVars>
      </dgm:prSet>
      <dgm:spPr/>
    </dgm:pt>
    <dgm:pt modelId="{211B9DBC-3F5C-4844-82E4-91964BE2ACCD}" type="pres">
      <dgm:prSet presAssocID="{F59276CA-F50D-40F3-9C9E-629E4A5CF71A}" presName="level3hierChild" presStyleCnt="0"/>
      <dgm:spPr/>
    </dgm:pt>
    <dgm:pt modelId="{56A6F0DF-1CCB-4820-852F-84A5E5FBA8E2}" type="pres">
      <dgm:prSet presAssocID="{4E3E5F13-767D-4106-B501-88B6244FDD18}" presName="conn2-1" presStyleLbl="parChTrans1D3" presStyleIdx="0" presStyleCnt="11"/>
      <dgm:spPr/>
    </dgm:pt>
    <dgm:pt modelId="{D507D013-8096-4BEE-B549-D1EF0BC88F2C}" type="pres">
      <dgm:prSet presAssocID="{4E3E5F13-767D-4106-B501-88B6244FDD18}" presName="connTx" presStyleLbl="parChTrans1D3" presStyleIdx="0" presStyleCnt="11"/>
      <dgm:spPr/>
    </dgm:pt>
    <dgm:pt modelId="{2FE56FEC-0207-4FC4-8BEE-B4C52371080D}" type="pres">
      <dgm:prSet presAssocID="{45F94A02-D131-44A0-9C5A-8F3FEBB742A9}" presName="root2" presStyleCnt="0"/>
      <dgm:spPr/>
    </dgm:pt>
    <dgm:pt modelId="{A3436140-491A-4DFB-AD8E-29AF09ABC048}" type="pres">
      <dgm:prSet presAssocID="{45F94A02-D131-44A0-9C5A-8F3FEBB742A9}" presName="LevelTwoTextNode" presStyleLbl="node3" presStyleIdx="0" presStyleCnt="11">
        <dgm:presLayoutVars>
          <dgm:chPref val="3"/>
        </dgm:presLayoutVars>
      </dgm:prSet>
      <dgm:spPr/>
    </dgm:pt>
    <dgm:pt modelId="{B40117A3-F732-4E48-BBB4-82D045BFC361}" type="pres">
      <dgm:prSet presAssocID="{45F94A02-D131-44A0-9C5A-8F3FEBB742A9}" presName="level3hierChild" presStyleCnt="0"/>
      <dgm:spPr/>
    </dgm:pt>
    <dgm:pt modelId="{27D8F9B7-E56C-4539-AEE2-F56F62C8D3E1}" type="pres">
      <dgm:prSet presAssocID="{9BCCEDAC-7304-4639-928E-CB32AA8FAC2C}" presName="conn2-1" presStyleLbl="parChTrans1D3" presStyleIdx="1" presStyleCnt="11"/>
      <dgm:spPr/>
    </dgm:pt>
    <dgm:pt modelId="{403C7CB6-7157-42BB-AA57-A9244423BE5E}" type="pres">
      <dgm:prSet presAssocID="{9BCCEDAC-7304-4639-928E-CB32AA8FAC2C}" presName="connTx" presStyleLbl="parChTrans1D3" presStyleIdx="1" presStyleCnt="11"/>
      <dgm:spPr/>
    </dgm:pt>
    <dgm:pt modelId="{9FE5B122-CA2B-49FB-986B-D2F5ABE2451F}" type="pres">
      <dgm:prSet presAssocID="{D862EB00-F98A-4962-94B8-66DD3F94F64C}" presName="root2" presStyleCnt="0"/>
      <dgm:spPr/>
    </dgm:pt>
    <dgm:pt modelId="{550EF7EF-F550-4871-8E48-0167A3C7D95D}" type="pres">
      <dgm:prSet presAssocID="{D862EB00-F98A-4962-94B8-66DD3F94F64C}" presName="LevelTwoTextNode" presStyleLbl="node3" presStyleIdx="1" presStyleCnt="11">
        <dgm:presLayoutVars>
          <dgm:chPref val="3"/>
        </dgm:presLayoutVars>
      </dgm:prSet>
      <dgm:spPr/>
    </dgm:pt>
    <dgm:pt modelId="{8155C564-CC26-4EF9-BF25-AC04A289F40E}" type="pres">
      <dgm:prSet presAssocID="{D862EB00-F98A-4962-94B8-66DD3F94F64C}" presName="level3hierChild" presStyleCnt="0"/>
      <dgm:spPr/>
    </dgm:pt>
    <dgm:pt modelId="{4B28483F-E1F6-4F6E-95D4-29BB92F6713D}" type="pres">
      <dgm:prSet presAssocID="{2471B71B-9646-4CF8-8A9D-EA830B47205C}" presName="conn2-1" presStyleLbl="parChTrans1D2" presStyleIdx="1" presStyleCnt="5"/>
      <dgm:spPr/>
    </dgm:pt>
    <dgm:pt modelId="{3023BF09-DE2E-48D6-A8CB-5432EB8BD3DB}" type="pres">
      <dgm:prSet presAssocID="{2471B71B-9646-4CF8-8A9D-EA830B47205C}" presName="connTx" presStyleLbl="parChTrans1D2" presStyleIdx="1" presStyleCnt="5"/>
      <dgm:spPr/>
    </dgm:pt>
    <dgm:pt modelId="{EEFBC7A9-1BA0-4329-B946-BC1F8CF0F764}" type="pres">
      <dgm:prSet presAssocID="{14EA4E69-99C3-4704-A068-E2E2CBBFE613}" presName="root2" presStyleCnt="0"/>
      <dgm:spPr/>
    </dgm:pt>
    <dgm:pt modelId="{24A9ABD2-02E6-4B8F-AF8E-EB28076A9808}" type="pres">
      <dgm:prSet presAssocID="{14EA4E69-99C3-4704-A068-E2E2CBBFE613}" presName="LevelTwoTextNode" presStyleLbl="node2" presStyleIdx="1" presStyleCnt="5">
        <dgm:presLayoutVars>
          <dgm:chPref val="3"/>
        </dgm:presLayoutVars>
      </dgm:prSet>
      <dgm:spPr/>
    </dgm:pt>
    <dgm:pt modelId="{06DFF1DA-49BC-486C-B7FF-521C80FB9CD9}" type="pres">
      <dgm:prSet presAssocID="{14EA4E69-99C3-4704-A068-E2E2CBBFE613}" presName="level3hierChild" presStyleCnt="0"/>
      <dgm:spPr/>
    </dgm:pt>
    <dgm:pt modelId="{1BD2FDB4-328D-4A32-9987-76B770B3360B}" type="pres">
      <dgm:prSet presAssocID="{81C591CE-000C-41B4-AB84-4480B2F87D6C}" presName="conn2-1" presStyleLbl="parChTrans1D3" presStyleIdx="2" presStyleCnt="11"/>
      <dgm:spPr/>
    </dgm:pt>
    <dgm:pt modelId="{70B03638-C9E3-4583-80EC-427328A94EAF}" type="pres">
      <dgm:prSet presAssocID="{81C591CE-000C-41B4-AB84-4480B2F87D6C}" presName="connTx" presStyleLbl="parChTrans1D3" presStyleIdx="2" presStyleCnt="11"/>
      <dgm:spPr/>
    </dgm:pt>
    <dgm:pt modelId="{84BDC4B3-DB0F-4ECE-A9D9-5ADDFED43078}" type="pres">
      <dgm:prSet presAssocID="{51C1FF4D-F39D-4B49-A432-E8AE83A465BA}" presName="root2" presStyleCnt="0"/>
      <dgm:spPr/>
    </dgm:pt>
    <dgm:pt modelId="{AAB68847-299C-423B-A454-D34D4BE0ABC5}" type="pres">
      <dgm:prSet presAssocID="{51C1FF4D-F39D-4B49-A432-E8AE83A465BA}" presName="LevelTwoTextNode" presStyleLbl="node3" presStyleIdx="2" presStyleCnt="11">
        <dgm:presLayoutVars>
          <dgm:chPref val="3"/>
        </dgm:presLayoutVars>
      </dgm:prSet>
      <dgm:spPr/>
    </dgm:pt>
    <dgm:pt modelId="{B03C554F-A867-4559-A2DA-F14E41A57DC1}" type="pres">
      <dgm:prSet presAssocID="{51C1FF4D-F39D-4B49-A432-E8AE83A465BA}" presName="level3hierChild" presStyleCnt="0"/>
      <dgm:spPr/>
    </dgm:pt>
    <dgm:pt modelId="{CA6F894C-6A6B-4F33-800D-F83707580D47}" type="pres">
      <dgm:prSet presAssocID="{AA52F67B-F42E-4749-9A1D-1EEE6C9D10A3}" presName="conn2-1" presStyleLbl="parChTrans1D3" presStyleIdx="3" presStyleCnt="11"/>
      <dgm:spPr/>
    </dgm:pt>
    <dgm:pt modelId="{12262F2B-3899-4E83-BF04-D79F3AA0F510}" type="pres">
      <dgm:prSet presAssocID="{AA52F67B-F42E-4749-9A1D-1EEE6C9D10A3}" presName="connTx" presStyleLbl="parChTrans1D3" presStyleIdx="3" presStyleCnt="11"/>
      <dgm:spPr/>
    </dgm:pt>
    <dgm:pt modelId="{8A9250E1-91B4-49C2-A358-DF6D6D2A9194}" type="pres">
      <dgm:prSet presAssocID="{EA4CD0AE-8699-4E32-B3D1-A5BDD6EDF589}" presName="root2" presStyleCnt="0"/>
      <dgm:spPr/>
    </dgm:pt>
    <dgm:pt modelId="{E9FEF7A3-0B31-447A-8758-55104A4F30FC}" type="pres">
      <dgm:prSet presAssocID="{EA4CD0AE-8699-4E32-B3D1-A5BDD6EDF589}" presName="LevelTwoTextNode" presStyleLbl="node3" presStyleIdx="3" presStyleCnt="11">
        <dgm:presLayoutVars>
          <dgm:chPref val="3"/>
        </dgm:presLayoutVars>
      </dgm:prSet>
      <dgm:spPr/>
    </dgm:pt>
    <dgm:pt modelId="{EFD7FE9C-205D-4D5D-AE4C-189B0A540A0F}" type="pres">
      <dgm:prSet presAssocID="{EA4CD0AE-8699-4E32-B3D1-A5BDD6EDF589}" presName="level3hierChild" presStyleCnt="0"/>
      <dgm:spPr/>
    </dgm:pt>
    <dgm:pt modelId="{4D3EF2C2-7D86-4501-9CEB-D65079E2F8EB}" type="pres">
      <dgm:prSet presAssocID="{BD0D0974-2B79-4CFA-B3B7-6BE02E03BE9F}" presName="conn2-1" presStyleLbl="parChTrans1D4" presStyleIdx="0" presStyleCnt="4"/>
      <dgm:spPr/>
    </dgm:pt>
    <dgm:pt modelId="{4D649BA0-9643-44B3-874B-12FBB0728949}" type="pres">
      <dgm:prSet presAssocID="{BD0D0974-2B79-4CFA-B3B7-6BE02E03BE9F}" presName="connTx" presStyleLbl="parChTrans1D4" presStyleIdx="0" presStyleCnt="4"/>
      <dgm:spPr/>
    </dgm:pt>
    <dgm:pt modelId="{A5647E5C-CBF8-4A69-B3D1-3B53938E3F79}" type="pres">
      <dgm:prSet presAssocID="{FD9E3CBF-1590-40B8-9094-5B674E4B43C0}" presName="root2" presStyleCnt="0"/>
      <dgm:spPr/>
    </dgm:pt>
    <dgm:pt modelId="{E4B11F07-BFBE-4665-AB5E-EEE986C5E723}" type="pres">
      <dgm:prSet presAssocID="{FD9E3CBF-1590-40B8-9094-5B674E4B43C0}" presName="LevelTwoTextNode" presStyleLbl="node4" presStyleIdx="0" presStyleCnt="4">
        <dgm:presLayoutVars>
          <dgm:chPref val="3"/>
        </dgm:presLayoutVars>
      </dgm:prSet>
      <dgm:spPr/>
    </dgm:pt>
    <dgm:pt modelId="{1A3965C4-BC78-4AF3-9019-5ACB18558B7C}" type="pres">
      <dgm:prSet presAssocID="{FD9E3CBF-1590-40B8-9094-5B674E4B43C0}" presName="level3hierChild" presStyleCnt="0"/>
      <dgm:spPr/>
    </dgm:pt>
    <dgm:pt modelId="{FAB482FF-B36C-4DE5-8C06-C69E4239E1C9}" type="pres">
      <dgm:prSet presAssocID="{BAD601B0-A584-4F51-9382-10FC83B42024}" presName="conn2-1" presStyleLbl="parChTrans1D4" presStyleIdx="1" presStyleCnt="4"/>
      <dgm:spPr/>
    </dgm:pt>
    <dgm:pt modelId="{62AB9294-B71E-4E4A-9AF7-F3EB788E3E42}" type="pres">
      <dgm:prSet presAssocID="{BAD601B0-A584-4F51-9382-10FC83B42024}" presName="connTx" presStyleLbl="parChTrans1D4" presStyleIdx="1" presStyleCnt="4"/>
      <dgm:spPr/>
    </dgm:pt>
    <dgm:pt modelId="{9403A03E-8A10-4CE2-AD92-BDB386AF554A}" type="pres">
      <dgm:prSet presAssocID="{2B8EEDE1-6FBE-4F6D-BF0F-28F503433921}" presName="root2" presStyleCnt="0"/>
      <dgm:spPr/>
    </dgm:pt>
    <dgm:pt modelId="{70F97C3D-6B4B-4F36-AC7D-DF4EDA10A45F}" type="pres">
      <dgm:prSet presAssocID="{2B8EEDE1-6FBE-4F6D-BF0F-28F503433921}" presName="LevelTwoTextNode" presStyleLbl="node4" presStyleIdx="1" presStyleCnt="4">
        <dgm:presLayoutVars>
          <dgm:chPref val="3"/>
        </dgm:presLayoutVars>
      </dgm:prSet>
      <dgm:spPr/>
    </dgm:pt>
    <dgm:pt modelId="{8003A6E3-717B-43E3-8C0C-610F267692EA}" type="pres">
      <dgm:prSet presAssocID="{2B8EEDE1-6FBE-4F6D-BF0F-28F503433921}" presName="level3hierChild" presStyleCnt="0"/>
      <dgm:spPr/>
    </dgm:pt>
    <dgm:pt modelId="{C11A71B4-F929-4666-A83D-B86DB0A4F8DC}" type="pres">
      <dgm:prSet presAssocID="{CB412E77-24B6-4F53-8372-5FDB8E75DCEC}" presName="conn2-1" presStyleLbl="parChTrans1D2" presStyleIdx="2" presStyleCnt="5"/>
      <dgm:spPr/>
    </dgm:pt>
    <dgm:pt modelId="{FF358232-B20B-4C2D-AC03-CE8C2782AB82}" type="pres">
      <dgm:prSet presAssocID="{CB412E77-24B6-4F53-8372-5FDB8E75DCEC}" presName="connTx" presStyleLbl="parChTrans1D2" presStyleIdx="2" presStyleCnt="5"/>
      <dgm:spPr/>
    </dgm:pt>
    <dgm:pt modelId="{466A1AFF-B886-4055-BAF2-DD32F8344170}" type="pres">
      <dgm:prSet presAssocID="{E7D0EB12-2C75-4B9A-83BA-B999FF99CE95}" presName="root2" presStyleCnt="0"/>
      <dgm:spPr/>
    </dgm:pt>
    <dgm:pt modelId="{04D2CB88-BD5D-4092-913A-E8224139144F}" type="pres">
      <dgm:prSet presAssocID="{E7D0EB12-2C75-4B9A-83BA-B999FF99CE95}" presName="LevelTwoTextNode" presStyleLbl="node2" presStyleIdx="2" presStyleCnt="5">
        <dgm:presLayoutVars>
          <dgm:chPref val="3"/>
        </dgm:presLayoutVars>
      </dgm:prSet>
      <dgm:spPr/>
    </dgm:pt>
    <dgm:pt modelId="{9CE795E5-FF07-4DBD-8C62-B4D0D68788E7}" type="pres">
      <dgm:prSet presAssocID="{E7D0EB12-2C75-4B9A-83BA-B999FF99CE95}" presName="level3hierChild" presStyleCnt="0"/>
      <dgm:spPr/>
    </dgm:pt>
    <dgm:pt modelId="{7599FF88-F5EB-4578-82CB-6064ADFD8AE9}" type="pres">
      <dgm:prSet presAssocID="{B02F57D0-C114-46B3-A328-D7439D5EA834}" presName="conn2-1" presStyleLbl="parChTrans1D3" presStyleIdx="4" presStyleCnt="11"/>
      <dgm:spPr/>
    </dgm:pt>
    <dgm:pt modelId="{E66FA839-D38B-407B-952B-037596D3B98F}" type="pres">
      <dgm:prSet presAssocID="{B02F57D0-C114-46B3-A328-D7439D5EA834}" presName="connTx" presStyleLbl="parChTrans1D3" presStyleIdx="4" presStyleCnt="11"/>
      <dgm:spPr/>
    </dgm:pt>
    <dgm:pt modelId="{F8262038-3DF3-45FF-AE75-710FBFE09EB7}" type="pres">
      <dgm:prSet presAssocID="{8818FA17-759F-46FB-9A41-EB3C127F71E4}" presName="root2" presStyleCnt="0"/>
      <dgm:spPr/>
    </dgm:pt>
    <dgm:pt modelId="{C5834EFF-92AA-4B33-B0A8-6B90F24BE789}" type="pres">
      <dgm:prSet presAssocID="{8818FA17-759F-46FB-9A41-EB3C127F71E4}" presName="LevelTwoTextNode" presStyleLbl="node3" presStyleIdx="4" presStyleCnt="11">
        <dgm:presLayoutVars>
          <dgm:chPref val="3"/>
        </dgm:presLayoutVars>
      </dgm:prSet>
      <dgm:spPr/>
    </dgm:pt>
    <dgm:pt modelId="{0574A5D2-37B0-492B-97FC-5A3A5230778A}" type="pres">
      <dgm:prSet presAssocID="{8818FA17-759F-46FB-9A41-EB3C127F71E4}" presName="level3hierChild" presStyleCnt="0"/>
      <dgm:spPr/>
    </dgm:pt>
    <dgm:pt modelId="{82D2EA16-301A-40E6-9543-0C177511630B}" type="pres">
      <dgm:prSet presAssocID="{1C28236A-8924-4650-91E2-C22D7DED7C7E}" presName="conn2-1" presStyleLbl="parChTrans1D4" presStyleIdx="2" presStyleCnt="4"/>
      <dgm:spPr/>
    </dgm:pt>
    <dgm:pt modelId="{D23AA50D-94B2-42FE-BBE8-04EC9DACFBF2}" type="pres">
      <dgm:prSet presAssocID="{1C28236A-8924-4650-91E2-C22D7DED7C7E}" presName="connTx" presStyleLbl="parChTrans1D4" presStyleIdx="2" presStyleCnt="4"/>
      <dgm:spPr/>
    </dgm:pt>
    <dgm:pt modelId="{79019B70-E55A-4EF0-B89F-BC494181D203}" type="pres">
      <dgm:prSet presAssocID="{C6A7B3B2-4864-4E27-88A9-676DA1C76A43}" presName="root2" presStyleCnt="0"/>
      <dgm:spPr/>
    </dgm:pt>
    <dgm:pt modelId="{86E3ECAC-BD9A-48C9-A47D-A1FD80537767}" type="pres">
      <dgm:prSet presAssocID="{C6A7B3B2-4864-4E27-88A9-676DA1C76A43}" presName="LevelTwoTextNode" presStyleLbl="node4" presStyleIdx="2" presStyleCnt="4">
        <dgm:presLayoutVars>
          <dgm:chPref val="3"/>
        </dgm:presLayoutVars>
      </dgm:prSet>
      <dgm:spPr/>
    </dgm:pt>
    <dgm:pt modelId="{0B53B0B7-A170-4D0E-A412-DE5EB8D64D9A}" type="pres">
      <dgm:prSet presAssocID="{C6A7B3B2-4864-4E27-88A9-676DA1C76A43}" presName="level3hierChild" presStyleCnt="0"/>
      <dgm:spPr/>
    </dgm:pt>
    <dgm:pt modelId="{D8CCBB59-5F7F-4E1F-A598-F78E9867D769}" type="pres">
      <dgm:prSet presAssocID="{25930A30-8FEA-4E55-9BF6-BAEA76E52D8E}" presName="conn2-1" presStyleLbl="parChTrans1D4" presStyleIdx="3" presStyleCnt="4"/>
      <dgm:spPr/>
    </dgm:pt>
    <dgm:pt modelId="{9BA59A1F-39EA-41D5-81D9-E759F33C8535}" type="pres">
      <dgm:prSet presAssocID="{25930A30-8FEA-4E55-9BF6-BAEA76E52D8E}" presName="connTx" presStyleLbl="parChTrans1D4" presStyleIdx="3" presStyleCnt="4"/>
      <dgm:spPr/>
    </dgm:pt>
    <dgm:pt modelId="{BDF51855-B450-4D6F-901D-625111A2F7A7}" type="pres">
      <dgm:prSet presAssocID="{A84513E5-C051-4E39-ADEA-B4B066590E56}" presName="root2" presStyleCnt="0"/>
      <dgm:spPr/>
    </dgm:pt>
    <dgm:pt modelId="{3929A7F7-FEF9-4489-B3C8-75E352374A6A}" type="pres">
      <dgm:prSet presAssocID="{A84513E5-C051-4E39-ADEA-B4B066590E56}" presName="LevelTwoTextNode" presStyleLbl="node4" presStyleIdx="3" presStyleCnt="4">
        <dgm:presLayoutVars>
          <dgm:chPref val="3"/>
        </dgm:presLayoutVars>
      </dgm:prSet>
      <dgm:spPr/>
    </dgm:pt>
    <dgm:pt modelId="{E8CA9045-65FC-477E-8D1C-6CFBCF5995E4}" type="pres">
      <dgm:prSet presAssocID="{A84513E5-C051-4E39-ADEA-B4B066590E56}" presName="level3hierChild" presStyleCnt="0"/>
      <dgm:spPr/>
    </dgm:pt>
    <dgm:pt modelId="{9507A133-7018-4DD7-A05B-4321E1721D2A}" type="pres">
      <dgm:prSet presAssocID="{5384B490-C453-4A03-B56A-9F63F0AEE686}" presName="conn2-1" presStyleLbl="parChTrans1D3" presStyleIdx="5" presStyleCnt="11"/>
      <dgm:spPr/>
    </dgm:pt>
    <dgm:pt modelId="{1AAC0098-AB8E-42C4-B34A-B3FDB9D3A196}" type="pres">
      <dgm:prSet presAssocID="{5384B490-C453-4A03-B56A-9F63F0AEE686}" presName="connTx" presStyleLbl="parChTrans1D3" presStyleIdx="5" presStyleCnt="11"/>
      <dgm:spPr/>
    </dgm:pt>
    <dgm:pt modelId="{0167B340-A92E-40AC-BB0A-A77AB4423ADF}" type="pres">
      <dgm:prSet presAssocID="{23F64F53-5768-48C5-9BDF-D324FE18E043}" presName="root2" presStyleCnt="0"/>
      <dgm:spPr/>
    </dgm:pt>
    <dgm:pt modelId="{39FE2443-C877-4D76-A6DA-B0E917C6F315}" type="pres">
      <dgm:prSet presAssocID="{23F64F53-5768-48C5-9BDF-D324FE18E043}" presName="LevelTwoTextNode" presStyleLbl="node3" presStyleIdx="5" presStyleCnt="11">
        <dgm:presLayoutVars>
          <dgm:chPref val="3"/>
        </dgm:presLayoutVars>
      </dgm:prSet>
      <dgm:spPr/>
    </dgm:pt>
    <dgm:pt modelId="{F796FBAA-A7EB-4998-81B0-A2D45EEAC78E}" type="pres">
      <dgm:prSet presAssocID="{23F64F53-5768-48C5-9BDF-D324FE18E043}" presName="level3hierChild" presStyleCnt="0"/>
      <dgm:spPr/>
    </dgm:pt>
    <dgm:pt modelId="{96350AB3-05B7-4C65-B31D-44D49112D772}" type="pres">
      <dgm:prSet presAssocID="{275470F9-5DA6-48E1-A768-2DEBD2FC8E9B}" presName="conn2-1" presStyleLbl="parChTrans1D2" presStyleIdx="3" presStyleCnt="5"/>
      <dgm:spPr/>
    </dgm:pt>
    <dgm:pt modelId="{F68F17A8-D45B-4FA4-83D0-16A04B0A281D}" type="pres">
      <dgm:prSet presAssocID="{275470F9-5DA6-48E1-A768-2DEBD2FC8E9B}" presName="connTx" presStyleLbl="parChTrans1D2" presStyleIdx="3" presStyleCnt="5"/>
      <dgm:spPr/>
    </dgm:pt>
    <dgm:pt modelId="{F5B843EE-FDEB-40EB-B622-2BDFB892FAAD}" type="pres">
      <dgm:prSet presAssocID="{FA646C19-B3B3-4093-98A2-8A576DB60328}" presName="root2" presStyleCnt="0"/>
      <dgm:spPr/>
    </dgm:pt>
    <dgm:pt modelId="{203261B6-D7CF-4FC8-9AF4-C1C09EF1E375}" type="pres">
      <dgm:prSet presAssocID="{FA646C19-B3B3-4093-98A2-8A576DB60328}" presName="LevelTwoTextNode" presStyleLbl="node2" presStyleIdx="3" presStyleCnt="5">
        <dgm:presLayoutVars>
          <dgm:chPref val="3"/>
        </dgm:presLayoutVars>
      </dgm:prSet>
      <dgm:spPr/>
    </dgm:pt>
    <dgm:pt modelId="{2C14A2DA-AC77-4894-AB84-DCADDCF6C418}" type="pres">
      <dgm:prSet presAssocID="{FA646C19-B3B3-4093-98A2-8A576DB60328}" presName="level3hierChild" presStyleCnt="0"/>
      <dgm:spPr/>
    </dgm:pt>
    <dgm:pt modelId="{62D28E0C-32B8-4E21-876A-69E9C3EDDF50}" type="pres">
      <dgm:prSet presAssocID="{110D323D-571D-4CD3-B86D-F97BCC4766B7}" presName="conn2-1" presStyleLbl="parChTrans1D3" presStyleIdx="6" presStyleCnt="11"/>
      <dgm:spPr/>
    </dgm:pt>
    <dgm:pt modelId="{0FC5249D-E23C-4D8C-B73A-F1938B7ADA79}" type="pres">
      <dgm:prSet presAssocID="{110D323D-571D-4CD3-B86D-F97BCC4766B7}" presName="connTx" presStyleLbl="parChTrans1D3" presStyleIdx="6" presStyleCnt="11"/>
      <dgm:spPr/>
    </dgm:pt>
    <dgm:pt modelId="{A60EEC0D-BECC-4BB0-A6A4-51023726CED2}" type="pres">
      <dgm:prSet presAssocID="{4E866796-2168-4A7B-913D-EEFDD1630A9B}" presName="root2" presStyleCnt="0"/>
      <dgm:spPr/>
    </dgm:pt>
    <dgm:pt modelId="{F1381B43-305B-404A-835E-66051BCA15DE}" type="pres">
      <dgm:prSet presAssocID="{4E866796-2168-4A7B-913D-EEFDD1630A9B}" presName="LevelTwoTextNode" presStyleLbl="node3" presStyleIdx="6" presStyleCnt="11">
        <dgm:presLayoutVars>
          <dgm:chPref val="3"/>
        </dgm:presLayoutVars>
      </dgm:prSet>
      <dgm:spPr/>
    </dgm:pt>
    <dgm:pt modelId="{AB695A57-8C6B-4669-8202-C22B508A223D}" type="pres">
      <dgm:prSet presAssocID="{4E866796-2168-4A7B-913D-EEFDD1630A9B}" presName="level3hierChild" presStyleCnt="0"/>
      <dgm:spPr/>
    </dgm:pt>
    <dgm:pt modelId="{6AAF3E6B-532F-4C50-A5B3-0BA4A9BD94A6}" type="pres">
      <dgm:prSet presAssocID="{0ABEA792-D4DF-4E40-A76E-0C86F231DA69}" presName="conn2-1" presStyleLbl="parChTrans1D3" presStyleIdx="7" presStyleCnt="11"/>
      <dgm:spPr/>
    </dgm:pt>
    <dgm:pt modelId="{DAA728BF-268B-4489-8FE3-64A18BCFCF52}" type="pres">
      <dgm:prSet presAssocID="{0ABEA792-D4DF-4E40-A76E-0C86F231DA69}" presName="connTx" presStyleLbl="parChTrans1D3" presStyleIdx="7" presStyleCnt="11"/>
      <dgm:spPr/>
    </dgm:pt>
    <dgm:pt modelId="{7B88683B-25D6-47C9-A899-5B3B13B2E671}" type="pres">
      <dgm:prSet presAssocID="{C282CFD2-B14F-4C30-BF00-D8475D4BB5DB}" presName="root2" presStyleCnt="0"/>
      <dgm:spPr/>
    </dgm:pt>
    <dgm:pt modelId="{B57C69A7-AFE8-4925-BB2B-D2A99A525B60}" type="pres">
      <dgm:prSet presAssocID="{C282CFD2-B14F-4C30-BF00-D8475D4BB5DB}" presName="LevelTwoTextNode" presStyleLbl="node3" presStyleIdx="7" presStyleCnt="11">
        <dgm:presLayoutVars>
          <dgm:chPref val="3"/>
        </dgm:presLayoutVars>
      </dgm:prSet>
      <dgm:spPr/>
    </dgm:pt>
    <dgm:pt modelId="{32E158EA-2EF1-4D1A-8CDF-05A64A49332E}" type="pres">
      <dgm:prSet presAssocID="{C282CFD2-B14F-4C30-BF00-D8475D4BB5DB}" presName="level3hierChild" presStyleCnt="0"/>
      <dgm:spPr/>
    </dgm:pt>
    <dgm:pt modelId="{A48C4F90-369C-447B-932D-07C555087AF9}" type="pres">
      <dgm:prSet presAssocID="{53B8216D-B86E-490E-948D-D5F2B43755C8}" presName="conn2-1" presStyleLbl="parChTrans1D3" presStyleIdx="8" presStyleCnt="11"/>
      <dgm:spPr/>
    </dgm:pt>
    <dgm:pt modelId="{2DB53BA8-FF48-4C3B-B282-70B6B9EE192B}" type="pres">
      <dgm:prSet presAssocID="{53B8216D-B86E-490E-948D-D5F2B43755C8}" presName="connTx" presStyleLbl="parChTrans1D3" presStyleIdx="8" presStyleCnt="11"/>
      <dgm:spPr/>
    </dgm:pt>
    <dgm:pt modelId="{1DEB1087-783A-4401-A7D0-79DBAA4FC113}" type="pres">
      <dgm:prSet presAssocID="{8842653D-F6BA-419A-830B-B5D6FC8E3447}" presName="root2" presStyleCnt="0"/>
      <dgm:spPr/>
    </dgm:pt>
    <dgm:pt modelId="{ACE8B5CA-E9FF-4625-A05D-B92FE6FD1269}" type="pres">
      <dgm:prSet presAssocID="{8842653D-F6BA-419A-830B-B5D6FC8E3447}" presName="LevelTwoTextNode" presStyleLbl="node3" presStyleIdx="8" presStyleCnt="11">
        <dgm:presLayoutVars>
          <dgm:chPref val="3"/>
        </dgm:presLayoutVars>
      </dgm:prSet>
      <dgm:spPr/>
    </dgm:pt>
    <dgm:pt modelId="{45810BB3-B871-41D8-BE20-252569383DA1}" type="pres">
      <dgm:prSet presAssocID="{8842653D-F6BA-419A-830B-B5D6FC8E3447}" presName="level3hierChild" presStyleCnt="0"/>
      <dgm:spPr/>
    </dgm:pt>
    <dgm:pt modelId="{D74C92FF-C493-4456-B515-A2AD639B11F6}" type="pres">
      <dgm:prSet presAssocID="{CF41C051-2914-40D3-BA78-9FD85ABDFABF}" presName="conn2-1" presStyleLbl="parChTrans1D2" presStyleIdx="4" presStyleCnt="5"/>
      <dgm:spPr/>
    </dgm:pt>
    <dgm:pt modelId="{45D7AFC5-8BA2-4D85-9F0B-78A6E96BD969}" type="pres">
      <dgm:prSet presAssocID="{CF41C051-2914-40D3-BA78-9FD85ABDFABF}" presName="connTx" presStyleLbl="parChTrans1D2" presStyleIdx="4" presStyleCnt="5"/>
      <dgm:spPr/>
    </dgm:pt>
    <dgm:pt modelId="{4BF35F1D-3F55-4F55-8494-6CE2AF9A56C4}" type="pres">
      <dgm:prSet presAssocID="{BF4B901A-E204-42DF-BA96-75B47F8905A6}" presName="root2" presStyleCnt="0"/>
      <dgm:spPr/>
    </dgm:pt>
    <dgm:pt modelId="{D22FC4FE-9155-4050-85B5-6A10495246B5}" type="pres">
      <dgm:prSet presAssocID="{BF4B901A-E204-42DF-BA96-75B47F8905A6}" presName="LevelTwoTextNode" presStyleLbl="node2" presStyleIdx="4" presStyleCnt="5">
        <dgm:presLayoutVars>
          <dgm:chPref val="3"/>
        </dgm:presLayoutVars>
      </dgm:prSet>
      <dgm:spPr/>
    </dgm:pt>
    <dgm:pt modelId="{50F713E0-B8F1-4DDC-AF26-EA589B5FA8BB}" type="pres">
      <dgm:prSet presAssocID="{BF4B901A-E204-42DF-BA96-75B47F8905A6}" presName="level3hierChild" presStyleCnt="0"/>
      <dgm:spPr/>
    </dgm:pt>
    <dgm:pt modelId="{5E5D3758-AD18-4047-A416-5E8444D200FF}" type="pres">
      <dgm:prSet presAssocID="{8FB9BBB8-6DAE-4CB5-955B-C96496AF329B}" presName="conn2-1" presStyleLbl="parChTrans1D3" presStyleIdx="9" presStyleCnt="11"/>
      <dgm:spPr/>
    </dgm:pt>
    <dgm:pt modelId="{69CADC72-4533-4A0F-8A3A-67A59D601AC9}" type="pres">
      <dgm:prSet presAssocID="{8FB9BBB8-6DAE-4CB5-955B-C96496AF329B}" presName="connTx" presStyleLbl="parChTrans1D3" presStyleIdx="9" presStyleCnt="11"/>
      <dgm:spPr/>
    </dgm:pt>
    <dgm:pt modelId="{924D0D69-D21A-4F44-860D-0722C0A1C992}" type="pres">
      <dgm:prSet presAssocID="{4133CECC-2AAE-47EA-8FEB-76FD447DE1EF}" presName="root2" presStyleCnt="0"/>
      <dgm:spPr/>
    </dgm:pt>
    <dgm:pt modelId="{A5E17023-BD23-4ACC-AD38-E023DE7B1AA6}" type="pres">
      <dgm:prSet presAssocID="{4133CECC-2AAE-47EA-8FEB-76FD447DE1EF}" presName="LevelTwoTextNode" presStyleLbl="node3" presStyleIdx="9" presStyleCnt="11">
        <dgm:presLayoutVars>
          <dgm:chPref val="3"/>
        </dgm:presLayoutVars>
      </dgm:prSet>
      <dgm:spPr/>
    </dgm:pt>
    <dgm:pt modelId="{C073D166-137A-4946-8534-AC38DEF710C3}" type="pres">
      <dgm:prSet presAssocID="{4133CECC-2AAE-47EA-8FEB-76FD447DE1EF}" presName="level3hierChild" presStyleCnt="0"/>
      <dgm:spPr/>
    </dgm:pt>
    <dgm:pt modelId="{E30F0241-3715-474D-A556-0425BDBB3ADB}" type="pres">
      <dgm:prSet presAssocID="{9A755B59-C861-47FA-B72C-8B17C7A8F2DC}" presName="conn2-1" presStyleLbl="parChTrans1D3" presStyleIdx="10" presStyleCnt="11"/>
      <dgm:spPr/>
    </dgm:pt>
    <dgm:pt modelId="{75FA0E57-6916-4878-86D8-AEE8FA37F3B1}" type="pres">
      <dgm:prSet presAssocID="{9A755B59-C861-47FA-B72C-8B17C7A8F2DC}" presName="connTx" presStyleLbl="parChTrans1D3" presStyleIdx="10" presStyleCnt="11"/>
      <dgm:spPr/>
    </dgm:pt>
    <dgm:pt modelId="{C9412E73-AC2B-4F2E-B5EA-D82A3F2CF298}" type="pres">
      <dgm:prSet presAssocID="{EAD927FB-7027-4170-8F4C-3D623B5C56B2}" presName="root2" presStyleCnt="0"/>
      <dgm:spPr/>
    </dgm:pt>
    <dgm:pt modelId="{9C776C84-2885-4F89-8007-705EED466043}" type="pres">
      <dgm:prSet presAssocID="{EAD927FB-7027-4170-8F4C-3D623B5C56B2}" presName="LevelTwoTextNode" presStyleLbl="node3" presStyleIdx="10" presStyleCnt="11">
        <dgm:presLayoutVars>
          <dgm:chPref val="3"/>
        </dgm:presLayoutVars>
      </dgm:prSet>
      <dgm:spPr/>
    </dgm:pt>
    <dgm:pt modelId="{ABA0AB2F-FB66-4777-9345-FD12098888B4}" type="pres">
      <dgm:prSet presAssocID="{EAD927FB-7027-4170-8F4C-3D623B5C56B2}" presName="level3hierChild" presStyleCnt="0"/>
      <dgm:spPr/>
    </dgm:pt>
  </dgm:ptLst>
  <dgm:cxnLst>
    <dgm:cxn modelId="{107CF68C-2574-4478-96D2-A307C83997FA}" type="presOf" srcId="{EAD927FB-7027-4170-8F4C-3D623B5C56B2}" destId="{9C776C84-2885-4F89-8007-705EED466043}" srcOrd="0" destOrd="0" presId="urn:microsoft.com/office/officeart/2008/layout/HorizontalMultiLevelHierarchy"/>
    <dgm:cxn modelId="{B2832D6E-6FD9-4077-A5DE-9C8FF289B274}" type="presOf" srcId="{9BCCEDAC-7304-4639-928E-CB32AA8FAC2C}" destId="{27D8F9B7-E56C-4539-AEE2-F56F62C8D3E1}" srcOrd="0" destOrd="0" presId="urn:microsoft.com/office/officeart/2008/layout/HorizontalMultiLevelHierarchy"/>
    <dgm:cxn modelId="{63B725B0-21F2-4C88-B087-34EDD77FAC9F}" type="presOf" srcId="{AA52F67B-F42E-4749-9A1D-1EEE6C9D10A3}" destId="{CA6F894C-6A6B-4F33-800D-F83707580D47}" srcOrd="0" destOrd="0" presId="urn:microsoft.com/office/officeart/2008/layout/HorizontalMultiLevelHierarchy"/>
    <dgm:cxn modelId="{99DDD414-2E12-4903-B931-06ABD1742C18}" type="presOf" srcId="{4E866796-2168-4A7B-913D-EEFDD1630A9B}" destId="{F1381B43-305B-404A-835E-66051BCA15DE}" srcOrd="0" destOrd="0" presId="urn:microsoft.com/office/officeart/2008/layout/HorizontalMultiLevelHierarchy"/>
    <dgm:cxn modelId="{909BC262-CA69-4AE2-AF1C-180EDC067048}" type="presOf" srcId="{BD0D0974-2B79-4CFA-B3B7-6BE02E03BE9F}" destId="{4D3EF2C2-7D86-4501-9CEB-D65079E2F8EB}" srcOrd="0" destOrd="0" presId="urn:microsoft.com/office/officeart/2008/layout/HorizontalMultiLevelHierarchy"/>
    <dgm:cxn modelId="{241D210A-8F01-4AA2-88AC-CACCF5E6F6F5}" type="presOf" srcId="{5384B490-C453-4A03-B56A-9F63F0AEE686}" destId="{9507A133-7018-4DD7-A05B-4321E1721D2A}" srcOrd="0" destOrd="0" presId="urn:microsoft.com/office/officeart/2008/layout/HorizontalMultiLevelHierarchy"/>
    <dgm:cxn modelId="{A337C642-E8CA-49E6-8AC5-4A87C74F0DFB}" type="presOf" srcId="{51C1FF4D-F39D-4B49-A432-E8AE83A465BA}" destId="{AAB68847-299C-423B-A454-D34D4BE0ABC5}" srcOrd="0" destOrd="0" presId="urn:microsoft.com/office/officeart/2008/layout/HorizontalMultiLevelHierarchy"/>
    <dgm:cxn modelId="{BE4B096C-76D7-4A87-B5E6-BEFCFBF76A2A}" type="presOf" srcId="{BD0D0974-2B79-4CFA-B3B7-6BE02E03BE9F}" destId="{4D649BA0-9643-44B3-874B-12FBB0728949}" srcOrd="1" destOrd="0" presId="urn:microsoft.com/office/officeart/2008/layout/HorizontalMultiLevelHierarchy"/>
    <dgm:cxn modelId="{D65B15D0-48D0-4862-AE77-DC639C77AE48}" type="presOf" srcId="{1C28236A-8924-4650-91E2-C22D7DED7C7E}" destId="{D23AA50D-94B2-42FE-BBE8-04EC9DACFBF2}" srcOrd="1" destOrd="0" presId="urn:microsoft.com/office/officeart/2008/layout/HorizontalMultiLevelHierarchy"/>
    <dgm:cxn modelId="{BF23194E-E638-4CD3-832C-92C9D1AE7664}" type="presOf" srcId="{FA646C19-B3B3-4093-98A2-8A576DB60328}" destId="{203261B6-D7CF-4FC8-9AF4-C1C09EF1E375}" srcOrd="0" destOrd="0" presId="urn:microsoft.com/office/officeart/2008/layout/HorizontalMultiLevelHierarchy"/>
    <dgm:cxn modelId="{DD4FA0D2-4D6B-4402-BF0A-084C88842069}" type="presOf" srcId="{4E3E5F13-767D-4106-B501-88B6244FDD18}" destId="{56A6F0DF-1CCB-4820-852F-84A5E5FBA8E2}" srcOrd="0" destOrd="0" presId="urn:microsoft.com/office/officeart/2008/layout/HorizontalMultiLevelHierarchy"/>
    <dgm:cxn modelId="{EC6CD0D1-A2F6-441F-9FDA-51A36E3026B0}" type="presOf" srcId="{8FB9BBB8-6DAE-4CB5-955B-C96496AF329B}" destId="{5E5D3758-AD18-4047-A416-5E8444D200FF}" srcOrd="0" destOrd="0" presId="urn:microsoft.com/office/officeart/2008/layout/HorizontalMultiLevelHierarchy"/>
    <dgm:cxn modelId="{867DE9AD-DA07-423B-A25B-A099888B4E77}" type="presOf" srcId="{9BCCEDAC-7304-4639-928E-CB32AA8FAC2C}" destId="{403C7CB6-7157-42BB-AA57-A9244423BE5E}" srcOrd="1" destOrd="0" presId="urn:microsoft.com/office/officeart/2008/layout/HorizontalMultiLevelHierarchy"/>
    <dgm:cxn modelId="{C2DD24DA-7CEE-4537-AEFD-EA4EDDB28BB8}" type="presOf" srcId="{81C591CE-000C-41B4-AB84-4480B2F87D6C}" destId="{70B03638-C9E3-4583-80EC-427328A94EAF}" srcOrd="1" destOrd="0" presId="urn:microsoft.com/office/officeart/2008/layout/HorizontalMultiLevelHierarchy"/>
    <dgm:cxn modelId="{5AEE90BA-735C-4BAE-8728-35B71A7D77DE}" srcId="{E7D0EB12-2C75-4B9A-83BA-B999FF99CE95}" destId="{23F64F53-5768-48C5-9BDF-D324FE18E043}" srcOrd="1" destOrd="0" parTransId="{5384B490-C453-4A03-B56A-9F63F0AEE686}" sibTransId="{B76E0372-AF65-4380-8B5D-13519D55B57F}"/>
    <dgm:cxn modelId="{DB6A3B51-4F2A-4532-9D49-290781A46C4C}" srcId="{F59276CA-F50D-40F3-9C9E-629E4A5CF71A}" destId="{45F94A02-D131-44A0-9C5A-8F3FEBB742A9}" srcOrd="0" destOrd="0" parTransId="{4E3E5F13-767D-4106-B501-88B6244FDD18}" sibTransId="{AFE8D8F6-6C6A-4DAF-B2F7-D5E650C65BD5}"/>
    <dgm:cxn modelId="{E1DB17D5-974E-4F2C-9CE4-15C394419CD3}" srcId="{7F6F9FE0-6B97-4DB3-83C5-FBE04598D246}" destId="{14EA4E69-99C3-4704-A068-E2E2CBBFE613}" srcOrd="1" destOrd="0" parTransId="{2471B71B-9646-4CF8-8A9D-EA830B47205C}" sibTransId="{46544B0E-C775-4C9B-85D0-461C93194A54}"/>
    <dgm:cxn modelId="{282C6295-B440-40AD-BD60-DAC90787086E}" type="presOf" srcId="{4E3E5F13-767D-4106-B501-88B6244FDD18}" destId="{D507D013-8096-4BEE-B549-D1EF0BC88F2C}" srcOrd="1" destOrd="0" presId="urn:microsoft.com/office/officeart/2008/layout/HorizontalMultiLevelHierarchy"/>
    <dgm:cxn modelId="{DF132943-9DE8-4AB0-8228-3971C89029B8}" srcId="{7F6F9FE0-6B97-4DB3-83C5-FBE04598D246}" destId="{F59276CA-F50D-40F3-9C9E-629E4A5CF71A}" srcOrd="0" destOrd="0" parTransId="{B50E090E-89D5-4604-9058-BAF138D6FA44}" sibTransId="{AC81C0DF-3771-4A28-B104-835981A13B01}"/>
    <dgm:cxn modelId="{EC9E2C1C-C347-444A-A6A1-AE1DD533CF20}" type="presOf" srcId="{D862EB00-F98A-4962-94B8-66DD3F94F64C}" destId="{550EF7EF-F550-4871-8E48-0167A3C7D95D}" srcOrd="0" destOrd="0" presId="urn:microsoft.com/office/officeart/2008/layout/HorizontalMultiLevelHierarchy"/>
    <dgm:cxn modelId="{5CBE4F91-CE26-446D-85AC-BDD6F565FCC6}" srcId="{E7D0EB12-2C75-4B9A-83BA-B999FF99CE95}" destId="{8818FA17-759F-46FB-9A41-EB3C127F71E4}" srcOrd="0" destOrd="0" parTransId="{B02F57D0-C114-46B3-A328-D7439D5EA834}" sibTransId="{2597BB62-8BEE-4DD1-BA8D-FD63F742C65F}"/>
    <dgm:cxn modelId="{C407EA76-106F-4954-91CA-1470B332E497}" type="presOf" srcId="{81C591CE-000C-41B4-AB84-4480B2F87D6C}" destId="{1BD2FDB4-328D-4A32-9987-76B770B3360B}" srcOrd="0" destOrd="0" presId="urn:microsoft.com/office/officeart/2008/layout/HorizontalMultiLevelHierarchy"/>
    <dgm:cxn modelId="{5A627C87-DB13-411D-888F-F78A8157202D}" type="presOf" srcId="{275470F9-5DA6-48E1-A768-2DEBD2FC8E9B}" destId="{F68F17A8-D45B-4FA4-83D0-16A04B0A281D}" srcOrd="1" destOrd="0" presId="urn:microsoft.com/office/officeart/2008/layout/HorizontalMultiLevelHierarchy"/>
    <dgm:cxn modelId="{DF4A06DE-2086-4638-BD08-9659A2E17E52}" type="presOf" srcId="{F59276CA-F50D-40F3-9C9E-629E4A5CF71A}" destId="{0C781A5B-FE46-4890-B7C9-8340287022C0}" srcOrd="0" destOrd="0" presId="urn:microsoft.com/office/officeart/2008/layout/HorizontalMultiLevelHierarchy"/>
    <dgm:cxn modelId="{3DCC6317-F0B2-46C6-9AD1-3E0FAA93D1EC}" type="presOf" srcId="{EA4CD0AE-8699-4E32-B3D1-A5BDD6EDF589}" destId="{E9FEF7A3-0B31-447A-8758-55104A4F30FC}" srcOrd="0" destOrd="0" presId="urn:microsoft.com/office/officeart/2008/layout/HorizontalMultiLevelHierarchy"/>
    <dgm:cxn modelId="{073B1BF3-2802-4BA6-ACA3-A5256F29D42F}" type="presOf" srcId="{BAD601B0-A584-4F51-9382-10FC83B42024}" destId="{FAB482FF-B36C-4DE5-8C06-C69E4239E1C9}" srcOrd="0" destOrd="0" presId="urn:microsoft.com/office/officeart/2008/layout/HorizontalMultiLevelHierarchy"/>
    <dgm:cxn modelId="{1F1AE9F6-2166-4A0B-9380-9AC7D5D3E542}" type="presOf" srcId="{2471B71B-9646-4CF8-8A9D-EA830B47205C}" destId="{3023BF09-DE2E-48D6-A8CB-5432EB8BD3DB}" srcOrd="1" destOrd="0" presId="urn:microsoft.com/office/officeart/2008/layout/HorizontalMultiLevelHierarchy"/>
    <dgm:cxn modelId="{AC0B5925-CB5B-41E4-B1C6-BA9F0FAE720C}" srcId="{BF4B901A-E204-42DF-BA96-75B47F8905A6}" destId="{4133CECC-2AAE-47EA-8FEB-76FD447DE1EF}" srcOrd="0" destOrd="0" parTransId="{8FB9BBB8-6DAE-4CB5-955B-C96496AF329B}" sibTransId="{08714F47-B6BB-4794-8963-C21CC005F377}"/>
    <dgm:cxn modelId="{558038DB-ECD5-4899-AE2F-00E9879E04E1}" type="presOf" srcId="{1C28236A-8924-4650-91E2-C22D7DED7C7E}" destId="{82D2EA16-301A-40E6-9543-0C177511630B}" srcOrd="0" destOrd="0" presId="urn:microsoft.com/office/officeart/2008/layout/HorizontalMultiLevelHierarchy"/>
    <dgm:cxn modelId="{5223BC0F-8855-44AA-A09B-303C1BD7D5FC}" type="presOf" srcId="{25930A30-8FEA-4E55-9BF6-BAEA76E52D8E}" destId="{9BA59A1F-39EA-41D5-81D9-E759F33C8535}" srcOrd="1" destOrd="0" presId="urn:microsoft.com/office/officeart/2008/layout/HorizontalMultiLevelHierarchy"/>
    <dgm:cxn modelId="{DD53BAB0-5E29-46E7-9D01-1EF815D91509}" type="presOf" srcId="{BF4B901A-E204-42DF-BA96-75B47F8905A6}" destId="{D22FC4FE-9155-4050-85B5-6A10495246B5}" srcOrd="0" destOrd="0" presId="urn:microsoft.com/office/officeart/2008/layout/HorizontalMultiLevelHierarchy"/>
    <dgm:cxn modelId="{50CB27EB-FEC7-449C-9F93-199BEBFF102E}" type="presOf" srcId="{4133CECC-2AAE-47EA-8FEB-76FD447DE1EF}" destId="{A5E17023-BD23-4ACC-AD38-E023DE7B1AA6}" srcOrd="0" destOrd="0" presId="urn:microsoft.com/office/officeart/2008/layout/HorizontalMultiLevelHierarchy"/>
    <dgm:cxn modelId="{6CAD46A0-08B4-4598-A781-FCE60C3AF04C}" type="presOf" srcId="{FD9E3CBF-1590-40B8-9094-5B674E4B43C0}" destId="{E4B11F07-BFBE-4665-AB5E-EEE986C5E723}" srcOrd="0" destOrd="0" presId="urn:microsoft.com/office/officeart/2008/layout/HorizontalMultiLevelHierarchy"/>
    <dgm:cxn modelId="{2F0BC54B-7A0C-4A4A-9EDE-6B2586E09471}" type="presOf" srcId="{0ABEA792-D4DF-4E40-A76E-0C86F231DA69}" destId="{6AAF3E6B-532F-4C50-A5B3-0BA4A9BD94A6}" srcOrd="0" destOrd="0" presId="urn:microsoft.com/office/officeart/2008/layout/HorizontalMultiLevelHierarchy"/>
    <dgm:cxn modelId="{9488D6DF-E8B9-40E4-B00D-21E79A2165B1}" srcId="{EA4CD0AE-8699-4E32-B3D1-A5BDD6EDF589}" destId="{FD9E3CBF-1590-40B8-9094-5B674E4B43C0}" srcOrd="0" destOrd="0" parTransId="{BD0D0974-2B79-4CFA-B3B7-6BE02E03BE9F}" sibTransId="{2CAEA50B-3D6D-4A3A-83E7-85AF733C125F}"/>
    <dgm:cxn modelId="{8F5B59E3-DE0D-42CD-B08D-6E5312877EB9}" srcId="{BF4B901A-E204-42DF-BA96-75B47F8905A6}" destId="{EAD927FB-7027-4170-8F4C-3D623B5C56B2}" srcOrd="1" destOrd="0" parTransId="{9A755B59-C861-47FA-B72C-8B17C7A8F2DC}" sibTransId="{146E4E01-9440-40C9-9A74-362489F14E08}"/>
    <dgm:cxn modelId="{68FED4AC-8FAB-493B-AC3B-462E19D763D0}" type="presOf" srcId="{B02F57D0-C114-46B3-A328-D7439D5EA834}" destId="{E66FA839-D38B-407B-952B-037596D3B98F}" srcOrd="1" destOrd="0" presId="urn:microsoft.com/office/officeart/2008/layout/HorizontalMultiLevelHierarchy"/>
    <dgm:cxn modelId="{23009DB7-A0DD-4E6E-A943-367BB22CAA08}" srcId="{14EA4E69-99C3-4704-A068-E2E2CBBFE613}" destId="{51C1FF4D-F39D-4B49-A432-E8AE83A465BA}" srcOrd="0" destOrd="0" parTransId="{81C591CE-000C-41B4-AB84-4480B2F87D6C}" sibTransId="{655E279B-4640-4362-81B7-FEBAD71CF801}"/>
    <dgm:cxn modelId="{83CB3DEC-AD13-40FC-8855-ECE0A61AC3FF}" type="presOf" srcId="{8818FA17-759F-46FB-9A41-EB3C127F71E4}" destId="{C5834EFF-92AA-4B33-B0A8-6B90F24BE789}" srcOrd="0" destOrd="0" presId="urn:microsoft.com/office/officeart/2008/layout/HorizontalMultiLevelHierarchy"/>
    <dgm:cxn modelId="{CC4EF28A-EBAC-48A5-9732-0B5FCE3D709E}" type="presOf" srcId="{A84513E5-C051-4E39-ADEA-B4B066590E56}" destId="{3929A7F7-FEF9-4489-B3C8-75E352374A6A}" srcOrd="0" destOrd="0" presId="urn:microsoft.com/office/officeart/2008/layout/HorizontalMultiLevelHierarchy"/>
    <dgm:cxn modelId="{B599C499-0588-43DE-B3C6-7047E09D4296}" type="presOf" srcId="{2B8EEDE1-6FBE-4F6D-BF0F-28F503433921}" destId="{70F97C3D-6B4B-4F36-AC7D-DF4EDA10A45F}" srcOrd="0" destOrd="0" presId="urn:microsoft.com/office/officeart/2008/layout/HorizontalMultiLevelHierarchy"/>
    <dgm:cxn modelId="{633B4A41-8A1E-4514-B3C7-D8CB6832A7D1}" type="presOf" srcId="{0ABEA792-D4DF-4E40-A76E-0C86F231DA69}" destId="{DAA728BF-268B-4489-8FE3-64A18BCFCF52}" srcOrd="1" destOrd="0" presId="urn:microsoft.com/office/officeart/2008/layout/HorizontalMultiLevelHierarchy"/>
    <dgm:cxn modelId="{65FD9FE9-949F-4821-A979-058E61470BFB}" srcId="{7F6F9FE0-6B97-4DB3-83C5-FBE04598D246}" destId="{FA646C19-B3B3-4093-98A2-8A576DB60328}" srcOrd="3" destOrd="0" parTransId="{275470F9-5DA6-48E1-A768-2DEBD2FC8E9B}" sibTransId="{B4D5D741-CCE5-465F-9AD9-80668C2289B7}"/>
    <dgm:cxn modelId="{249A43E8-12F0-4DEE-8D9A-B630739957D9}" srcId="{8818FA17-759F-46FB-9A41-EB3C127F71E4}" destId="{A84513E5-C051-4E39-ADEA-B4B066590E56}" srcOrd="1" destOrd="0" parTransId="{25930A30-8FEA-4E55-9BF6-BAEA76E52D8E}" sibTransId="{08166C75-E338-4A3E-AA5D-BE8FF7CA0E17}"/>
    <dgm:cxn modelId="{0FEF5C68-5C1E-4F16-84F4-5006AF23A56A}" type="presOf" srcId="{C6A7B3B2-4864-4E27-88A9-676DA1C76A43}" destId="{86E3ECAC-BD9A-48C9-A47D-A1FD80537767}" srcOrd="0" destOrd="0" presId="urn:microsoft.com/office/officeart/2008/layout/HorizontalMultiLevelHierarchy"/>
    <dgm:cxn modelId="{6B5F9531-BB03-4B87-AB79-83D27B181DE4}" srcId="{7F6F9FE0-6B97-4DB3-83C5-FBE04598D246}" destId="{E7D0EB12-2C75-4B9A-83BA-B999FF99CE95}" srcOrd="2" destOrd="0" parTransId="{CB412E77-24B6-4F53-8372-5FDB8E75DCEC}" sibTransId="{9391FC6B-F6B2-4CFF-9B3A-982F76647660}"/>
    <dgm:cxn modelId="{51A65DA7-7A89-4E4E-841B-54B931981C23}" type="presOf" srcId="{8842653D-F6BA-419A-830B-B5D6FC8E3447}" destId="{ACE8B5CA-E9FF-4625-A05D-B92FE6FD1269}" srcOrd="0" destOrd="0" presId="urn:microsoft.com/office/officeart/2008/layout/HorizontalMultiLevelHierarchy"/>
    <dgm:cxn modelId="{9928C842-8D28-44FD-B6C0-80B35B8578C9}" type="presOf" srcId="{CF41C051-2914-40D3-BA78-9FD85ABDFABF}" destId="{45D7AFC5-8BA2-4D85-9F0B-78A6E96BD969}" srcOrd="1" destOrd="0" presId="urn:microsoft.com/office/officeart/2008/layout/HorizontalMultiLevelHierarchy"/>
    <dgm:cxn modelId="{68305D78-27D3-42C8-A056-FF3C1339C784}" type="presOf" srcId="{7253D997-C7B9-4589-AC6F-E8973C57A5B3}" destId="{A2650891-2E30-4FED-89A2-E8F2D1E8A8DA}" srcOrd="0" destOrd="0" presId="urn:microsoft.com/office/officeart/2008/layout/HorizontalMultiLevelHierarchy"/>
    <dgm:cxn modelId="{F627C1E9-2CAF-4762-97AD-EF4688F988A9}" type="presOf" srcId="{14EA4E69-99C3-4704-A068-E2E2CBBFE613}" destId="{24A9ABD2-02E6-4B8F-AF8E-EB28076A9808}" srcOrd="0" destOrd="0" presId="urn:microsoft.com/office/officeart/2008/layout/HorizontalMultiLevelHierarchy"/>
    <dgm:cxn modelId="{B3973884-46C3-4FBF-9BA2-CAAA3CDFB3FD}" type="presOf" srcId="{9A755B59-C861-47FA-B72C-8B17C7A8F2DC}" destId="{E30F0241-3715-474D-A556-0425BDBB3ADB}" srcOrd="0" destOrd="0" presId="urn:microsoft.com/office/officeart/2008/layout/HorizontalMultiLevelHierarchy"/>
    <dgm:cxn modelId="{7D801548-AF8F-4BFE-AD95-EDF2E4DEA772}" type="presOf" srcId="{CF41C051-2914-40D3-BA78-9FD85ABDFABF}" destId="{D74C92FF-C493-4456-B515-A2AD639B11F6}" srcOrd="0" destOrd="0" presId="urn:microsoft.com/office/officeart/2008/layout/HorizontalMultiLevelHierarchy"/>
    <dgm:cxn modelId="{16B819DA-8DD7-4C33-BFDA-E0AA57049919}" type="presOf" srcId="{53B8216D-B86E-490E-948D-D5F2B43755C8}" destId="{2DB53BA8-FF48-4C3B-B282-70B6B9EE192B}" srcOrd="1" destOrd="0" presId="urn:microsoft.com/office/officeart/2008/layout/HorizontalMultiLevelHierarchy"/>
    <dgm:cxn modelId="{0FA4D40B-B94E-44B0-B8AB-0B7742F62AD0}" srcId="{FA646C19-B3B3-4093-98A2-8A576DB60328}" destId="{8842653D-F6BA-419A-830B-B5D6FC8E3447}" srcOrd="2" destOrd="0" parTransId="{53B8216D-B86E-490E-948D-D5F2B43755C8}" sibTransId="{326FC8CB-374C-4D75-B50A-4C7676A33604}"/>
    <dgm:cxn modelId="{5F8E12DF-9A3C-4E8D-9499-FC399E1D060B}" type="presOf" srcId="{23F64F53-5768-48C5-9BDF-D324FE18E043}" destId="{39FE2443-C877-4D76-A6DA-B0E917C6F315}" srcOrd="0" destOrd="0" presId="urn:microsoft.com/office/officeart/2008/layout/HorizontalMultiLevelHierarchy"/>
    <dgm:cxn modelId="{FC69727A-D0BC-4299-964C-FEDBB9722A3B}" type="presOf" srcId="{8FB9BBB8-6DAE-4CB5-955B-C96496AF329B}" destId="{69CADC72-4533-4A0F-8A3A-67A59D601AC9}" srcOrd="1" destOrd="0" presId="urn:microsoft.com/office/officeart/2008/layout/HorizontalMultiLevelHierarchy"/>
    <dgm:cxn modelId="{DCBD87FA-A7A4-450C-8802-C823D9345279}" type="presOf" srcId="{CB412E77-24B6-4F53-8372-5FDB8E75DCEC}" destId="{C11A71B4-F929-4666-A83D-B86DB0A4F8DC}" srcOrd="0" destOrd="0" presId="urn:microsoft.com/office/officeart/2008/layout/HorizontalMultiLevelHierarchy"/>
    <dgm:cxn modelId="{D36C423B-CB8A-4975-A3BD-53A07CCC075D}" type="presOf" srcId="{CB412E77-24B6-4F53-8372-5FDB8E75DCEC}" destId="{FF358232-B20B-4C2D-AC03-CE8C2782AB82}" srcOrd="1" destOrd="0" presId="urn:microsoft.com/office/officeart/2008/layout/HorizontalMultiLevelHierarchy"/>
    <dgm:cxn modelId="{E45D35C5-2B18-4F5C-844D-3DDA7D36C955}" srcId="{FA646C19-B3B3-4093-98A2-8A576DB60328}" destId="{C282CFD2-B14F-4C30-BF00-D8475D4BB5DB}" srcOrd="1" destOrd="0" parTransId="{0ABEA792-D4DF-4E40-A76E-0C86F231DA69}" sibTransId="{04744DF6-B39B-4A34-B8A4-21EB8124A60D}"/>
    <dgm:cxn modelId="{31379F10-5968-413D-B086-DC382D24E158}" type="presOf" srcId="{275470F9-5DA6-48E1-A768-2DEBD2FC8E9B}" destId="{96350AB3-05B7-4C65-B31D-44D49112D772}" srcOrd="0" destOrd="0" presId="urn:microsoft.com/office/officeart/2008/layout/HorizontalMultiLevelHierarchy"/>
    <dgm:cxn modelId="{A6C9C3D2-283D-4F8D-ABA2-F8FC64B6AB1E}" srcId="{7F6F9FE0-6B97-4DB3-83C5-FBE04598D246}" destId="{BF4B901A-E204-42DF-BA96-75B47F8905A6}" srcOrd="4" destOrd="0" parTransId="{CF41C051-2914-40D3-BA78-9FD85ABDFABF}" sibTransId="{4EF7DC89-4D54-4F33-B209-22C4934A2ECB}"/>
    <dgm:cxn modelId="{63CAAA02-6F85-4AAB-A110-3117C91F3D85}" type="presOf" srcId="{9A755B59-C861-47FA-B72C-8B17C7A8F2DC}" destId="{75FA0E57-6916-4878-86D8-AEE8FA37F3B1}" srcOrd="1" destOrd="0" presId="urn:microsoft.com/office/officeart/2008/layout/HorizontalMultiLevelHierarchy"/>
    <dgm:cxn modelId="{CA2677A4-F274-438F-AAB1-E3772820864A}" srcId="{EA4CD0AE-8699-4E32-B3D1-A5BDD6EDF589}" destId="{2B8EEDE1-6FBE-4F6D-BF0F-28F503433921}" srcOrd="1" destOrd="0" parTransId="{BAD601B0-A584-4F51-9382-10FC83B42024}" sibTransId="{591C25C2-435F-4D70-B85F-E3A50C13DE2C}"/>
    <dgm:cxn modelId="{9866C7E1-3817-46E0-B320-83817411938F}" type="presOf" srcId="{E7D0EB12-2C75-4B9A-83BA-B999FF99CE95}" destId="{04D2CB88-BD5D-4092-913A-E8224139144F}" srcOrd="0" destOrd="0" presId="urn:microsoft.com/office/officeart/2008/layout/HorizontalMultiLevelHierarchy"/>
    <dgm:cxn modelId="{2F7C510D-384A-496D-B165-F43E870F94CF}" type="presOf" srcId="{110D323D-571D-4CD3-B86D-F97BCC4766B7}" destId="{0FC5249D-E23C-4D8C-B73A-F1938B7ADA79}" srcOrd="1" destOrd="0" presId="urn:microsoft.com/office/officeart/2008/layout/HorizontalMultiLevelHierarchy"/>
    <dgm:cxn modelId="{89E4F28F-DB30-41D3-A111-D7CEFBFCACC6}" srcId="{F59276CA-F50D-40F3-9C9E-629E4A5CF71A}" destId="{D862EB00-F98A-4962-94B8-66DD3F94F64C}" srcOrd="1" destOrd="0" parTransId="{9BCCEDAC-7304-4639-928E-CB32AA8FAC2C}" sibTransId="{C29B1BCA-BF18-44ED-8056-A208AAF4877F}"/>
    <dgm:cxn modelId="{B39FCCB7-2943-4F7D-908F-2A957E99BA55}" type="presOf" srcId="{B50E090E-89D5-4604-9058-BAF138D6FA44}" destId="{9914AA68-6608-4C6C-B4E9-FBC0AF02517A}" srcOrd="1" destOrd="0" presId="urn:microsoft.com/office/officeart/2008/layout/HorizontalMultiLevelHierarchy"/>
    <dgm:cxn modelId="{0D9B9D8E-985E-49CE-A220-2B0E73C08CC5}" type="presOf" srcId="{110D323D-571D-4CD3-B86D-F97BCC4766B7}" destId="{62D28E0C-32B8-4E21-876A-69E9C3EDDF50}" srcOrd="0" destOrd="0" presId="urn:microsoft.com/office/officeart/2008/layout/HorizontalMultiLevelHierarchy"/>
    <dgm:cxn modelId="{346A4344-DFCE-4A82-9D26-DDF857380754}" type="presOf" srcId="{C282CFD2-B14F-4C30-BF00-D8475D4BB5DB}" destId="{B57C69A7-AFE8-4925-BB2B-D2A99A525B60}" srcOrd="0" destOrd="0" presId="urn:microsoft.com/office/officeart/2008/layout/HorizontalMultiLevelHierarchy"/>
    <dgm:cxn modelId="{F2866C7A-3D08-402E-B15A-40789F4E21C8}" type="presOf" srcId="{AA52F67B-F42E-4749-9A1D-1EEE6C9D10A3}" destId="{12262F2B-3899-4E83-BF04-D79F3AA0F510}" srcOrd="1" destOrd="0" presId="urn:microsoft.com/office/officeart/2008/layout/HorizontalMultiLevelHierarchy"/>
    <dgm:cxn modelId="{6CAC2F61-DE89-4E09-8691-4386FB113AEB}" type="presOf" srcId="{BAD601B0-A584-4F51-9382-10FC83B42024}" destId="{62AB9294-B71E-4E4A-9AF7-F3EB788E3E42}" srcOrd="1" destOrd="0" presId="urn:microsoft.com/office/officeart/2008/layout/HorizontalMultiLevelHierarchy"/>
    <dgm:cxn modelId="{C6B9C0AE-4F73-42BD-8C30-253CADF54B5C}" type="presOf" srcId="{53B8216D-B86E-490E-948D-D5F2B43755C8}" destId="{A48C4F90-369C-447B-932D-07C555087AF9}" srcOrd="0" destOrd="0" presId="urn:microsoft.com/office/officeart/2008/layout/HorizontalMultiLevelHierarchy"/>
    <dgm:cxn modelId="{825E65E1-A7F4-48F4-9456-59777D9D63D7}" type="presOf" srcId="{7F6F9FE0-6B97-4DB3-83C5-FBE04598D246}" destId="{2D7637AB-3D69-4CA2-92D4-2A8FC95B18A1}" srcOrd="0" destOrd="0" presId="urn:microsoft.com/office/officeart/2008/layout/HorizontalMultiLevelHierarchy"/>
    <dgm:cxn modelId="{7BB004DF-AADE-44D4-9E8A-6D1086206D35}" type="presOf" srcId="{B50E090E-89D5-4604-9058-BAF138D6FA44}" destId="{970523FB-0FB8-4665-8E09-03205B7C3DBD}" srcOrd="0" destOrd="0" presId="urn:microsoft.com/office/officeart/2008/layout/HorizontalMultiLevelHierarchy"/>
    <dgm:cxn modelId="{C0F536FC-313D-4648-B726-8EE2867C83B8}" type="presOf" srcId="{5384B490-C453-4A03-B56A-9F63F0AEE686}" destId="{1AAC0098-AB8E-42C4-B34A-B3FDB9D3A196}" srcOrd="1" destOrd="0" presId="urn:microsoft.com/office/officeart/2008/layout/HorizontalMultiLevelHierarchy"/>
    <dgm:cxn modelId="{9B876347-CA01-4EB6-BC4F-0948886866A5}" srcId="{FA646C19-B3B3-4093-98A2-8A576DB60328}" destId="{4E866796-2168-4A7B-913D-EEFDD1630A9B}" srcOrd="0" destOrd="0" parTransId="{110D323D-571D-4CD3-B86D-F97BCC4766B7}" sibTransId="{C04EB1A0-9347-421E-8397-B876867DDBB7}"/>
    <dgm:cxn modelId="{5368FEA8-D83F-4C48-BDFA-8288AC6DED99}" type="presOf" srcId="{2471B71B-9646-4CF8-8A9D-EA830B47205C}" destId="{4B28483F-E1F6-4F6E-95D4-29BB92F6713D}" srcOrd="0" destOrd="0" presId="urn:microsoft.com/office/officeart/2008/layout/HorizontalMultiLevelHierarchy"/>
    <dgm:cxn modelId="{1A44201C-40B2-459D-B72E-5B6109E47290}" srcId="{8818FA17-759F-46FB-9A41-EB3C127F71E4}" destId="{C6A7B3B2-4864-4E27-88A9-676DA1C76A43}" srcOrd="0" destOrd="0" parTransId="{1C28236A-8924-4650-91E2-C22D7DED7C7E}" sibTransId="{7EAC13E1-4D5D-47C7-A3B6-93B6627C555B}"/>
    <dgm:cxn modelId="{13037CE3-56AD-41B8-BECA-8D9747A73D3A}" srcId="{7253D997-C7B9-4589-AC6F-E8973C57A5B3}" destId="{7F6F9FE0-6B97-4DB3-83C5-FBE04598D246}" srcOrd="0" destOrd="0" parTransId="{43EC7E33-AEF1-4FF2-A4F4-04DD5652DEEB}" sibTransId="{FA8424BF-6050-49FC-98A3-1030FDD9B7BF}"/>
    <dgm:cxn modelId="{D28E279A-56DA-49E4-A10B-C6A4DEB7466E}" type="presOf" srcId="{45F94A02-D131-44A0-9C5A-8F3FEBB742A9}" destId="{A3436140-491A-4DFB-AD8E-29AF09ABC048}" srcOrd="0" destOrd="0" presId="urn:microsoft.com/office/officeart/2008/layout/HorizontalMultiLevelHierarchy"/>
    <dgm:cxn modelId="{61764835-BD27-4160-8F56-34EBF5C5979B}" srcId="{14EA4E69-99C3-4704-A068-E2E2CBBFE613}" destId="{EA4CD0AE-8699-4E32-B3D1-A5BDD6EDF589}" srcOrd="1" destOrd="0" parTransId="{AA52F67B-F42E-4749-9A1D-1EEE6C9D10A3}" sibTransId="{C5719086-356D-44A0-AF1B-2687EE27EAB8}"/>
    <dgm:cxn modelId="{DC22A254-F25C-4315-9EFB-93A190FB1CD5}" type="presOf" srcId="{B02F57D0-C114-46B3-A328-D7439D5EA834}" destId="{7599FF88-F5EB-4578-82CB-6064ADFD8AE9}" srcOrd="0" destOrd="0" presId="urn:microsoft.com/office/officeart/2008/layout/HorizontalMultiLevelHierarchy"/>
    <dgm:cxn modelId="{2C95C1ED-8895-44A6-ACBB-4A5D99F626C6}" type="presOf" srcId="{25930A30-8FEA-4E55-9BF6-BAEA76E52D8E}" destId="{D8CCBB59-5F7F-4E1F-A598-F78E9867D769}" srcOrd="0" destOrd="0" presId="urn:microsoft.com/office/officeart/2008/layout/HorizontalMultiLevelHierarchy"/>
    <dgm:cxn modelId="{253D9A3F-C72A-4585-9593-CC579AA90710}" type="presParOf" srcId="{A2650891-2E30-4FED-89A2-E8F2D1E8A8DA}" destId="{5BA7469C-DAB7-479E-8353-9E7DE68D8E24}" srcOrd="0" destOrd="0" presId="urn:microsoft.com/office/officeart/2008/layout/HorizontalMultiLevelHierarchy"/>
    <dgm:cxn modelId="{7C6548FD-623E-4E69-B638-0F6252A81091}" type="presParOf" srcId="{5BA7469C-DAB7-479E-8353-9E7DE68D8E24}" destId="{2D7637AB-3D69-4CA2-92D4-2A8FC95B18A1}" srcOrd="0" destOrd="0" presId="urn:microsoft.com/office/officeart/2008/layout/HorizontalMultiLevelHierarchy"/>
    <dgm:cxn modelId="{CCF419EB-1837-4265-A1BF-7749316497BA}" type="presParOf" srcId="{5BA7469C-DAB7-479E-8353-9E7DE68D8E24}" destId="{0327CC0F-CFCF-4171-8B1E-9EEF0B89E2CE}" srcOrd="1" destOrd="0" presId="urn:microsoft.com/office/officeart/2008/layout/HorizontalMultiLevelHierarchy"/>
    <dgm:cxn modelId="{FE48D180-1C59-4168-A38D-99BA65CCF61D}" type="presParOf" srcId="{0327CC0F-CFCF-4171-8B1E-9EEF0B89E2CE}" destId="{970523FB-0FB8-4665-8E09-03205B7C3DBD}" srcOrd="0" destOrd="0" presId="urn:microsoft.com/office/officeart/2008/layout/HorizontalMultiLevelHierarchy"/>
    <dgm:cxn modelId="{248CACB2-18A9-4D7A-A93C-DB0131965C67}" type="presParOf" srcId="{970523FB-0FB8-4665-8E09-03205B7C3DBD}" destId="{9914AA68-6608-4C6C-B4E9-FBC0AF02517A}" srcOrd="0" destOrd="0" presId="urn:microsoft.com/office/officeart/2008/layout/HorizontalMultiLevelHierarchy"/>
    <dgm:cxn modelId="{0B4E2730-000E-411E-BDCD-7933C08E4F7A}" type="presParOf" srcId="{0327CC0F-CFCF-4171-8B1E-9EEF0B89E2CE}" destId="{464A036B-E5BB-4162-90A0-759EC5D122D8}" srcOrd="1" destOrd="0" presId="urn:microsoft.com/office/officeart/2008/layout/HorizontalMultiLevelHierarchy"/>
    <dgm:cxn modelId="{74CFC769-A314-46A6-82CE-3961C3F8C7EF}" type="presParOf" srcId="{464A036B-E5BB-4162-90A0-759EC5D122D8}" destId="{0C781A5B-FE46-4890-B7C9-8340287022C0}" srcOrd="0" destOrd="0" presId="urn:microsoft.com/office/officeart/2008/layout/HorizontalMultiLevelHierarchy"/>
    <dgm:cxn modelId="{2D9CE8EC-A46C-49A5-AE78-87D365A2F56F}" type="presParOf" srcId="{464A036B-E5BB-4162-90A0-759EC5D122D8}" destId="{211B9DBC-3F5C-4844-82E4-91964BE2ACCD}" srcOrd="1" destOrd="0" presId="urn:microsoft.com/office/officeart/2008/layout/HorizontalMultiLevelHierarchy"/>
    <dgm:cxn modelId="{3180AB1A-7BF7-458C-81C0-04E6A6D1455C}" type="presParOf" srcId="{211B9DBC-3F5C-4844-82E4-91964BE2ACCD}" destId="{56A6F0DF-1CCB-4820-852F-84A5E5FBA8E2}" srcOrd="0" destOrd="0" presId="urn:microsoft.com/office/officeart/2008/layout/HorizontalMultiLevelHierarchy"/>
    <dgm:cxn modelId="{A9180BF7-E4E7-41C7-9E7C-81839646DB59}" type="presParOf" srcId="{56A6F0DF-1CCB-4820-852F-84A5E5FBA8E2}" destId="{D507D013-8096-4BEE-B549-D1EF0BC88F2C}" srcOrd="0" destOrd="0" presId="urn:microsoft.com/office/officeart/2008/layout/HorizontalMultiLevelHierarchy"/>
    <dgm:cxn modelId="{5648CC36-C7EF-4191-AD13-32C6DFDC1DE2}" type="presParOf" srcId="{211B9DBC-3F5C-4844-82E4-91964BE2ACCD}" destId="{2FE56FEC-0207-4FC4-8BEE-B4C52371080D}" srcOrd="1" destOrd="0" presId="urn:microsoft.com/office/officeart/2008/layout/HorizontalMultiLevelHierarchy"/>
    <dgm:cxn modelId="{89565C72-9B62-4917-A31B-EBA962127E2A}" type="presParOf" srcId="{2FE56FEC-0207-4FC4-8BEE-B4C52371080D}" destId="{A3436140-491A-4DFB-AD8E-29AF09ABC048}" srcOrd="0" destOrd="0" presId="urn:microsoft.com/office/officeart/2008/layout/HorizontalMultiLevelHierarchy"/>
    <dgm:cxn modelId="{D05AC716-C927-40CF-84EB-C968D043A13A}" type="presParOf" srcId="{2FE56FEC-0207-4FC4-8BEE-B4C52371080D}" destId="{B40117A3-F732-4E48-BBB4-82D045BFC361}" srcOrd="1" destOrd="0" presId="urn:microsoft.com/office/officeart/2008/layout/HorizontalMultiLevelHierarchy"/>
    <dgm:cxn modelId="{569F5AB3-217E-482F-9144-7DD00A7C4E07}" type="presParOf" srcId="{211B9DBC-3F5C-4844-82E4-91964BE2ACCD}" destId="{27D8F9B7-E56C-4539-AEE2-F56F62C8D3E1}" srcOrd="2" destOrd="0" presId="urn:microsoft.com/office/officeart/2008/layout/HorizontalMultiLevelHierarchy"/>
    <dgm:cxn modelId="{444FC2EF-FC68-4334-A5B8-12D6D478FB21}" type="presParOf" srcId="{27D8F9B7-E56C-4539-AEE2-F56F62C8D3E1}" destId="{403C7CB6-7157-42BB-AA57-A9244423BE5E}" srcOrd="0" destOrd="0" presId="urn:microsoft.com/office/officeart/2008/layout/HorizontalMultiLevelHierarchy"/>
    <dgm:cxn modelId="{492FDB76-235B-4E50-A56B-76CC9E71E585}" type="presParOf" srcId="{211B9DBC-3F5C-4844-82E4-91964BE2ACCD}" destId="{9FE5B122-CA2B-49FB-986B-D2F5ABE2451F}" srcOrd="3" destOrd="0" presId="urn:microsoft.com/office/officeart/2008/layout/HorizontalMultiLevelHierarchy"/>
    <dgm:cxn modelId="{D5D9045D-6B96-4996-9FC0-A70517181EB6}" type="presParOf" srcId="{9FE5B122-CA2B-49FB-986B-D2F5ABE2451F}" destId="{550EF7EF-F550-4871-8E48-0167A3C7D95D}" srcOrd="0" destOrd="0" presId="urn:microsoft.com/office/officeart/2008/layout/HorizontalMultiLevelHierarchy"/>
    <dgm:cxn modelId="{8D2C8130-AE62-4268-90E8-0503B1FAAF3A}" type="presParOf" srcId="{9FE5B122-CA2B-49FB-986B-D2F5ABE2451F}" destId="{8155C564-CC26-4EF9-BF25-AC04A289F40E}" srcOrd="1" destOrd="0" presId="urn:microsoft.com/office/officeart/2008/layout/HorizontalMultiLevelHierarchy"/>
    <dgm:cxn modelId="{16A81F4D-114C-4956-82BA-8F0A90545365}" type="presParOf" srcId="{0327CC0F-CFCF-4171-8B1E-9EEF0B89E2CE}" destId="{4B28483F-E1F6-4F6E-95D4-29BB92F6713D}" srcOrd="2" destOrd="0" presId="urn:microsoft.com/office/officeart/2008/layout/HorizontalMultiLevelHierarchy"/>
    <dgm:cxn modelId="{A47CF0C6-8AFA-4DE2-8A6F-EEADF0DBD65B}" type="presParOf" srcId="{4B28483F-E1F6-4F6E-95D4-29BB92F6713D}" destId="{3023BF09-DE2E-48D6-A8CB-5432EB8BD3DB}" srcOrd="0" destOrd="0" presId="urn:microsoft.com/office/officeart/2008/layout/HorizontalMultiLevelHierarchy"/>
    <dgm:cxn modelId="{17267D64-DE17-4ED7-8E7C-84F1697687A4}" type="presParOf" srcId="{0327CC0F-CFCF-4171-8B1E-9EEF0B89E2CE}" destId="{EEFBC7A9-1BA0-4329-B946-BC1F8CF0F764}" srcOrd="3" destOrd="0" presId="urn:microsoft.com/office/officeart/2008/layout/HorizontalMultiLevelHierarchy"/>
    <dgm:cxn modelId="{F06AF862-2D2F-4125-B9FF-635546991284}" type="presParOf" srcId="{EEFBC7A9-1BA0-4329-B946-BC1F8CF0F764}" destId="{24A9ABD2-02E6-4B8F-AF8E-EB28076A9808}" srcOrd="0" destOrd="0" presId="urn:microsoft.com/office/officeart/2008/layout/HorizontalMultiLevelHierarchy"/>
    <dgm:cxn modelId="{666BFA62-A5B3-4C26-9FC8-490D717AC153}" type="presParOf" srcId="{EEFBC7A9-1BA0-4329-B946-BC1F8CF0F764}" destId="{06DFF1DA-49BC-486C-B7FF-521C80FB9CD9}" srcOrd="1" destOrd="0" presId="urn:microsoft.com/office/officeart/2008/layout/HorizontalMultiLevelHierarchy"/>
    <dgm:cxn modelId="{EF17A74E-7699-4945-9F3D-8B863DB25BE4}" type="presParOf" srcId="{06DFF1DA-49BC-486C-B7FF-521C80FB9CD9}" destId="{1BD2FDB4-328D-4A32-9987-76B770B3360B}" srcOrd="0" destOrd="0" presId="urn:microsoft.com/office/officeart/2008/layout/HorizontalMultiLevelHierarchy"/>
    <dgm:cxn modelId="{DF247B9F-E72C-48EC-88C5-4130A7465149}" type="presParOf" srcId="{1BD2FDB4-328D-4A32-9987-76B770B3360B}" destId="{70B03638-C9E3-4583-80EC-427328A94EAF}" srcOrd="0" destOrd="0" presId="urn:microsoft.com/office/officeart/2008/layout/HorizontalMultiLevelHierarchy"/>
    <dgm:cxn modelId="{276BB737-5069-47FF-93C4-1269F03A30F0}" type="presParOf" srcId="{06DFF1DA-49BC-486C-B7FF-521C80FB9CD9}" destId="{84BDC4B3-DB0F-4ECE-A9D9-5ADDFED43078}" srcOrd="1" destOrd="0" presId="urn:microsoft.com/office/officeart/2008/layout/HorizontalMultiLevelHierarchy"/>
    <dgm:cxn modelId="{A2FE854D-9EA4-408D-898A-CE9AA690A9F9}" type="presParOf" srcId="{84BDC4B3-DB0F-4ECE-A9D9-5ADDFED43078}" destId="{AAB68847-299C-423B-A454-D34D4BE0ABC5}" srcOrd="0" destOrd="0" presId="urn:microsoft.com/office/officeart/2008/layout/HorizontalMultiLevelHierarchy"/>
    <dgm:cxn modelId="{57458B60-3F6D-4565-AFC2-4C78DB51A1A7}" type="presParOf" srcId="{84BDC4B3-DB0F-4ECE-A9D9-5ADDFED43078}" destId="{B03C554F-A867-4559-A2DA-F14E41A57DC1}" srcOrd="1" destOrd="0" presId="urn:microsoft.com/office/officeart/2008/layout/HorizontalMultiLevelHierarchy"/>
    <dgm:cxn modelId="{3FDF1E23-275B-482D-90D1-12AEE8C3CEA2}" type="presParOf" srcId="{06DFF1DA-49BC-486C-B7FF-521C80FB9CD9}" destId="{CA6F894C-6A6B-4F33-800D-F83707580D47}" srcOrd="2" destOrd="0" presId="urn:microsoft.com/office/officeart/2008/layout/HorizontalMultiLevelHierarchy"/>
    <dgm:cxn modelId="{2F6881B6-4A86-4A72-BAB5-429D303A21B7}" type="presParOf" srcId="{CA6F894C-6A6B-4F33-800D-F83707580D47}" destId="{12262F2B-3899-4E83-BF04-D79F3AA0F510}" srcOrd="0" destOrd="0" presId="urn:microsoft.com/office/officeart/2008/layout/HorizontalMultiLevelHierarchy"/>
    <dgm:cxn modelId="{17742687-6400-444C-A6E5-700A321B5654}" type="presParOf" srcId="{06DFF1DA-49BC-486C-B7FF-521C80FB9CD9}" destId="{8A9250E1-91B4-49C2-A358-DF6D6D2A9194}" srcOrd="3" destOrd="0" presId="urn:microsoft.com/office/officeart/2008/layout/HorizontalMultiLevelHierarchy"/>
    <dgm:cxn modelId="{FD7E02D1-B4D3-45C0-B73D-BD3A0B01A287}" type="presParOf" srcId="{8A9250E1-91B4-49C2-A358-DF6D6D2A9194}" destId="{E9FEF7A3-0B31-447A-8758-55104A4F30FC}" srcOrd="0" destOrd="0" presId="urn:microsoft.com/office/officeart/2008/layout/HorizontalMultiLevelHierarchy"/>
    <dgm:cxn modelId="{41291586-AD48-431C-9C9C-549E2A7C1376}" type="presParOf" srcId="{8A9250E1-91B4-49C2-A358-DF6D6D2A9194}" destId="{EFD7FE9C-205D-4D5D-AE4C-189B0A540A0F}" srcOrd="1" destOrd="0" presId="urn:microsoft.com/office/officeart/2008/layout/HorizontalMultiLevelHierarchy"/>
    <dgm:cxn modelId="{ED341D77-EE0F-45C1-B7E1-59103A75DFDC}" type="presParOf" srcId="{EFD7FE9C-205D-4D5D-AE4C-189B0A540A0F}" destId="{4D3EF2C2-7D86-4501-9CEB-D65079E2F8EB}" srcOrd="0" destOrd="0" presId="urn:microsoft.com/office/officeart/2008/layout/HorizontalMultiLevelHierarchy"/>
    <dgm:cxn modelId="{96B2D53F-DECC-4939-9B89-1D2FC0CA6543}" type="presParOf" srcId="{4D3EF2C2-7D86-4501-9CEB-D65079E2F8EB}" destId="{4D649BA0-9643-44B3-874B-12FBB0728949}" srcOrd="0" destOrd="0" presId="urn:microsoft.com/office/officeart/2008/layout/HorizontalMultiLevelHierarchy"/>
    <dgm:cxn modelId="{6CBB278E-924E-445F-B9D8-F006E4A81BD4}" type="presParOf" srcId="{EFD7FE9C-205D-4D5D-AE4C-189B0A540A0F}" destId="{A5647E5C-CBF8-4A69-B3D1-3B53938E3F79}" srcOrd="1" destOrd="0" presId="urn:microsoft.com/office/officeart/2008/layout/HorizontalMultiLevelHierarchy"/>
    <dgm:cxn modelId="{9D7607B5-EA0C-4511-9072-B6D10124ABB1}" type="presParOf" srcId="{A5647E5C-CBF8-4A69-B3D1-3B53938E3F79}" destId="{E4B11F07-BFBE-4665-AB5E-EEE986C5E723}" srcOrd="0" destOrd="0" presId="urn:microsoft.com/office/officeart/2008/layout/HorizontalMultiLevelHierarchy"/>
    <dgm:cxn modelId="{F2019578-D75E-4E18-85D1-805240D33575}" type="presParOf" srcId="{A5647E5C-CBF8-4A69-B3D1-3B53938E3F79}" destId="{1A3965C4-BC78-4AF3-9019-5ACB18558B7C}" srcOrd="1" destOrd="0" presId="urn:microsoft.com/office/officeart/2008/layout/HorizontalMultiLevelHierarchy"/>
    <dgm:cxn modelId="{BCCC9FA2-BE09-4952-BA8C-FD21372B6D66}" type="presParOf" srcId="{EFD7FE9C-205D-4D5D-AE4C-189B0A540A0F}" destId="{FAB482FF-B36C-4DE5-8C06-C69E4239E1C9}" srcOrd="2" destOrd="0" presId="urn:microsoft.com/office/officeart/2008/layout/HorizontalMultiLevelHierarchy"/>
    <dgm:cxn modelId="{4F733744-13D1-4C70-86C4-E7C10AC2474F}" type="presParOf" srcId="{FAB482FF-B36C-4DE5-8C06-C69E4239E1C9}" destId="{62AB9294-B71E-4E4A-9AF7-F3EB788E3E42}" srcOrd="0" destOrd="0" presId="urn:microsoft.com/office/officeart/2008/layout/HorizontalMultiLevelHierarchy"/>
    <dgm:cxn modelId="{BEEA0C2E-7086-4143-A048-EEBF273AE76A}" type="presParOf" srcId="{EFD7FE9C-205D-4D5D-AE4C-189B0A540A0F}" destId="{9403A03E-8A10-4CE2-AD92-BDB386AF554A}" srcOrd="3" destOrd="0" presId="urn:microsoft.com/office/officeart/2008/layout/HorizontalMultiLevelHierarchy"/>
    <dgm:cxn modelId="{9E6A4F07-34B5-47DD-A467-98CE8377CFE3}" type="presParOf" srcId="{9403A03E-8A10-4CE2-AD92-BDB386AF554A}" destId="{70F97C3D-6B4B-4F36-AC7D-DF4EDA10A45F}" srcOrd="0" destOrd="0" presId="urn:microsoft.com/office/officeart/2008/layout/HorizontalMultiLevelHierarchy"/>
    <dgm:cxn modelId="{5F62F0D2-4168-4A04-8DB5-679360C4E92B}" type="presParOf" srcId="{9403A03E-8A10-4CE2-AD92-BDB386AF554A}" destId="{8003A6E3-717B-43E3-8C0C-610F267692EA}" srcOrd="1" destOrd="0" presId="urn:microsoft.com/office/officeart/2008/layout/HorizontalMultiLevelHierarchy"/>
    <dgm:cxn modelId="{71950BAF-3CB7-4D3B-B629-F2E41142FE8E}" type="presParOf" srcId="{0327CC0F-CFCF-4171-8B1E-9EEF0B89E2CE}" destId="{C11A71B4-F929-4666-A83D-B86DB0A4F8DC}" srcOrd="4" destOrd="0" presId="urn:microsoft.com/office/officeart/2008/layout/HorizontalMultiLevelHierarchy"/>
    <dgm:cxn modelId="{6903286C-CF8A-4163-A20D-3E03B5E85AE3}" type="presParOf" srcId="{C11A71B4-F929-4666-A83D-B86DB0A4F8DC}" destId="{FF358232-B20B-4C2D-AC03-CE8C2782AB82}" srcOrd="0" destOrd="0" presId="urn:microsoft.com/office/officeart/2008/layout/HorizontalMultiLevelHierarchy"/>
    <dgm:cxn modelId="{8C1CDE6E-0A78-42B4-AD2B-DD8653E12582}" type="presParOf" srcId="{0327CC0F-CFCF-4171-8B1E-9EEF0B89E2CE}" destId="{466A1AFF-B886-4055-BAF2-DD32F8344170}" srcOrd="5" destOrd="0" presId="urn:microsoft.com/office/officeart/2008/layout/HorizontalMultiLevelHierarchy"/>
    <dgm:cxn modelId="{577B9641-ED45-45B9-BC99-930D66172EDC}" type="presParOf" srcId="{466A1AFF-B886-4055-BAF2-DD32F8344170}" destId="{04D2CB88-BD5D-4092-913A-E8224139144F}" srcOrd="0" destOrd="0" presId="urn:microsoft.com/office/officeart/2008/layout/HorizontalMultiLevelHierarchy"/>
    <dgm:cxn modelId="{3CDDEC05-863E-48C8-8372-8593E61F6E5B}" type="presParOf" srcId="{466A1AFF-B886-4055-BAF2-DD32F8344170}" destId="{9CE795E5-FF07-4DBD-8C62-B4D0D68788E7}" srcOrd="1" destOrd="0" presId="urn:microsoft.com/office/officeart/2008/layout/HorizontalMultiLevelHierarchy"/>
    <dgm:cxn modelId="{2F0C83BF-A700-4726-BA80-C35F4EE8C5E2}" type="presParOf" srcId="{9CE795E5-FF07-4DBD-8C62-B4D0D68788E7}" destId="{7599FF88-F5EB-4578-82CB-6064ADFD8AE9}" srcOrd="0" destOrd="0" presId="urn:microsoft.com/office/officeart/2008/layout/HorizontalMultiLevelHierarchy"/>
    <dgm:cxn modelId="{56BB8836-1287-44F4-90D9-1CED1473680C}" type="presParOf" srcId="{7599FF88-F5EB-4578-82CB-6064ADFD8AE9}" destId="{E66FA839-D38B-407B-952B-037596D3B98F}" srcOrd="0" destOrd="0" presId="urn:microsoft.com/office/officeart/2008/layout/HorizontalMultiLevelHierarchy"/>
    <dgm:cxn modelId="{6D8CEC7E-0D3D-47EE-B29A-9A39B106F1AD}" type="presParOf" srcId="{9CE795E5-FF07-4DBD-8C62-B4D0D68788E7}" destId="{F8262038-3DF3-45FF-AE75-710FBFE09EB7}" srcOrd="1" destOrd="0" presId="urn:microsoft.com/office/officeart/2008/layout/HorizontalMultiLevelHierarchy"/>
    <dgm:cxn modelId="{0B8CA083-C486-4A35-B614-96E9BF5596CC}" type="presParOf" srcId="{F8262038-3DF3-45FF-AE75-710FBFE09EB7}" destId="{C5834EFF-92AA-4B33-B0A8-6B90F24BE789}" srcOrd="0" destOrd="0" presId="urn:microsoft.com/office/officeart/2008/layout/HorizontalMultiLevelHierarchy"/>
    <dgm:cxn modelId="{64181762-E525-4583-8F19-4BAD2138A1D8}" type="presParOf" srcId="{F8262038-3DF3-45FF-AE75-710FBFE09EB7}" destId="{0574A5D2-37B0-492B-97FC-5A3A5230778A}" srcOrd="1" destOrd="0" presId="urn:microsoft.com/office/officeart/2008/layout/HorizontalMultiLevelHierarchy"/>
    <dgm:cxn modelId="{301616EA-4796-4AC4-B15D-1059F610330C}" type="presParOf" srcId="{0574A5D2-37B0-492B-97FC-5A3A5230778A}" destId="{82D2EA16-301A-40E6-9543-0C177511630B}" srcOrd="0" destOrd="0" presId="urn:microsoft.com/office/officeart/2008/layout/HorizontalMultiLevelHierarchy"/>
    <dgm:cxn modelId="{FEE07141-45C7-4CC0-8C59-1153A86620FE}" type="presParOf" srcId="{82D2EA16-301A-40E6-9543-0C177511630B}" destId="{D23AA50D-94B2-42FE-BBE8-04EC9DACFBF2}" srcOrd="0" destOrd="0" presId="urn:microsoft.com/office/officeart/2008/layout/HorizontalMultiLevelHierarchy"/>
    <dgm:cxn modelId="{096B9629-B5DA-4EA3-963B-5CB2B868760D}" type="presParOf" srcId="{0574A5D2-37B0-492B-97FC-5A3A5230778A}" destId="{79019B70-E55A-4EF0-B89F-BC494181D203}" srcOrd="1" destOrd="0" presId="urn:microsoft.com/office/officeart/2008/layout/HorizontalMultiLevelHierarchy"/>
    <dgm:cxn modelId="{FFB6CD3A-7BA2-495F-8859-CC7C35347398}" type="presParOf" srcId="{79019B70-E55A-4EF0-B89F-BC494181D203}" destId="{86E3ECAC-BD9A-48C9-A47D-A1FD80537767}" srcOrd="0" destOrd="0" presId="urn:microsoft.com/office/officeart/2008/layout/HorizontalMultiLevelHierarchy"/>
    <dgm:cxn modelId="{FDA56892-803F-4BC4-8F77-869066A317F6}" type="presParOf" srcId="{79019B70-E55A-4EF0-B89F-BC494181D203}" destId="{0B53B0B7-A170-4D0E-A412-DE5EB8D64D9A}" srcOrd="1" destOrd="0" presId="urn:microsoft.com/office/officeart/2008/layout/HorizontalMultiLevelHierarchy"/>
    <dgm:cxn modelId="{A3EFA938-FFB3-478A-9289-67E343548BB0}" type="presParOf" srcId="{0574A5D2-37B0-492B-97FC-5A3A5230778A}" destId="{D8CCBB59-5F7F-4E1F-A598-F78E9867D769}" srcOrd="2" destOrd="0" presId="urn:microsoft.com/office/officeart/2008/layout/HorizontalMultiLevelHierarchy"/>
    <dgm:cxn modelId="{1275F0D0-6EB8-423D-8C9B-8333161C4B83}" type="presParOf" srcId="{D8CCBB59-5F7F-4E1F-A598-F78E9867D769}" destId="{9BA59A1F-39EA-41D5-81D9-E759F33C8535}" srcOrd="0" destOrd="0" presId="urn:microsoft.com/office/officeart/2008/layout/HorizontalMultiLevelHierarchy"/>
    <dgm:cxn modelId="{BA821BB1-6420-4C7E-AE57-C16779F2C0F4}" type="presParOf" srcId="{0574A5D2-37B0-492B-97FC-5A3A5230778A}" destId="{BDF51855-B450-4D6F-901D-625111A2F7A7}" srcOrd="3" destOrd="0" presId="urn:microsoft.com/office/officeart/2008/layout/HorizontalMultiLevelHierarchy"/>
    <dgm:cxn modelId="{F0BA0F3A-DC8A-49DA-9648-7DB6D26B25EB}" type="presParOf" srcId="{BDF51855-B450-4D6F-901D-625111A2F7A7}" destId="{3929A7F7-FEF9-4489-B3C8-75E352374A6A}" srcOrd="0" destOrd="0" presId="urn:microsoft.com/office/officeart/2008/layout/HorizontalMultiLevelHierarchy"/>
    <dgm:cxn modelId="{1E4E8B40-CECB-4476-9F69-E562BFB17EB8}" type="presParOf" srcId="{BDF51855-B450-4D6F-901D-625111A2F7A7}" destId="{E8CA9045-65FC-477E-8D1C-6CFBCF5995E4}" srcOrd="1" destOrd="0" presId="urn:microsoft.com/office/officeart/2008/layout/HorizontalMultiLevelHierarchy"/>
    <dgm:cxn modelId="{7C892808-7F01-404B-83E8-6A577CF39E3C}" type="presParOf" srcId="{9CE795E5-FF07-4DBD-8C62-B4D0D68788E7}" destId="{9507A133-7018-4DD7-A05B-4321E1721D2A}" srcOrd="2" destOrd="0" presId="urn:microsoft.com/office/officeart/2008/layout/HorizontalMultiLevelHierarchy"/>
    <dgm:cxn modelId="{424C8959-584E-404D-806A-46CEA1FA3346}" type="presParOf" srcId="{9507A133-7018-4DD7-A05B-4321E1721D2A}" destId="{1AAC0098-AB8E-42C4-B34A-B3FDB9D3A196}" srcOrd="0" destOrd="0" presId="urn:microsoft.com/office/officeart/2008/layout/HorizontalMultiLevelHierarchy"/>
    <dgm:cxn modelId="{FEBA8DAC-382A-41E2-B32F-3D7385784CA7}" type="presParOf" srcId="{9CE795E5-FF07-4DBD-8C62-B4D0D68788E7}" destId="{0167B340-A92E-40AC-BB0A-A77AB4423ADF}" srcOrd="3" destOrd="0" presId="urn:microsoft.com/office/officeart/2008/layout/HorizontalMultiLevelHierarchy"/>
    <dgm:cxn modelId="{2FF216C7-1B3B-47D9-A46B-2715F7CF3DE7}" type="presParOf" srcId="{0167B340-A92E-40AC-BB0A-A77AB4423ADF}" destId="{39FE2443-C877-4D76-A6DA-B0E917C6F315}" srcOrd="0" destOrd="0" presId="urn:microsoft.com/office/officeart/2008/layout/HorizontalMultiLevelHierarchy"/>
    <dgm:cxn modelId="{F811C55A-3EB2-4670-8347-3927BC4CB4E5}" type="presParOf" srcId="{0167B340-A92E-40AC-BB0A-A77AB4423ADF}" destId="{F796FBAA-A7EB-4998-81B0-A2D45EEAC78E}" srcOrd="1" destOrd="0" presId="urn:microsoft.com/office/officeart/2008/layout/HorizontalMultiLevelHierarchy"/>
    <dgm:cxn modelId="{84EAF368-6251-46D4-A24B-E3D6957EDEEE}" type="presParOf" srcId="{0327CC0F-CFCF-4171-8B1E-9EEF0B89E2CE}" destId="{96350AB3-05B7-4C65-B31D-44D49112D772}" srcOrd="6" destOrd="0" presId="urn:microsoft.com/office/officeart/2008/layout/HorizontalMultiLevelHierarchy"/>
    <dgm:cxn modelId="{223B816F-69DA-4F12-A89C-99247E0F3D1F}" type="presParOf" srcId="{96350AB3-05B7-4C65-B31D-44D49112D772}" destId="{F68F17A8-D45B-4FA4-83D0-16A04B0A281D}" srcOrd="0" destOrd="0" presId="urn:microsoft.com/office/officeart/2008/layout/HorizontalMultiLevelHierarchy"/>
    <dgm:cxn modelId="{88A6E7C7-838E-461C-B3D4-ABB086FDAC42}" type="presParOf" srcId="{0327CC0F-CFCF-4171-8B1E-9EEF0B89E2CE}" destId="{F5B843EE-FDEB-40EB-B622-2BDFB892FAAD}" srcOrd="7" destOrd="0" presId="urn:microsoft.com/office/officeart/2008/layout/HorizontalMultiLevelHierarchy"/>
    <dgm:cxn modelId="{6C60313E-6936-4D73-9E01-B7002AC76A42}" type="presParOf" srcId="{F5B843EE-FDEB-40EB-B622-2BDFB892FAAD}" destId="{203261B6-D7CF-4FC8-9AF4-C1C09EF1E375}" srcOrd="0" destOrd="0" presId="urn:microsoft.com/office/officeart/2008/layout/HorizontalMultiLevelHierarchy"/>
    <dgm:cxn modelId="{716D562E-0A5E-43E6-8DF7-9F072CEF32BF}" type="presParOf" srcId="{F5B843EE-FDEB-40EB-B622-2BDFB892FAAD}" destId="{2C14A2DA-AC77-4894-AB84-DCADDCF6C418}" srcOrd="1" destOrd="0" presId="urn:microsoft.com/office/officeart/2008/layout/HorizontalMultiLevelHierarchy"/>
    <dgm:cxn modelId="{C73A2C80-6C3D-492B-9001-6C356C946650}" type="presParOf" srcId="{2C14A2DA-AC77-4894-AB84-DCADDCF6C418}" destId="{62D28E0C-32B8-4E21-876A-69E9C3EDDF50}" srcOrd="0" destOrd="0" presId="urn:microsoft.com/office/officeart/2008/layout/HorizontalMultiLevelHierarchy"/>
    <dgm:cxn modelId="{C5ED838A-CF83-4D31-9E7F-9A03C8323708}" type="presParOf" srcId="{62D28E0C-32B8-4E21-876A-69E9C3EDDF50}" destId="{0FC5249D-E23C-4D8C-B73A-F1938B7ADA79}" srcOrd="0" destOrd="0" presId="urn:microsoft.com/office/officeart/2008/layout/HorizontalMultiLevelHierarchy"/>
    <dgm:cxn modelId="{F9E03AB3-488B-4244-9652-7341A403BADF}" type="presParOf" srcId="{2C14A2DA-AC77-4894-AB84-DCADDCF6C418}" destId="{A60EEC0D-BECC-4BB0-A6A4-51023726CED2}" srcOrd="1" destOrd="0" presId="urn:microsoft.com/office/officeart/2008/layout/HorizontalMultiLevelHierarchy"/>
    <dgm:cxn modelId="{5DA0393C-BA1A-4415-ACF8-0B972EFB4DD3}" type="presParOf" srcId="{A60EEC0D-BECC-4BB0-A6A4-51023726CED2}" destId="{F1381B43-305B-404A-835E-66051BCA15DE}" srcOrd="0" destOrd="0" presId="urn:microsoft.com/office/officeart/2008/layout/HorizontalMultiLevelHierarchy"/>
    <dgm:cxn modelId="{C83622EE-301D-4C55-8561-3F75A0749186}" type="presParOf" srcId="{A60EEC0D-BECC-4BB0-A6A4-51023726CED2}" destId="{AB695A57-8C6B-4669-8202-C22B508A223D}" srcOrd="1" destOrd="0" presId="urn:microsoft.com/office/officeart/2008/layout/HorizontalMultiLevelHierarchy"/>
    <dgm:cxn modelId="{2F91E6EB-1C3D-482A-9568-4DD85A69C84A}" type="presParOf" srcId="{2C14A2DA-AC77-4894-AB84-DCADDCF6C418}" destId="{6AAF3E6B-532F-4C50-A5B3-0BA4A9BD94A6}" srcOrd="2" destOrd="0" presId="urn:microsoft.com/office/officeart/2008/layout/HorizontalMultiLevelHierarchy"/>
    <dgm:cxn modelId="{353E27C0-F70C-450D-BE5A-7EF7738F98CF}" type="presParOf" srcId="{6AAF3E6B-532F-4C50-A5B3-0BA4A9BD94A6}" destId="{DAA728BF-268B-4489-8FE3-64A18BCFCF52}" srcOrd="0" destOrd="0" presId="urn:microsoft.com/office/officeart/2008/layout/HorizontalMultiLevelHierarchy"/>
    <dgm:cxn modelId="{9D18C353-1A2B-4E29-8F4D-C45C526E18C9}" type="presParOf" srcId="{2C14A2DA-AC77-4894-AB84-DCADDCF6C418}" destId="{7B88683B-25D6-47C9-A899-5B3B13B2E671}" srcOrd="3" destOrd="0" presId="urn:microsoft.com/office/officeart/2008/layout/HorizontalMultiLevelHierarchy"/>
    <dgm:cxn modelId="{86680C28-7293-42F3-98BA-BA559EA5D757}" type="presParOf" srcId="{7B88683B-25D6-47C9-A899-5B3B13B2E671}" destId="{B57C69A7-AFE8-4925-BB2B-D2A99A525B60}" srcOrd="0" destOrd="0" presId="urn:microsoft.com/office/officeart/2008/layout/HorizontalMultiLevelHierarchy"/>
    <dgm:cxn modelId="{D99EA65A-A2E8-4026-B2C3-DD93733B72B8}" type="presParOf" srcId="{7B88683B-25D6-47C9-A899-5B3B13B2E671}" destId="{32E158EA-2EF1-4D1A-8CDF-05A64A49332E}" srcOrd="1" destOrd="0" presId="urn:microsoft.com/office/officeart/2008/layout/HorizontalMultiLevelHierarchy"/>
    <dgm:cxn modelId="{D48769C6-B06A-4742-9A33-4341B19CFEE2}" type="presParOf" srcId="{2C14A2DA-AC77-4894-AB84-DCADDCF6C418}" destId="{A48C4F90-369C-447B-932D-07C555087AF9}" srcOrd="4" destOrd="0" presId="urn:microsoft.com/office/officeart/2008/layout/HorizontalMultiLevelHierarchy"/>
    <dgm:cxn modelId="{01F372ED-A804-40A9-A036-831A04774CA9}" type="presParOf" srcId="{A48C4F90-369C-447B-932D-07C555087AF9}" destId="{2DB53BA8-FF48-4C3B-B282-70B6B9EE192B}" srcOrd="0" destOrd="0" presId="urn:microsoft.com/office/officeart/2008/layout/HorizontalMultiLevelHierarchy"/>
    <dgm:cxn modelId="{377C22D6-0AA4-453E-938B-A46572827E78}" type="presParOf" srcId="{2C14A2DA-AC77-4894-AB84-DCADDCF6C418}" destId="{1DEB1087-783A-4401-A7D0-79DBAA4FC113}" srcOrd="5" destOrd="0" presId="urn:microsoft.com/office/officeart/2008/layout/HorizontalMultiLevelHierarchy"/>
    <dgm:cxn modelId="{365ACBBF-3608-49A3-AE8B-DD46EB91DDAC}" type="presParOf" srcId="{1DEB1087-783A-4401-A7D0-79DBAA4FC113}" destId="{ACE8B5CA-E9FF-4625-A05D-B92FE6FD1269}" srcOrd="0" destOrd="0" presId="urn:microsoft.com/office/officeart/2008/layout/HorizontalMultiLevelHierarchy"/>
    <dgm:cxn modelId="{BD86F499-4F99-49F7-98B1-3F3F04441034}" type="presParOf" srcId="{1DEB1087-783A-4401-A7D0-79DBAA4FC113}" destId="{45810BB3-B871-41D8-BE20-252569383DA1}" srcOrd="1" destOrd="0" presId="urn:microsoft.com/office/officeart/2008/layout/HorizontalMultiLevelHierarchy"/>
    <dgm:cxn modelId="{16E5B9D8-4762-4135-98BC-B5501ED3082D}" type="presParOf" srcId="{0327CC0F-CFCF-4171-8B1E-9EEF0B89E2CE}" destId="{D74C92FF-C493-4456-B515-A2AD639B11F6}" srcOrd="8" destOrd="0" presId="urn:microsoft.com/office/officeart/2008/layout/HorizontalMultiLevelHierarchy"/>
    <dgm:cxn modelId="{D7B0B9AB-D2DB-4FB7-B8AF-7250D0A81F3B}" type="presParOf" srcId="{D74C92FF-C493-4456-B515-A2AD639B11F6}" destId="{45D7AFC5-8BA2-4D85-9F0B-78A6E96BD969}" srcOrd="0" destOrd="0" presId="urn:microsoft.com/office/officeart/2008/layout/HorizontalMultiLevelHierarchy"/>
    <dgm:cxn modelId="{17B53BD2-9173-45F4-961D-4D677409EAA3}" type="presParOf" srcId="{0327CC0F-CFCF-4171-8B1E-9EEF0B89E2CE}" destId="{4BF35F1D-3F55-4F55-8494-6CE2AF9A56C4}" srcOrd="9" destOrd="0" presId="urn:microsoft.com/office/officeart/2008/layout/HorizontalMultiLevelHierarchy"/>
    <dgm:cxn modelId="{54B5250F-4809-4901-9652-341D4ECF9EAB}" type="presParOf" srcId="{4BF35F1D-3F55-4F55-8494-6CE2AF9A56C4}" destId="{D22FC4FE-9155-4050-85B5-6A10495246B5}" srcOrd="0" destOrd="0" presId="urn:microsoft.com/office/officeart/2008/layout/HorizontalMultiLevelHierarchy"/>
    <dgm:cxn modelId="{E0655CF5-A3D5-413F-ACFA-5EE15297825E}" type="presParOf" srcId="{4BF35F1D-3F55-4F55-8494-6CE2AF9A56C4}" destId="{50F713E0-B8F1-4DDC-AF26-EA589B5FA8BB}" srcOrd="1" destOrd="0" presId="urn:microsoft.com/office/officeart/2008/layout/HorizontalMultiLevelHierarchy"/>
    <dgm:cxn modelId="{3B59B33F-1615-4369-ADC5-3979B7CAC0AB}" type="presParOf" srcId="{50F713E0-B8F1-4DDC-AF26-EA589B5FA8BB}" destId="{5E5D3758-AD18-4047-A416-5E8444D200FF}" srcOrd="0" destOrd="0" presId="urn:microsoft.com/office/officeart/2008/layout/HorizontalMultiLevelHierarchy"/>
    <dgm:cxn modelId="{0CB79F10-B4C5-4C1D-97DC-ADA62C37517C}" type="presParOf" srcId="{5E5D3758-AD18-4047-A416-5E8444D200FF}" destId="{69CADC72-4533-4A0F-8A3A-67A59D601AC9}" srcOrd="0" destOrd="0" presId="urn:microsoft.com/office/officeart/2008/layout/HorizontalMultiLevelHierarchy"/>
    <dgm:cxn modelId="{130A5756-41DB-4646-BDD2-A87F3561A716}" type="presParOf" srcId="{50F713E0-B8F1-4DDC-AF26-EA589B5FA8BB}" destId="{924D0D69-D21A-4F44-860D-0722C0A1C992}" srcOrd="1" destOrd="0" presId="urn:microsoft.com/office/officeart/2008/layout/HorizontalMultiLevelHierarchy"/>
    <dgm:cxn modelId="{947465A9-8C2F-467E-AB68-E3643376B495}" type="presParOf" srcId="{924D0D69-D21A-4F44-860D-0722C0A1C992}" destId="{A5E17023-BD23-4ACC-AD38-E023DE7B1AA6}" srcOrd="0" destOrd="0" presId="urn:microsoft.com/office/officeart/2008/layout/HorizontalMultiLevelHierarchy"/>
    <dgm:cxn modelId="{51A4B7A2-C6CB-4E3E-ACFD-4EBF22910772}" type="presParOf" srcId="{924D0D69-D21A-4F44-860D-0722C0A1C992}" destId="{C073D166-137A-4946-8534-AC38DEF710C3}" srcOrd="1" destOrd="0" presId="urn:microsoft.com/office/officeart/2008/layout/HorizontalMultiLevelHierarchy"/>
    <dgm:cxn modelId="{919407F4-3412-47E5-94C7-774B96CF37F7}" type="presParOf" srcId="{50F713E0-B8F1-4DDC-AF26-EA589B5FA8BB}" destId="{E30F0241-3715-474D-A556-0425BDBB3ADB}" srcOrd="2" destOrd="0" presId="urn:microsoft.com/office/officeart/2008/layout/HorizontalMultiLevelHierarchy"/>
    <dgm:cxn modelId="{5B782F0D-A525-4FAF-B8C9-340D4D7FFB05}" type="presParOf" srcId="{E30F0241-3715-474D-A556-0425BDBB3ADB}" destId="{75FA0E57-6916-4878-86D8-AEE8FA37F3B1}" srcOrd="0" destOrd="0" presId="urn:microsoft.com/office/officeart/2008/layout/HorizontalMultiLevelHierarchy"/>
    <dgm:cxn modelId="{9F6039B6-A5D9-40C3-A86F-E2E803DC885D}" type="presParOf" srcId="{50F713E0-B8F1-4DDC-AF26-EA589B5FA8BB}" destId="{C9412E73-AC2B-4F2E-B5EA-D82A3F2CF298}" srcOrd="3" destOrd="0" presId="urn:microsoft.com/office/officeart/2008/layout/HorizontalMultiLevelHierarchy"/>
    <dgm:cxn modelId="{E898121D-8004-4833-9E38-863AAA94B1DA}" type="presParOf" srcId="{C9412E73-AC2B-4F2E-B5EA-D82A3F2CF298}" destId="{9C776C84-2885-4F89-8007-705EED466043}" srcOrd="0" destOrd="0" presId="urn:microsoft.com/office/officeart/2008/layout/HorizontalMultiLevelHierarchy"/>
    <dgm:cxn modelId="{58802340-6989-4114-9917-40FD0D2F5E3E}" type="presParOf" srcId="{C9412E73-AC2B-4F2E-B5EA-D82A3F2CF298}" destId="{ABA0AB2F-FB66-4777-9345-FD12098888B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53D997-C7B9-4589-AC6F-E8973C57A5B3}" type="doc">
      <dgm:prSet loTypeId="urn:microsoft.com/office/officeart/2005/8/layout/hierarchy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7F6F9FE0-6B97-4DB3-83C5-FBE04598D246}">
      <dgm:prSet phldrT="[Texto]" custT="1"/>
      <dgm:spPr/>
      <dgm:t>
        <a:bodyPr/>
        <a:lstStyle/>
        <a:p>
          <a:r>
            <a:rPr lang="es-CO" sz="2000" dirty="0" smtClean="0"/>
            <a:t>Según el objetivo buscado</a:t>
          </a:r>
          <a:endParaRPr lang="es-CO" sz="2000" dirty="0"/>
        </a:p>
      </dgm:t>
    </dgm:pt>
    <dgm:pt modelId="{43EC7E33-AEF1-4FF2-A4F4-04DD5652DEEB}" type="parTrans" cxnId="{13037CE3-56AD-41B8-BECA-8D9747A73D3A}">
      <dgm:prSet/>
      <dgm:spPr/>
      <dgm:t>
        <a:bodyPr/>
        <a:lstStyle/>
        <a:p>
          <a:endParaRPr lang="es-CO"/>
        </a:p>
      </dgm:t>
    </dgm:pt>
    <dgm:pt modelId="{FA8424BF-6050-49FC-98A3-1030FDD9B7BF}" type="sibTrans" cxnId="{13037CE3-56AD-41B8-BECA-8D9747A73D3A}">
      <dgm:prSet/>
      <dgm:spPr/>
      <dgm:t>
        <a:bodyPr/>
        <a:lstStyle/>
        <a:p>
          <a:endParaRPr lang="es-CO"/>
        </a:p>
      </dgm:t>
    </dgm:pt>
    <dgm:pt modelId="{FA646C19-B3B3-4093-98A2-8A576DB60328}">
      <dgm:prSet phldrT="[Texto]" custT="1"/>
      <dgm:spPr/>
      <dgm:t>
        <a:bodyPr/>
        <a:lstStyle/>
        <a:p>
          <a:r>
            <a:rPr lang="es-CO" sz="2000" dirty="0" smtClean="0"/>
            <a:t>Predictivos</a:t>
          </a:r>
          <a:endParaRPr lang="es-CO" sz="2000" dirty="0"/>
        </a:p>
      </dgm:t>
    </dgm:pt>
    <dgm:pt modelId="{275470F9-5DA6-48E1-A768-2DEBD2FC8E9B}" type="parTrans" cxnId="{65FD9FE9-949F-4821-A979-058E61470BFB}">
      <dgm:prSet/>
      <dgm:spPr/>
      <dgm:t>
        <a:bodyPr/>
        <a:lstStyle/>
        <a:p>
          <a:endParaRPr lang="es-CO"/>
        </a:p>
      </dgm:t>
    </dgm:pt>
    <dgm:pt modelId="{B4D5D741-CCE5-465F-9AD9-80668C2289B7}" type="sibTrans" cxnId="{65FD9FE9-949F-4821-A979-058E61470BFB}">
      <dgm:prSet/>
      <dgm:spPr/>
      <dgm:t>
        <a:bodyPr/>
        <a:lstStyle/>
        <a:p>
          <a:endParaRPr lang="es-CO"/>
        </a:p>
      </dgm:t>
    </dgm:pt>
    <dgm:pt modelId="{E7D0EB12-2C75-4B9A-83BA-B999FF99CE95}">
      <dgm:prSet custT="1"/>
      <dgm:spPr/>
      <dgm:t>
        <a:bodyPr/>
        <a:lstStyle/>
        <a:p>
          <a:r>
            <a:rPr lang="es-CO" sz="2000" dirty="0" smtClean="0"/>
            <a:t>Explicativos</a:t>
          </a:r>
          <a:endParaRPr lang="es-CO" sz="2000" dirty="0"/>
        </a:p>
      </dgm:t>
    </dgm:pt>
    <dgm:pt modelId="{CB412E77-24B6-4F53-8372-5FDB8E75DCEC}" type="parTrans" cxnId="{6B5F9531-BB03-4B87-AB79-83D27B181DE4}">
      <dgm:prSet/>
      <dgm:spPr/>
      <dgm:t>
        <a:bodyPr/>
        <a:lstStyle/>
        <a:p>
          <a:endParaRPr lang="es-CO"/>
        </a:p>
      </dgm:t>
    </dgm:pt>
    <dgm:pt modelId="{9391FC6B-F6B2-4CFF-9B3A-982F76647660}" type="sibTrans" cxnId="{6B5F9531-BB03-4B87-AB79-83D27B181DE4}">
      <dgm:prSet/>
      <dgm:spPr/>
    </dgm:pt>
    <dgm:pt modelId="{14EA4E69-99C3-4704-A068-E2E2CBBFE613}">
      <dgm:prSet custT="1"/>
      <dgm:spPr/>
      <dgm:t>
        <a:bodyPr/>
        <a:lstStyle/>
        <a:p>
          <a:r>
            <a:rPr lang="es-CO" sz="2000" dirty="0" smtClean="0"/>
            <a:t>Descriptivos</a:t>
          </a:r>
          <a:endParaRPr lang="es-CO" sz="2000" dirty="0"/>
        </a:p>
      </dgm:t>
    </dgm:pt>
    <dgm:pt modelId="{2471B71B-9646-4CF8-8A9D-EA830B47205C}" type="parTrans" cxnId="{E1DB17D5-974E-4F2C-9CE4-15C394419CD3}">
      <dgm:prSet/>
      <dgm:spPr/>
      <dgm:t>
        <a:bodyPr/>
        <a:lstStyle/>
        <a:p>
          <a:endParaRPr lang="es-CO"/>
        </a:p>
      </dgm:t>
    </dgm:pt>
    <dgm:pt modelId="{46544B0E-C775-4C9B-85D0-461C93194A54}" type="sibTrans" cxnId="{E1DB17D5-974E-4F2C-9CE4-15C394419CD3}">
      <dgm:prSet/>
      <dgm:spPr/>
    </dgm:pt>
    <dgm:pt modelId="{BF4B901A-E204-42DF-BA96-75B47F8905A6}">
      <dgm:prSet custT="1"/>
      <dgm:spPr/>
      <dgm:t>
        <a:bodyPr/>
        <a:lstStyle/>
        <a:p>
          <a:r>
            <a:rPr lang="es-CO" sz="2000" dirty="0" smtClean="0"/>
            <a:t>De decisión</a:t>
          </a:r>
          <a:endParaRPr lang="es-CO" sz="2000" dirty="0"/>
        </a:p>
      </dgm:t>
    </dgm:pt>
    <dgm:pt modelId="{CF41C051-2914-40D3-BA78-9FD85ABDFABF}" type="parTrans" cxnId="{A6C9C3D2-283D-4F8D-ABA2-F8FC64B6AB1E}">
      <dgm:prSet/>
      <dgm:spPr/>
      <dgm:t>
        <a:bodyPr/>
        <a:lstStyle/>
        <a:p>
          <a:endParaRPr lang="es-CO"/>
        </a:p>
      </dgm:t>
    </dgm:pt>
    <dgm:pt modelId="{4EF7DC89-4D54-4F33-B209-22C4934A2ECB}" type="sibTrans" cxnId="{A6C9C3D2-283D-4F8D-ABA2-F8FC64B6AB1E}">
      <dgm:prSet/>
      <dgm:spPr/>
      <dgm:t>
        <a:bodyPr/>
        <a:lstStyle/>
        <a:p>
          <a:endParaRPr lang="es-CO"/>
        </a:p>
      </dgm:t>
    </dgm:pt>
    <dgm:pt modelId="{EA498C00-87A4-4E63-B643-EAEEF2A007F6}">
      <dgm:prSet/>
      <dgm:spPr/>
      <dgm:t>
        <a:bodyPr/>
        <a:lstStyle/>
        <a:p>
          <a:r>
            <a:rPr lang="es-CO" dirty="0" smtClean="0"/>
            <a:t>Qué ha pasado?</a:t>
          </a:r>
          <a:endParaRPr lang="es-CO" dirty="0"/>
        </a:p>
      </dgm:t>
    </dgm:pt>
    <dgm:pt modelId="{8860BB82-C470-4EDB-9F99-8597BEC1608F}" type="parTrans" cxnId="{BBBB9C96-F3B8-473D-93D4-C37379C682B2}">
      <dgm:prSet/>
      <dgm:spPr/>
      <dgm:t>
        <a:bodyPr/>
        <a:lstStyle/>
        <a:p>
          <a:endParaRPr lang="es-CO"/>
        </a:p>
      </dgm:t>
    </dgm:pt>
    <dgm:pt modelId="{685211E2-8AF9-477D-84A0-C2A3DA1C80BF}" type="sibTrans" cxnId="{BBBB9C96-F3B8-473D-93D4-C37379C682B2}">
      <dgm:prSet/>
      <dgm:spPr/>
      <dgm:t>
        <a:bodyPr/>
        <a:lstStyle/>
        <a:p>
          <a:endParaRPr lang="es-CO"/>
        </a:p>
      </dgm:t>
    </dgm:pt>
    <dgm:pt modelId="{EE22FCEF-DEC8-425B-A457-14C36AABAE42}">
      <dgm:prSet/>
      <dgm:spPr/>
      <dgm:t>
        <a:bodyPr/>
        <a:lstStyle/>
        <a:p>
          <a:r>
            <a:rPr lang="es-CO" dirty="0" smtClean="0"/>
            <a:t>Modelos de tendencia</a:t>
          </a:r>
          <a:endParaRPr lang="es-CO" dirty="0"/>
        </a:p>
      </dgm:t>
    </dgm:pt>
    <dgm:pt modelId="{95A25ABF-991F-4AC4-82B3-18163D64A22B}" type="parTrans" cxnId="{9E5969A4-1836-4512-91D3-E797A4A96AAB}">
      <dgm:prSet/>
      <dgm:spPr/>
      <dgm:t>
        <a:bodyPr/>
        <a:lstStyle/>
        <a:p>
          <a:endParaRPr lang="es-CO"/>
        </a:p>
      </dgm:t>
    </dgm:pt>
    <dgm:pt modelId="{FE5CDEE1-2739-42B3-AB8F-A282CC051268}" type="sibTrans" cxnId="{9E5969A4-1836-4512-91D3-E797A4A96AAB}">
      <dgm:prSet/>
      <dgm:spPr/>
      <dgm:t>
        <a:bodyPr/>
        <a:lstStyle/>
        <a:p>
          <a:endParaRPr lang="es-CO"/>
        </a:p>
      </dgm:t>
    </dgm:pt>
    <dgm:pt modelId="{AABEF628-0556-4261-86F2-30F8676DEFDD}">
      <dgm:prSet/>
      <dgm:spPr/>
      <dgm:t>
        <a:bodyPr/>
        <a:lstStyle/>
        <a:p>
          <a:r>
            <a:rPr lang="es-CO" dirty="0" smtClean="0"/>
            <a:t>Indicadores económicos</a:t>
          </a:r>
          <a:endParaRPr lang="es-CO" dirty="0"/>
        </a:p>
      </dgm:t>
    </dgm:pt>
    <dgm:pt modelId="{BAC5416E-8E7C-4C5B-87AC-1F0013334730}" type="parTrans" cxnId="{9E57670E-E09C-4A76-AF99-4C2638CCEBD6}">
      <dgm:prSet/>
      <dgm:spPr/>
      <dgm:t>
        <a:bodyPr/>
        <a:lstStyle/>
        <a:p>
          <a:endParaRPr lang="es-CO"/>
        </a:p>
      </dgm:t>
    </dgm:pt>
    <dgm:pt modelId="{F3B151AC-F9B1-475C-B008-2165F63CCB1B}" type="sibTrans" cxnId="{9E57670E-E09C-4A76-AF99-4C2638CCEBD6}">
      <dgm:prSet/>
      <dgm:spPr/>
      <dgm:t>
        <a:bodyPr/>
        <a:lstStyle/>
        <a:p>
          <a:endParaRPr lang="es-CO"/>
        </a:p>
      </dgm:t>
    </dgm:pt>
    <dgm:pt modelId="{16CB191B-20D0-4628-B16A-FAA3304EF6C5}">
      <dgm:prSet/>
      <dgm:spPr/>
      <dgm:t>
        <a:bodyPr/>
        <a:lstStyle/>
        <a:p>
          <a:r>
            <a:rPr lang="es-CO" dirty="0" smtClean="0"/>
            <a:t>Porqué ha pasado?</a:t>
          </a:r>
          <a:endParaRPr lang="es-CO" dirty="0"/>
        </a:p>
      </dgm:t>
    </dgm:pt>
    <dgm:pt modelId="{100D875F-74E8-4A59-93AC-B48941E800D2}" type="parTrans" cxnId="{E8B191CF-0ACA-4E0A-A7C0-CCFE59B54555}">
      <dgm:prSet/>
      <dgm:spPr/>
      <dgm:t>
        <a:bodyPr/>
        <a:lstStyle/>
        <a:p>
          <a:endParaRPr lang="es-CO"/>
        </a:p>
      </dgm:t>
    </dgm:pt>
    <dgm:pt modelId="{A32DCC61-E2AA-4EA1-8ECC-CD607D9BCAD8}" type="sibTrans" cxnId="{E8B191CF-0ACA-4E0A-A7C0-CCFE59B54555}">
      <dgm:prSet/>
      <dgm:spPr/>
      <dgm:t>
        <a:bodyPr/>
        <a:lstStyle/>
        <a:p>
          <a:endParaRPr lang="es-CO"/>
        </a:p>
      </dgm:t>
    </dgm:pt>
    <dgm:pt modelId="{F47FA128-F14B-4F40-B1BE-ABF49FFA8B26}">
      <dgm:prSet/>
      <dgm:spPr/>
      <dgm:t>
        <a:bodyPr/>
        <a:lstStyle/>
        <a:p>
          <a:r>
            <a:rPr lang="es-CO" dirty="0" smtClean="0"/>
            <a:t>Qué pasará?</a:t>
          </a:r>
          <a:endParaRPr lang="es-CO" dirty="0"/>
        </a:p>
      </dgm:t>
    </dgm:pt>
    <dgm:pt modelId="{163FAD3B-8A50-4031-9B5E-10DDEB9A9F4C}" type="parTrans" cxnId="{8AF566E2-0058-4AD4-BEF3-82182C401E34}">
      <dgm:prSet/>
      <dgm:spPr/>
      <dgm:t>
        <a:bodyPr/>
        <a:lstStyle/>
        <a:p>
          <a:endParaRPr lang="es-CO"/>
        </a:p>
      </dgm:t>
    </dgm:pt>
    <dgm:pt modelId="{1CACAA3A-5AF4-4255-AF7B-2FD284028CD7}" type="sibTrans" cxnId="{8AF566E2-0058-4AD4-BEF3-82182C401E34}">
      <dgm:prSet/>
      <dgm:spPr/>
      <dgm:t>
        <a:bodyPr/>
        <a:lstStyle/>
        <a:p>
          <a:endParaRPr lang="es-CO"/>
        </a:p>
      </dgm:t>
    </dgm:pt>
    <dgm:pt modelId="{38F483CC-8919-46B4-B83C-D7A7318759F5}">
      <dgm:prSet/>
      <dgm:spPr/>
      <dgm:t>
        <a:bodyPr/>
        <a:lstStyle/>
        <a:p>
          <a:r>
            <a:rPr lang="es-CO" dirty="0" smtClean="0"/>
            <a:t>Deben tener permanencia estructural</a:t>
          </a:r>
          <a:endParaRPr lang="es-CO" dirty="0"/>
        </a:p>
      </dgm:t>
    </dgm:pt>
    <dgm:pt modelId="{BEDF78A8-AA00-46D5-9EE9-EC28949FDF11}" type="parTrans" cxnId="{ADD369DA-1D1D-400F-8B2B-2912FCF7C07A}">
      <dgm:prSet/>
      <dgm:spPr/>
      <dgm:t>
        <a:bodyPr/>
        <a:lstStyle/>
        <a:p>
          <a:endParaRPr lang="es-CO"/>
        </a:p>
      </dgm:t>
    </dgm:pt>
    <dgm:pt modelId="{AD4E4064-32B1-496B-8DB2-FC4EC5FADA1E}" type="sibTrans" cxnId="{ADD369DA-1D1D-400F-8B2B-2912FCF7C07A}">
      <dgm:prSet/>
      <dgm:spPr/>
      <dgm:t>
        <a:bodyPr/>
        <a:lstStyle/>
        <a:p>
          <a:endParaRPr lang="es-CO"/>
        </a:p>
      </dgm:t>
    </dgm:pt>
    <dgm:pt modelId="{E1B8E797-FE95-4BD6-8327-C052C28F1416}">
      <dgm:prSet/>
      <dgm:spPr/>
      <dgm:t>
        <a:bodyPr/>
        <a:lstStyle/>
        <a:p>
          <a:r>
            <a:rPr lang="es-CO" dirty="0" smtClean="0"/>
            <a:t>Sirven para prefijan los objetivos que los sujetos desean alcanzar</a:t>
          </a:r>
          <a:endParaRPr lang="es-CO" dirty="0"/>
        </a:p>
      </dgm:t>
    </dgm:pt>
    <dgm:pt modelId="{A9234E50-B2F7-4C14-B3F7-98EF4B4089D8}" type="parTrans" cxnId="{DE9127B0-EAF7-48DC-9E49-5040010A8431}">
      <dgm:prSet/>
      <dgm:spPr/>
      <dgm:t>
        <a:bodyPr/>
        <a:lstStyle/>
        <a:p>
          <a:endParaRPr lang="es-CO"/>
        </a:p>
      </dgm:t>
    </dgm:pt>
    <dgm:pt modelId="{74BA92C1-8842-449F-B87A-961BD59B86EC}" type="sibTrans" cxnId="{DE9127B0-EAF7-48DC-9E49-5040010A8431}">
      <dgm:prSet/>
      <dgm:spPr/>
      <dgm:t>
        <a:bodyPr/>
        <a:lstStyle/>
        <a:p>
          <a:endParaRPr lang="es-CO"/>
        </a:p>
      </dgm:t>
    </dgm:pt>
    <dgm:pt modelId="{FA8EC881-8B2B-4D5E-ADE7-15C4676ACDD2}">
      <dgm:prSet/>
      <dgm:spPr/>
      <dgm:t>
        <a:bodyPr/>
        <a:lstStyle/>
        <a:p>
          <a:r>
            <a:rPr lang="es-CO" dirty="0" smtClean="0"/>
            <a:t>Investigación de operaciones, programación lineal, no lineal, teoría de juegos</a:t>
          </a:r>
          <a:endParaRPr lang="es-CO" dirty="0"/>
        </a:p>
      </dgm:t>
    </dgm:pt>
    <dgm:pt modelId="{04232800-19E9-4368-A31B-F6360E53C605}" type="parTrans" cxnId="{87B0CE62-8A1E-42E6-B4AC-B79B7DDDAFFC}">
      <dgm:prSet/>
      <dgm:spPr/>
      <dgm:t>
        <a:bodyPr/>
        <a:lstStyle/>
        <a:p>
          <a:endParaRPr lang="es-CO"/>
        </a:p>
      </dgm:t>
    </dgm:pt>
    <dgm:pt modelId="{7555DC78-FEC1-420A-8679-6017C364FF45}" type="sibTrans" cxnId="{87B0CE62-8A1E-42E6-B4AC-B79B7DDDAFFC}">
      <dgm:prSet/>
      <dgm:spPr/>
      <dgm:t>
        <a:bodyPr/>
        <a:lstStyle/>
        <a:p>
          <a:endParaRPr lang="es-CO"/>
        </a:p>
      </dgm:t>
    </dgm:pt>
    <dgm:pt modelId="{E7B81D79-3B3C-4B04-B92F-D2893EF1BDD9}" type="pres">
      <dgm:prSet presAssocID="{7253D997-C7B9-4589-AC6F-E8973C57A5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650442-B60C-4A8F-9A81-81125BD5CF34}" type="pres">
      <dgm:prSet presAssocID="{7F6F9FE0-6B97-4DB3-83C5-FBE04598D246}" presName="hierRoot1" presStyleCnt="0"/>
      <dgm:spPr/>
    </dgm:pt>
    <dgm:pt modelId="{31EDAC93-0C1C-4A54-8F01-A5EB7FB138AA}" type="pres">
      <dgm:prSet presAssocID="{7F6F9FE0-6B97-4DB3-83C5-FBE04598D246}" presName="composite" presStyleCnt="0"/>
      <dgm:spPr/>
    </dgm:pt>
    <dgm:pt modelId="{F0E16FB0-C46F-4A2B-883E-6753B687F032}" type="pres">
      <dgm:prSet presAssocID="{7F6F9FE0-6B97-4DB3-83C5-FBE04598D246}" presName="background" presStyleLbl="node0" presStyleIdx="0" presStyleCnt="1"/>
      <dgm:spPr/>
    </dgm:pt>
    <dgm:pt modelId="{3EA5A098-42CF-4554-AA46-6F223B850E48}" type="pres">
      <dgm:prSet presAssocID="{7F6F9FE0-6B97-4DB3-83C5-FBE04598D24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DD276A6-5884-47CF-A035-ADF7D000A597}" type="pres">
      <dgm:prSet presAssocID="{7F6F9FE0-6B97-4DB3-83C5-FBE04598D246}" presName="hierChild2" presStyleCnt="0"/>
      <dgm:spPr/>
    </dgm:pt>
    <dgm:pt modelId="{30F49E70-55A3-497A-AEDC-C674FE4515C5}" type="pres">
      <dgm:prSet presAssocID="{2471B71B-9646-4CF8-8A9D-EA830B47205C}" presName="Name10" presStyleLbl="parChTrans1D2" presStyleIdx="0" presStyleCnt="4"/>
      <dgm:spPr/>
    </dgm:pt>
    <dgm:pt modelId="{A1B70493-BB19-4972-8360-A330E47DCD84}" type="pres">
      <dgm:prSet presAssocID="{14EA4E69-99C3-4704-A068-E2E2CBBFE613}" presName="hierRoot2" presStyleCnt="0"/>
      <dgm:spPr/>
    </dgm:pt>
    <dgm:pt modelId="{8BE372AD-7EC7-445F-BD14-73B79B0F6594}" type="pres">
      <dgm:prSet presAssocID="{14EA4E69-99C3-4704-A068-E2E2CBBFE613}" presName="composite2" presStyleCnt="0"/>
      <dgm:spPr/>
    </dgm:pt>
    <dgm:pt modelId="{4A3CE2E3-1BFF-4F11-8858-D3CD7FFEF28A}" type="pres">
      <dgm:prSet presAssocID="{14EA4E69-99C3-4704-A068-E2E2CBBFE613}" presName="background2" presStyleLbl="node2" presStyleIdx="0" presStyleCnt="4"/>
      <dgm:spPr/>
    </dgm:pt>
    <dgm:pt modelId="{C662BC83-0C1E-45C6-9A4B-B288C7ACC778}" type="pres">
      <dgm:prSet presAssocID="{14EA4E69-99C3-4704-A068-E2E2CBBFE613}" presName="text2" presStyleLbl="fgAcc2" presStyleIdx="0" presStyleCnt="4">
        <dgm:presLayoutVars>
          <dgm:chPref val="3"/>
        </dgm:presLayoutVars>
      </dgm:prSet>
      <dgm:spPr/>
    </dgm:pt>
    <dgm:pt modelId="{C0A4EEC5-156A-480E-9364-5A8C7EEEE6D3}" type="pres">
      <dgm:prSet presAssocID="{14EA4E69-99C3-4704-A068-E2E2CBBFE613}" presName="hierChild3" presStyleCnt="0"/>
      <dgm:spPr/>
    </dgm:pt>
    <dgm:pt modelId="{D5CD86CE-6F04-4127-9AE5-65CB11BD395F}" type="pres">
      <dgm:prSet presAssocID="{8860BB82-C470-4EDB-9F99-8597BEC1608F}" presName="Name17" presStyleLbl="parChTrans1D3" presStyleIdx="0" presStyleCnt="4"/>
      <dgm:spPr/>
    </dgm:pt>
    <dgm:pt modelId="{BF5F484D-671F-4D6B-8C4D-8438CE06F13E}" type="pres">
      <dgm:prSet presAssocID="{EA498C00-87A4-4E63-B643-EAEEF2A007F6}" presName="hierRoot3" presStyleCnt="0"/>
      <dgm:spPr/>
    </dgm:pt>
    <dgm:pt modelId="{DDCAAE9A-EFBC-4D85-9D89-E469869B8CBB}" type="pres">
      <dgm:prSet presAssocID="{EA498C00-87A4-4E63-B643-EAEEF2A007F6}" presName="composite3" presStyleCnt="0"/>
      <dgm:spPr/>
    </dgm:pt>
    <dgm:pt modelId="{397D1834-6C9B-479B-AF90-142E4A30E231}" type="pres">
      <dgm:prSet presAssocID="{EA498C00-87A4-4E63-B643-EAEEF2A007F6}" presName="background3" presStyleLbl="node3" presStyleIdx="0" presStyleCnt="4"/>
      <dgm:spPr/>
    </dgm:pt>
    <dgm:pt modelId="{EE0B8017-4967-45BB-9CAB-6C16CF2015B8}" type="pres">
      <dgm:prSet presAssocID="{EA498C00-87A4-4E63-B643-EAEEF2A007F6}" presName="text3" presStyleLbl="fgAcc3" presStyleIdx="0" presStyleCnt="4">
        <dgm:presLayoutVars>
          <dgm:chPref val="3"/>
        </dgm:presLayoutVars>
      </dgm:prSet>
      <dgm:spPr/>
    </dgm:pt>
    <dgm:pt modelId="{527EE004-D602-45F9-90FE-3D03B75EA57D}" type="pres">
      <dgm:prSet presAssocID="{EA498C00-87A4-4E63-B643-EAEEF2A007F6}" presName="hierChild4" presStyleCnt="0"/>
      <dgm:spPr/>
    </dgm:pt>
    <dgm:pt modelId="{2E6646D8-A7A7-4F41-838D-17A05059B463}" type="pres">
      <dgm:prSet presAssocID="{95A25ABF-991F-4AC4-82B3-18163D64A22B}" presName="Name23" presStyleLbl="parChTrans1D4" presStyleIdx="0" presStyleCnt="4"/>
      <dgm:spPr/>
    </dgm:pt>
    <dgm:pt modelId="{5F5C0D64-2575-4EFD-A86F-41CB31A63BF1}" type="pres">
      <dgm:prSet presAssocID="{EE22FCEF-DEC8-425B-A457-14C36AABAE42}" presName="hierRoot4" presStyleCnt="0"/>
      <dgm:spPr/>
    </dgm:pt>
    <dgm:pt modelId="{2D0DDB64-C422-42CA-B4C4-0CC79B93EED0}" type="pres">
      <dgm:prSet presAssocID="{EE22FCEF-DEC8-425B-A457-14C36AABAE42}" presName="composite4" presStyleCnt="0"/>
      <dgm:spPr/>
    </dgm:pt>
    <dgm:pt modelId="{78DEE8F7-4C19-4BBF-8B26-1E1D8CC59BC7}" type="pres">
      <dgm:prSet presAssocID="{EE22FCEF-DEC8-425B-A457-14C36AABAE42}" presName="background4" presStyleLbl="node4" presStyleIdx="0" presStyleCnt="4"/>
      <dgm:spPr/>
    </dgm:pt>
    <dgm:pt modelId="{0A2D0DDF-37DB-4F65-8C38-88337B1DE391}" type="pres">
      <dgm:prSet presAssocID="{EE22FCEF-DEC8-425B-A457-14C36AABAE42}" presName="text4" presStyleLbl="fgAcc4" presStyleIdx="0" presStyleCnt="4">
        <dgm:presLayoutVars>
          <dgm:chPref val="3"/>
        </dgm:presLayoutVars>
      </dgm:prSet>
      <dgm:spPr/>
    </dgm:pt>
    <dgm:pt modelId="{9C921934-D98E-478F-BCF0-91953D908CF9}" type="pres">
      <dgm:prSet presAssocID="{EE22FCEF-DEC8-425B-A457-14C36AABAE42}" presName="hierChild5" presStyleCnt="0"/>
      <dgm:spPr/>
    </dgm:pt>
    <dgm:pt modelId="{AFE2C6D0-4A7A-48D3-9AB3-F88CADFD08AF}" type="pres">
      <dgm:prSet presAssocID="{BAC5416E-8E7C-4C5B-87AC-1F0013334730}" presName="Name23" presStyleLbl="parChTrans1D4" presStyleIdx="1" presStyleCnt="4"/>
      <dgm:spPr/>
    </dgm:pt>
    <dgm:pt modelId="{53975B1F-B925-4AFB-B1C1-EE8EE1EF3478}" type="pres">
      <dgm:prSet presAssocID="{AABEF628-0556-4261-86F2-30F8676DEFDD}" presName="hierRoot4" presStyleCnt="0"/>
      <dgm:spPr/>
    </dgm:pt>
    <dgm:pt modelId="{B43985CF-7DA6-4017-84AC-7669E99CB2CB}" type="pres">
      <dgm:prSet presAssocID="{AABEF628-0556-4261-86F2-30F8676DEFDD}" presName="composite4" presStyleCnt="0"/>
      <dgm:spPr/>
    </dgm:pt>
    <dgm:pt modelId="{5B9809CF-9BB5-44D7-9B90-12BD837C908C}" type="pres">
      <dgm:prSet presAssocID="{AABEF628-0556-4261-86F2-30F8676DEFDD}" presName="background4" presStyleLbl="node4" presStyleIdx="1" presStyleCnt="4"/>
      <dgm:spPr/>
    </dgm:pt>
    <dgm:pt modelId="{DDD1D454-3E44-4693-A788-CBBFD4F1EB60}" type="pres">
      <dgm:prSet presAssocID="{AABEF628-0556-4261-86F2-30F8676DEFDD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A3A3883-06B6-4049-9E56-381FCB10256E}" type="pres">
      <dgm:prSet presAssocID="{AABEF628-0556-4261-86F2-30F8676DEFDD}" presName="hierChild5" presStyleCnt="0"/>
      <dgm:spPr/>
    </dgm:pt>
    <dgm:pt modelId="{04C0E011-3F32-4A53-9252-76C34417662B}" type="pres">
      <dgm:prSet presAssocID="{CB412E77-24B6-4F53-8372-5FDB8E75DCEC}" presName="Name10" presStyleLbl="parChTrans1D2" presStyleIdx="1" presStyleCnt="4"/>
      <dgm:spPr/>
    </dgm:pt>
    <dgm:pt modelId="{CE5EC042-3E07-4944-96C7-5AD0B7C49297}" type="pres">
      <dgm:prSet presAssocID="{E7D0EB12-2C75-4B9A-83BA-B999FF99CE95}" presName="hierRoot2" presStyleCnt="0"/>
      <dgm:spPr/>
    </dgm:pt>
    <dgm:pt modelId="{EF9DAE0F-DF79-4038-8C5B-D870C1229D32}" type="pres">
      <dgm:prSet presAssocID="{E7D0EB12-2C75-4B9A-83BA-B999FF99CE95}" presName="composite2" presStyleCnt="0"/>
      <dgm:spPr/>
    </dgm:pt>
    <dgm:pt modelId="{A33690F0-15E4-4C98-B9CF-1EAFFAC35BC5}" type="pres">
      <dgm:prSet presAssocID="{E7D0EB12-2C75-4B9A-83BA-B999FF99CE95}" presName="background2" presStyleLbl="node2" presStyleIdx="1" presStyleCnt="4"/>
      <dgm:spPr/>
    </dgm:pt>
    <dgm:pt modelId="{37D49362-299A-489D-B9A2-3C44125A8A8A}" type="pres">
      <dgm:prSet presAssocID="{E7D0EB12-2C75-4B9A-83BA-B999FF99CE95}" presName="text2" presStyleLbl="fgAcc2" presStyleIdx="1" presStyleCnt="4">
        <dgm:presLayoutVars>
          <dgm:chPref val="3"/>
        </dgm:presLayoutVars>
      </dgm:prSet>
      <dgm:spPr/>
    </dgm:pt>
    <dgm:pt modelId="{C13B65C8-A0C1-4D6B-9BEC-573D1F8BB22F}" type="pres">
      <dgm:prSet presAssocID="{E7D0EB12-2C75-4B9A-83BA-B999FF99CE95}" presName="hierChild3" presStyleCnt="0"/>
      <dgm:spPr/>
    </dgm:pt>
    <dgm:pt modelId="{4449AEFE-9109-46CF-BCF6-2715372BFCC8}" type="pres">
      <dgm:prSet presAssocID="{100D875F-74E8-4A59-93AC-B48941E800D2}" presName="Name17" presStyleLbl="parChTrans1D3" presStyleIdx="1" presStyleCnt="4"/>
      <dgm:spPr/>
    </dgm:pt>
    <dgm:pt modelId="{E5B300FE-D182-48C7-8E71-1BBB4E0810C9}" type="pres">
      <dgm:prSet presAssocID="{16CB191B-20D0-4628-B16A-FAA3304EF6C5}" presName="hierRoot3" presStyleCnt="0"/>
      <dgm:spPr/>
    </dgm:pt>
    <dgm:pt modelId="{BEF50C83-90B5-4F46-94E8-3B1832EC4408}" type="pres">
      <dgm:prSet presAssocID="{16CB191B-20D0-4628-B16A-FAA3304EF6C5}" presName="composite3" presStyleCnt="0"/>
      <dgm:spPr/>
    </dgm:pt>
    <dgm:pt modelId="{8900D060-6A4B-4300-9E43-62D2B1D86915}" type="pres">
      <dgm:prSet presAssocID="{16CB191B-20D0-4628-B16A-FAA3304EF6C5}" presName="background3" presStyleLbl="node3" presStyleIdx="1" presStyleCnt="4"/>
      <dgm:spPr/>
    </dgm:pt>
    <dgm:pt modelId="{EAB13EC0-91D2-4D35-A0E9-1F86BBEAFDAB}" type="pres">
      <dgm:prSet presAssocID="{16CB191B-20D0-4628-B16A-FAA3304EF6C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E6C6F04-974A-44CB-9F39-BF3D8854489A}" type="pres">
      <dgm:prSet presAssocID="{16CB191B-20D0-4628-B16A-FAA3304EF6C5}" presName="hierChild4" presStyleCnt="0"/>
      <dgm:spPr/>
    </dgm:pt>
    <dgm:pt modelId="{D7997880-F980-4C93-B3D7-C80B135CC129}" type="pres">
      <dgm:prSet presAssocID="{275470F9-5DA6-48E1-A768-2DEBD2FC8E9B}" presName="Name10" presStyleLbl="parChTrans1D2" presStyleIdx="2" presStyleCnt="4"/>
      <dgm:spPr/>
    </dgm:pt>
    <dgm:pt modelId="{2897FA94-52A8-4FA8-8DCC-55C707A9C38D}" type="pres">
      <dgm:prSet presAssocID="{FA646C19-B3B3-4093-98A2-8A576DB60328}" presName="hierRoot2" presStyleCnt="0"/>
      <dgm:spPr/>
    </dgm:pt>
    <dgm:pt modelId="{B280B997-E5BE-461F-AF9F-3F2937443454}" type="pres">
      <dgm:prSet presAssocID="{FA646C19-B3B3-4093-98A2-8A576DB60328}" presName="composite2" presStyleCnt="0"/>
      <dgm:spPr/>
    </dgm:pt>
    <dgm:pt modelId="{40CCE30B-7686-4647-AC75-56108510FBB5}" type="pres">
      <dgm:prSet presAssocID="{FA646C19-B3B3-4093-98A2-8A576DB60328}" presName="background2" presStyleLbl="node2" presStyleIdx="2" presStyleCnt="4"/>
      <dgm:spPr/>
    </dgm:pt>
    <dgm:pt modelId="{277F3ED8-F29E-4C50-88B9-E4563E2F59BD}" type="pres">
      <dgm:prSet presAssocID="{FA646C19-B3B3-4093-98A2-8A576DB60328}" presName="text2" presStyleLbl="fgAcc2" presStyleIdx="2" presStyleCnt="4">
        <dgm:presLayoutVars>
          <dgm:chPref val="3"/>
        </dgm:presLayoutVars>
      </dgm:prSet>
      <dgm:spPr/>
    </dgm:pt>
    <dgm:pt modelId="{F5D2C7B9-7247-495D-87FB-DF88DC334345}" type="pres">
      <dgm:prSet presAssocID="{FA646C19-B3B3-4093-98A2-8A576DB60328}" presName="hierChild3" presStyleCnt="0"/>
      <dgm:spPr/>
    </dgm:pt>
    <dgm:pt modelId="{515735AA-EF47-4725-901E-B11E8C861109}" type="pres">
      <dgm:prSet presAssocID="{163FAD3B-8A50-4031-9B5E-10DDEB9A9F4C}" presName="Name17" presStyleLbl="parChTrans1D3" presStyleIdx="2" presStyleCnt="4"/>
      <dgm:spPr/>
    </dgm:pt>
    <dgm:pt modelId="{E67A8D19-4C38-4D25-9F93-65167A712421}" type="pres">
      <dgm:prSet presAssocID="{F47FA128-F14B-4F40-B1BE-ABF49FFA8B26}" presName="hierRoot3" presStyleCnt="0"/>
      <dgm:spPr/>
    </dgm:pt>
    <dgm:pt modelId="{8FCBDE0B-B3C2-46FB-9867-8F1F8AB977AE}" type="pres">
      <dgm:prSet presAssocID="{F47FA128-F14B-4F40-B1BE-ABF49FFA8B26}" presName="composite3" presStyleCnt="0"/>
      <dgm:spPr/>
    </dgm:pt>
    <dgm:pt modelId="{AF8A2F18-D087-4E1C-8FBA-601A13AD517F}" type="pres">
      <dgm:prSet presAssocID="{F47FA128-F14B-4F40-B1BE-ABF49FFA8B26}" presName="background3" presStyleLbl="node3" presStyleIdx="2" presStyleCnt="4"/>
      <dgm:spPr/>
    </dgm:pt>
    <dgm:pt modelId="{AB87C328-1255-4C80-9124-0E30A4655A03}" type="pres">
      <dgm:prSet presAssocID="{F47FA128-F14B-4F40-B1BE-ABF49FFA8B2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0B1A6FB-1791-4C18-AC27-10E1B0668A83}" type="pres">
      <dgm:prSet presAssocID="{F47FA128-F14B-4F40-B1BE-ABF49FFA8B26}" presName="hierChild4" presStyleCnt="0"/>
      <dgm:spPr/>
    </dgm:pt>
    <dgm:pt modelId="{8A925A6A-C179-4B21-B1B8-C937B936944C}" type="pres">
      <dgm:prSet presAssocID="{BEDF78A8-AA00-46D5-9EE9-EC28949FDF11}" presName="Name23" presStyleLbl="parChTrans1D4" presStyleIdx="2" presStyleCnt="4"/>
      <dgm:spPr/>
    </dgm:pt>
    <dgm:pt modelId="{983B5B4C-E72F-486F-B517-180D929E0FF0}" type="pres">
      <dgm:prSet presAssocID="{38F483CC-8919-46B4-B83C-D7A7318759F5}" presName="hierRoot4" presStyleCnt="0"/>
      <dgm:spPr/>
    </dgm:pt>
    <dgm:pt modelId="{41A1D27B-9050-4ACE-911A-5F5D486F1A86}" type="pres">
      <dgm:prSet presAssocID="{38F483CC-8919-46B4-B83C-D7A7318759F5}" presName="composite4" presStyleCnt="0"/>
      <dgm:spPr/>
    </dgm:pt>
    <dgm:pt modelId="{36A181C2-5EB0-4CED-AC05-BC42E4C625D7}" type="pres">
      <dgm:prSet presAssocID="{38F483CC-8919-46B4-B83C-D7A7318759F5}" presName="background4" presStyleLbl="node4" presStyleIdx="2" presStyleCnt="4"/>
      <dgm:spPr/>
    </dgm:pt>
    <dgm:pt modelId="{F5F8D1C5-3E6B-4D84-A1E9-7F0E6026E999}" type="pres">
      <dgm:prSet presAssocID="{38F483CC-8919-46B4-B83C-D7A7318759F5}" presName="text4" presStyleLbl="fgAcc4" presStyleIdx="2" presStyleCnt="4">
        <dgm:presLayoutVars>
          <dgm:chPref val="3"/>
        </dgm:presLayoutVars>
      </dgm:prSet>
      <dgm:spPr/>
    </dgm:pt>
    <dgm:pt modelId="{31DD29A3-A7A6-4BE2-9FED-566247FB934C}" type="pres">
      <dgm:prSet presAssocID="{38F483CC-8919-46B4-B83C-D7A7318759F5}" presName="hierChild5" presStyleCnt="0"/>
      <dgm:spPr/>
    </dgm:pt>
    <dgm:pt modelId="{413FE4AF-E361-4D2B-A882-AFF9E0256FB6}" type="pres">
      <dgm:prSet presAssocID="{CF41C051-2914-40D3-BA78-9FD85ABDFABF}" presName="Name10" presStyleLbl="parChTrans1D2" presStyleIdx="3" presStyleCnt="4"/>
      <dgm:spPr/>
    </dgm:pt>
    <dgm:pt modelId="{B7B73462-D71F-483B-960B-4CB2B0FE8BBE}" type="pres">
      <dgm:prSet presAssocID="{BF4B901A-E204-42DF-BA96-75B47F8905A6}" presName="hierRoot2" presStyleCnt="0"/>
      <dgm:spPr/>
    </dgm:pt>
    <dgm:pt modelId="{5014EF06-04E7-4801-AFCD-0E24CFEAE18D}" type="pres">
      <dgm:prSet presAssocID="{BF4B901A-E204-42DF-BA96-75B47F8905A6}" presName="composite2" presStyleCnt="0"/>
      <dgm:spPr/>
    </dgm:pt>
    <dgm:pt modelId="{84489948-FF4E-4A9A-B2CA-92A7F50B6576}" type="pres">
      <dgm:prSet presAssocID="{BF4B901A-E204-42DF-BA96-75B47F8905A6}" presName="background2" presStyleLbl="node2" presStyleIdx="3" presStyleCnt="4"/>
      <dgm:spPr/>
    </dgm:pt>
    <dgm:pt modelId="{D5B488BF-D6FE-45C7-ABC7-77FD923E93DC}" type="pres">
      <dgm:prSet presAssocID="{BF4B901A-E204-42DF-BA96-75B47F8905A6}" presName="text2" presStyleLbl="fgAcc2" presStyleIdx="3" presStyleCnt="4">
        <dgm:presLayoutVars>
          <dgm:chPref val="3"/>
        </dgm:presLayoutVars>
      </dgm:prSet>
      <dgm:spPr/>
    </dgm:pt>
    <dgm:pt modelId="{8CC76986-EE98-4DFD-88C1-5A6A771DD7CB}" type="pres">
      <dgm:prSet presAssocID="{BF4B901A-E204-42DF-BA96-75B47F8905A6}" presName="hierChild3" presStyleCnt="0"/>
      <dgm:spPr/>
    </dgm:pt>
    <dgm:pt modelId="{15779906-26B3-4C8F-AB1D-3EBA7B1C6270}" type="pres">
      <dgm:prSet presAssocID="{A9234E50-B2F7-4C14-B3F7-98EF4B4089D8}" presName="Name17" presStyleLbl="parChTrans1D3" presStyleIdx="3" presStyleCnt="4"/>
      <dgm:spPr/>
    </dgm:pt>
    <dgm:pt modelId="{400ED792-E932-41B6-9553-C510FCA0B792}" type="pres">
      <dgm:prSet presAssocID="{E1B8E797-FE95-4BD6-8327-C052C28F1416}" presName="hierRoot3" presStyleCnt="0"/>
      <dgm:spPr/>
    </dgm:pt>
    <dgm:pt modelId="{2F807AA5-9B36-4525-B1A5-6AF6E47BB118}" type="pres">
      <dgm:prSet presAssocID="{E1B8E797-FE95-4BD6-8327-C052C28F1416}" presName="composite3" presStyleCnt="0"/>
      <dgm:spPr/>
    </dgm:pt>
    <dgm:pt modelId="{13048877-9290-4694-A27C-A3628DED92A3}" type="pres">
      <dgm:prSet presAssocID="{E1B8E797-FE95-4BD6-8327-C052C28F1416}" presName="background3" presStyleLbl="node3" presStyleIdx="3" presStyleCnt="4"/>
      <dgm:spPr/>
    </dgm:pt>
    <dgm:pt modelId="{3ECAB304-1158-4BA5-91DD-3C57A61DB450}" type="pres">
      <dgm:prSet presAssocID="{E1B8E797-FE95-4BD6-8327-C052C28F1416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CD2F0A3-E02D-4466-BA81-0A799DF15D4D}" type="pres">
      <dgm:prSet presAssocID="{E1B8E797-FE95-4BD6-8327-C052C28F1416}" presName="hierChild4" presStyleCnt="0"/>
      <dgm:spPr/>
    </dgm:pt>
    <dgm:pt modelId="{235AD6EB-C8A9-49AB-9064-E6F0303653AA}" type="pres">
      <dgm:prSet presAssocID="{04232800-19E9-4368-A31B-F6360E53C605}" presName="Name23" presStyleLbl="parChTrans1D4" presStyleIdx="3" presStyleCnt="4"/>
      <dgm:spPr/>
    </dgm:pt>
    <dgm:pt modelId="{1A379EDA-E5BB-4EB1-93E4-9633D51D84A0}" type="pres">
      <dgm:prSet presAssocID="{FA8EC881-8B2B-4D5E-ADE7-15C4676ACDD2}" presName="hierRoot4" presStyleCnt="0"/>
      <dgm:spPr/>
    </dgm:pt>
    <dgm:pt modelId="{70484E14-E350-4D43-95C0-9C06522AD358}" type="pres">
      <dgm:prSet presAssocID="{FA8EC881-8B2B-4D5E-ADE7-15C4676ACDD2}" presName="composite4" presStyleCnt="0"/>
      <dgm:spPr/>
    </dgm:pt>
    <dgm:pt modelId="{755B6D43-F345-4BED-BF3E-D96CB84465CF}" type="pres">
      <dgm:prSet presAssocID="{FA8EC881-8B2B-4D5E-ADE7-15C4676ACDD2}" presName="background4" presStyleLbl="node4" presStyleIdx="3" presStyleCnt="4"/>
      <dgm:spPr/>
    </dgm:pt>
    <dgm:pt modelId="{4ADF946C-AE61-4EFB-A07F-368CA39EA336}" type="pres">
      <dgm:prSet presAssocID="{FA8EC881-8B2B-4D5E-ADE7-15C4676ACDD2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4E9F129-B1BE-4924-AA4C-95DDDE355E41}" type="pres">
      <dgm:prSet presAssocID="{FA8EC881-8B2B-4D5E-ADE7-15C4676ACDD2}" presName="hierChild5" presStyleCnt="0"/>
      <dgm:spPr/>
    </dgm:pt>
  </dgm:ptLst>
  <dgm:cxnLst>
    <dgm:cxn modelId="{3D0FABF5-CC94-4005-B518-BB6D2FEFDD46}" type="presOf" srcId="{BF4B901A-E204-42DF-BA96-75B47F8905A6}" destId="{D5B488BF-D6FE-45C7-ABC7-77FD923E93DC}" srcOrd="0" destOrd="0" presId="urn:microsoft.com/office/officeart/2005/8/layout/hierarchy1"/>
    <dgm:cxn modelId="{D7B0659C-319E-4D2F-BF88-AA9CD2AA874D}" type="presOf" srcId="{275470F9-5DA6-48E1-A768-2DEBD2FC8E9B}" destId="{D7997880-F980-4C93-B3D7-C80B135CC129}" srcOrd="0" destOrd="0" presId="urn:microsoft.com/office/officeart/2005/8/layout/hierarchy1"/>
    <dgm:cxn modelId="{BDB7FFA7-1C23-4C13-A9A3-D5846C0E85C2}" type="presOf" srcId="{A9234E50-B2F7-4C14-B3F7-98EF4B4089D8}" destId="{15779906-26B3-4C8F-AB1D-3EBA7B1C6270}" srcOrd="0" destOrd="0" presId="urn:microsoft.com/office/officeart/2005/8/layout/hierarchy1"/>
    <dgm:cxn modelId="{7008BCDB-078F-4E2A-9EBB-38427093FA99}" type="presOf" srcId="{16CB191B-20D0-4628-B16A-FAA3304EF6C5}" destId="{EAB13EC0-91D2-4D35-A0E9-1F86BBEAFDAB}" srcOrd="0" destOrd="0" presId="urn:microsoft.com/office/officeart/2005/8/layout/hierarchy1"/>
    <dgm:cxn modelId="{8B930296-9F32-40C8-8160-A1B6759BDA4E}" type="presOf" srcId="{BEDF78A8-AA00-46D5-9EE9-EC28949FDF11}" destId="{8A925A6A-C179-4B21-B1B8-C937B936944C}" srcOrd="0" destOrd="0" presId="urn:microsoft.com/office/officeart/2005/8/layout/hierarchy1"/>
    <dgm:cxn modelId="{E8A4A0B9-FCD1-4263-9F3B-7B95BB8201EF}" type="presOf" srcId="{100D875F-74E8-4A59-93AC-B48941E800D2}" destId="{4449AEFE-9109-46CF-BCF6-2715372BFCC8}" srcOrd="0" destOrd="0" presId="urn:microsoft.com/office/officeart/2005/8/layout/hierarchy1"/>
    <dgm:cxn modelId="{5E341F9F-EE33-46C3-AC26-E54340A0D7E3}" type="presOf" srcId="{2471B71B-9646-4CF8-8A9D-EA830B47205C}" destId="{30F49E70-55A3-497A-AEDC-C674FE4515C5}" srcOrd="0" destOrd="0" presId="urn:microsoft.com/office/officeart/2005/8/layout/hierarchy1"/>
    <dgm:cxn modelId="{87B0CE62-8A1E-42E6-B4AC-B79B7DDDAFFC}" srcId="{E1B8E797-FE95-4BD6-8327-C052C28F1416}" destId="{FA8EC881-8B2B-4D5E-ADE7-15C4676ACDD2}" srcOrd="0" destOrd="0" parTransId="{04232800-19E9-4368-A31B-F6360E53C605}" sibTransId="{7555DC78-FEC1-420A-8679-6017C364FF45}"/>
    <dgm:cxn modelId="{3620DB1C-F220-4D4A-9FF9-E59CEA299827}" type="presOf" srcId="{FA646C19-B3B3-4093-98A2-8A576DB60328}" destId="{277F3ED8-F29E-4C50-88B9-E4563E2F59BD}" srcOrd="0" destOrd="0" presId="urn:microsoft.com/office/officeart/2005/8/layout/hierarchy1"/>
    <dgm:cxn modelId="{18CC03B0-DBC8-4E25-866C-AC7440A7457A}" type="presOf" srcId="{CF41C051-2914-40D3-BA78-9FD85ABDFABF}" destId="{413FE4AF-E361-4D2B-A882-AFF9E0256FB6}" srcOrd="0" destOrd="0" presId="urn:microsoft.com/office/officeart/2005/8/layout/hierarchy1"/>
    <dgm:cxn modelId="{ADD369DA-1D1D-400F-8B2B-2912FCF7C07A}" srcId="{F47FA128-F14B-4F40-B1BE-ABF49FFA8B26}" destId="{38F483CC-8919-46B4-B83C-D7A7318759F5}" srcOrd="0" destOrd="0" parTransId="{BEDF78A8-AA00-46D5-9EE9-EC28949FDF11}" sibTransId="{AD4E4064-32B1-496B-8DB2-FC4EC5FADA1E}"/>
    <dgm:cxn modelId="{BBBB9C96-F3B8-473D-93D4-C37379C682B2}" srcId="{14EA4E69-99C3-4704-A068-E2E2CBBFE613}" destId="{EA498C00-87A4-4E63-B643-EAEEF2A007F6}" srcOrd="0" destOrd="0" parTransId="{8860BB82-C470-4EDB-9F99-8597BEC1608F}" sibTransId="{685211E2-8AF9-477D-84A0-C2A3DA1C80BF}"/>
    <dgm:cxn modelId="{06E4C576-23B9-4B0B-ADA2-C2CA077058A7}" type="presOf" srcId="{CB412E77-24B6-4F53-8372-5FDB8E75DCEC}" destId="{04C0E011-3F32-4A53-9252-76C34417662B}" srcOrd="0" destOrd="0" presId="urn:microsoft.com/office/officeart/2005/8/layout/hierarchy1"/>
    <dgm:cxn modelId="{5346ACDF-847D-4DC0-9B8E-2D0CC8DD197D}" type="presOf" srcId="{AABEF628-0556-4261-86F2-30F8676DEFDD}" destId="{DDD1D454-3E44-4693-A788-CBBFD4F1EB60}" srcOrd="0" destOrd="0" presId="urn:microsoft.com/office/officeart/2005/8/layout/hierarchy1"/>
    <dgm:cxn modelId="{757EF904-D1C1-487A-B689-908B83B81201}" type="presOf" srcId="{163FAD3B-8A50-4031-9B5E-10DDEB9A9F4C}" destId="{515735AA-EF47-4725-901E-B11E8C861109}" srcOrd="0" destOrd="0" presId="urn:microsoft.com/office/officeart/2005/8/layout/hierarchy1"/>
    <dgm:cxn modelId="{52D99666-AEF4-4F68-BDBF-862654FB313B}" type="presOf" srcId="{7253D997-C7B9-4589-AC6F-E8973C57A5B3}" destId="{E7B81D79-3B3C-4B04-B92F-D2893EF1BDD9}" srcOrd="0" destOrd="0" presId="urn:microsoft.com/office/officeart/2005/8/layout/hierarchy1"/>
    <dgm:cxn modelId="{64F56997-6482-48D6-9114-20F691D78AD0}" type="presOf" srcId="{FA8EC881-8B2B-4D5E-ADE7-15C4676ACDD2}" destId="{4ADF946C-AE61-4EFB-A07F-368CA39EA336}" srcOrd="0" destOrd="0" presId="urn:microsoft.com/office/officeart/2005/8/layout/hierarchy1"/>
    <dgm:cxn modelId="{991938B1-7FE1-41C7-89DF-267739CBBD25}" type="presOf" srcId="{E1B8E797-FE95-4BD6-8327-C052C28F1416}" destId="{3ECAB304-1158-4BA5-91DD-3C57A61DB450}" srcOrd="0" destOrd="0" presId="urn:microsoft.com/office/officeart/2005/8/layout/hierarchy1"/>
    <dgm:cxn modelId="{E8B191CF-0ACA-4E0A-A7C0-CCFE59B54555}" srcId="{E7D0EB12-2C75-4B9A-83BA-B999FF99CE95}" destId="{16CB191B-20D0-4628-B16A-FAA3304EF6C5}" srcOrd="0" destOrd="0" parTransId="{100D875F-74E8-4A59-93AC-B48941E800D2}" sibTransId="{A32DCC61-E2AA-4EA1-8ECC-CD607D9BCAD8}"/>
    <dgm:cxn modelId="{86E09CD2-1BA6-4213-BFCF-1148EE7A3A56}" type="presOf" srcId="{7F6F9FE0-6B97-4DB3-83C5-FBE04598D246}" destId="{3EA5A098-42CF-4554-AA46-6F223B850E48}" srcOrd="0" destOrd="0" presId="urn:microsoft.com/office/officeart/2005/8/layout/hierarchy1"/>
    <dgm:cxn modelId="{1A581B48-6377-49AC-B4DE-841DB32F5A1C}" type="presOf" srcId="{BAC5416E-8E7C-4C5B-87AC-1F0013334730}" destId="{AFE2C6D0-4A7A-48D3-9AB3-F88CADFD08AF}" srcOrd="0" destOrd="0" presId="urn:microsoft.com/office/officeart/2005/8/layout/hierarchy1"/>
    <dgm:cxn modelId="{E1DB17D5-974E-4F2C-9CE4-15C394419CD3}" srcId="{7F6F9FE0-6B97-4DB3-83C5-FBE04598D246}" destId="{14EA4E69-99C3-4704-A068-E2E2CBBFE613}" srcOrd="0" destOrd="0" parTransId="{2471B71B-9646-4CF8-8A9D-EA830B47205C}" sibTransId="{46544B0E-C775-4C9B-85D0-461C93194A54}"/>
    <dgm:cxn modelId="{6B5F9531-BB03-4B87-AB79-83D27B181DE4}" srcId="{7F6F9FE0-6B97-4DB3-83C5-FBE04598D246}" destId="{E7D0EB12-2C75-4B9A-83BA-B999FF99CE95}" srcOrd="1" destOrd="0" parTransId="{CB412E77-24B6-4F53-8372-5FDB8E75DCEC}" sibTransId="{9391FC6B-F6B2-4CFF-9B3A-982F76647660}"/>
    <dgm:cxn modelId="{6315235A-EC95-42B9-9745-711BEFA55E8E}" type="presOf" srcId="{EE22FCEF-DEC8-425B-A457-14C36AABAE42}" destId="{0A2D0DDF-37DB-4F65-8C38-88337B1DE391}" srcOrd="0" destOrd="0" presId="urn:microsoft.com/office/officeart/2005/8/layout/hierarchy1"/>
    <dgm:cxn modelId="{9E57670E-E09C-4A76-AF99-4C2638CCEBD6}" srcId="{EA498C00-87A4-4E63-B643-EAEEF2A007F6}" destId="{AABEF628-0556-4261-86F2-30F8676DEFDD}" srcOrd="1" destOrd="0" parTransId="{BAC5416E-8E7C-4C5B-87AC-1F0013334730}" sibTransId="{F3B151AC-F9B1-475C-B008-2165F63CCB1B}"/>
    <dgm:cxn modelId="{13037CE3-56AD-41B8-BECA-8D9747A73D3A}" srcId="{7253D997-C7B9-4589-AC6F-E8973C57A5B3}" destId="{7F6F9FE0-6B97-4DB3-83C5-FBE04598D246}" srcOrd="0" destOrd="0" parTransId="{43EC7E33-AEF1-4FF2-A4F4-04DD5652DEEB}" sibTransId="{FA8424BF-6050-49FC-98A3-1030FDD9B7BF}"/>
    <dgm:cxn modelId="{61EF0396-ECE2-4FEB-A96D-47C201EF3481}" type="presOf" srcId="{04232800-19E9-4368-A31B-F6360E53C605}" destId="{235AD6EB-C8A9-49AB-9064-E6F0303653AA}" srcOrd="0" destOrd="0" presId="urn:microsoft.com/office/officeart/2005/8/layout/hierarchy1"/>
    <dgm:cxn modelId="{0D89B44C-A5CD-4E62-9C3B-19D804F884E9}" type="presOf" srcId="{38F483CC-8919-46B4-B83C-D7A7318759F5}" destId="{F5F8D1C5-3E6B-4D84-A1E9-7F0E6026E999}" srcOrd="0" destOrd="0" presId="urn:microsoft.com/office/officeart/2005/8/layout/hierarchy1"/>
    <dgm:cxn modelId="{4BA29268-F547-4F05-AEF9-9FAB93AD3A4E}" type="presOf" srcId="{8860BB82-C470-4EDB-9F99-8597BEC1608F}" destId="{D5CD86CE-6F04-4127-9AE5-65CB11BD395F}" srcOrd="0" destOrd="0" presId="urn:microsoft.com/office/officeart/2005/8/layout/hierarchy1"/>
    <dgm:cxn modelId="{2F965F2B-C8E2-474E-857B-D2B54D1955F7}" type="presOf" srcId="{F47FA128-F14B-4F40-B1BE-ABF49FFA8B26}" destId="{AB87C328-1255-4C80-9124-0E30A4655A03}" srcOrd="0" destOrd="0" presId="urn:microsoft.com/office/officeart/2005/8/layout/hierarchy1"/>
    <dgm:cxn modelId="{9E5969A4-1836-4512-91D3-E797A4A96AAB}" srcId="{EA498C00-87A4-4E63-B643-EAEEF2A007F6}" destId="{EE22FCEF-DEC8-425B-A457-14C36AABAE42}" srcOrd="0" destOrd="0" parTransId="{95A25ABF-991F-4AC4-82B3-18163D64A22B}" sibTransId="{FE5CDEE1-2739-42B3-AB8F-A282CC051268}"/>
    <dgm:cxn modelId="{DE9127B0-EAF7-48DC-9E49-5040010A8431}" srcId="{BF4B901A-E204-42DF-BA96-75B47F8905A6}" destId="{E1B8E797-FE95-4BD6-8327-C052C28F1416}" srcOrd="0" destOrd="0" parTransId="{A9234E50-B2F7-4C14-B3F7-98EF4B4089D8}" sibTransId="{74BA92C1-8842-449F-B87A-961BD59B86EC}"/>
    <dgm:cxn modelId="{5414774F-A5CF-457D-81B0-D50FC28B67FF}" type="presOf" srcId="{E7D0EB12-2C75-4B9A-83BA-B999FF99CE95}" destId="{37D49362-299A-489D-B9A2-3C44125A8A8A}" srcOrd="0" destOrd="0" presId="urn:microsoft.com/office/officeart/2005/8/layout/hierarchy1"/>
    <dgm:cxn modelId="{65FD9FE9-949F-4821-A979-058E61470BFB}" srcId="{7F6F9FE0-6B97-4DB3-83C5-FBE04598D246}" destId="{FA646C19-B3B3-4093-98A2-8A576DB60328}" srcOrd="2" destOrd="0" parTransId="{275470F9-5DA6-48E1-A768-2DEBD2FC8E9B}" sibTransId="{B4D5D741-CCE5-465F-9AD9-80668C2289B7}"/>
    <dgm:cxn modelId="{ABF15832-4987-438A-8FDC-A9A63E20BB8E}" type="presOf" srcId="{95A25ABF-991F-4AC4-82B3-18163D64A22B}" destId="{2E6646D8-A7A7-4F41-838D-17A05059B463}" srcOrd="0" destOrd="0" presId="urn:microsoft.com/office/officeart/2005/8/layout/hierarchy1"/>
    <dgm:cxn modelId="{8AF566E2-0058-4AD4-BEF3-82182C401E34}" srcId="{FA646C19-B3B3-4093-98A2-8A576DB60328}" destId="{F47FA128-F14B-4F40-B1BE-ABF49FFA8B26}" srcOrd="0" destOrd="0" parTransId="{163FAD3B-8A50-4031-9B5E-10DDEB9A9F4C}" sibTransId="{1CACAA3A-5AF4-4255-AF7B-2FD284028CD7}"/>
    <dgm:cxn modelId="{47451A86-8734-4A44-BD6F-D4A9DA340DC9}" type="presOf" srcId="{EA498C00-87A4-4E63-B643-EAEEF2A007F6}" destId="{EE0B8017-4967-45BB-9CAB-6C16CF2015B8}" srcOrd="0" destOrd="0" presId="urn:microsoft.com/office/officeart/2005/8/layout/hierarchy1"/>
    <dgm:cxn modelId="{CCB02C19-B0F1-416B-9EE8-4DB303E2D5A1}" type="presOf" srcId="{14EA4E69-99C3-4704-A068-E2E2CBBFE613}" destId="{C662BC83-0C1E-45C6-9A4B-B288C7ACC778}" srcOrd="0" destOrd="0" presId="urn:microsoft.com/office/officeart/2005/8/layout/hierarchy1"/>
    <dgm:cxn modelId="{A6C9C3D2-283D-4F8D-ABA2-F8FC64B6AB1E}" srcId="{7F6F9FE0-6B97-4DB3-83C5-FBE04598D246}" destId="{BF4B901A-E204-42DF-BA96-75B47F8905A6}" srcOrd="3" destOrd="0" parTransId="{CF41C051-2914-40D3-BA78-9FD85ABDFABF}" sibTransId="{4EF7DC89-4D54-4F33-B209-22C4934A2ECB}"/>
    <dgm:cxn modelId="{AE9D05A8-35DD-404A-836E-FAD09BDCBC0C}" type="presParOf" srcId="{E7B81D79-3B3C-4B04-B92F-D2893EF1BDD9}" destId="{91650442-B60C-4A8F-9A81-81125BD5CF34}" srcOrd="0" destOrd="0" presId="urn:microsoft.com/office/officeart/2005/8/layout/hierarchy1"/>
    <dgm:cxn modelId="{BAB7049F-A669-4D0C-803D-23FC17106CD5}" type="presParOf" srcId="{91650442-B60C-4A8F-9A81-81125BD5CF34}" destId="{31EDAC93-0C1C-4A54-8F01-A5EB7FB138AA}" srcOrd="0" destOrd="0" presId="urn:microsoft.com/office/officeart/2005/8/layout/hierarchy1"/>
    <dgm:cxn modelId="{AE5A8F2E-0088-4F29-9C54-52DAF1F18A3D}" type="presParOf" srcId="{31EDAC93-0C1C-4A54-8F01-A5EB7FB138AA}" destId="{F0E16FB0-C46F-4A2B-883E-6753B687F032}" srcOrd="0" destOrd="0" presId="urn:microsoft.com/office/officeart/2005/8/layout/hierarchy1"/>
    <dgm:cxn modelId="{DF6F069E-8C72-482D-A31C-E338C462C3F8}" type="presParOf" srcId="{31EDAC93-0C1C-4A54-8F01-A5EB7FB138AA}" destId="{3EA5A098-42CF-4554-AA46-6F223B850E48}" srcOrd="1" destOrd="0" presId="urn:microsoft.com/office/officeart/2005/8/layout/hierarchy1"/>
    <dgm:cxn modelId="{C9C9DCD7-11B4-48DF-8964-35A84EE19827}" type="presParOf" srcId="{91650442-B60C-4A8F-9A81-81125BD5CF34}" destId="{6DD276A6-5884-47CF-A035-ADF7D000A597}" srcOrd="1" destOrd="0" presId="urn:microsoft.com/office/officeart/2005/8/layout/hierarchy1"/>
    <dgm:cxn modelId="{0B2E2A5D-0C61-4264-B23D-97CAF7017F26}" type="presParOf" srcId="{6DD276A6-5884-47CF-A035-ADF7D000A597}" destId="{30F49E70-55A3-497A-AEDC-C674FE4515C5}" srcOrd="0" destOrd="0" presId="urn:microsoft.com/office/officeart/2005/8/layout/hierarchy1"/>
    <dgm:cxn modelId="{69EC2CF6-484A-49B0-9D94-42349AE656BF}" type="presParOf" srcId="{6DD276A6-5884-47CF-A035-ADF7D000A597}" destId="{A1B70493-BB19-4972-8360-A330E47DCD84}" srcOrd="1" destOrd="0" presId="urn:microsoft.com/office/officeart/2005/8/layout/hierarchy1"/>
    <dgm:cxn modelId="{78F0B5DB-B7B6-4E09-B4EA-CC3B310F3715}" type="presParOf" srcId="{A1B70493-BB19-4972-8360-A330E47DCD84}" destId="{8BE372AD-7EC7-445F-BD14-73B79B0F6594}" srcOrd="0" destOrd="0" presId="urn:microsoft.com/office/officeart/2005/8/layout/hierarchy1"/>
    <dgm:cxn modelId="{FEC7CC1E-1425-494E-96AC-71572762FE6E}" type="presParOf" srcId="{8BE372AD-7EC7-445F-BD14-73B79B0F6594}" destId="{4A3CE2E3-1BFF-4F11-8858-D3CD7FFEF28A}" srcOrd="0" destOrd="0" presId="urn:microsoft.com/office/officeart/2005/8/layout/hierarchy1"/>
    <dgm:cxn modelId="{AD7A48E0-7CCE-407E-B1F3-2E8B5A2B2E86}" type="presParOf" srcId="{8BE372AD-7EC7-445F-BD14-73B79B0F6594}" destId="{C662BC83-0C1E-45C6-9A4B-B288C7ACC778}" srcOrd="1" destOrd="0" presId="urn:microsoft.com/office/officeart/2005/8/layout/hierarchy1"/>
    <dgm:cxn modelId="{B46EFCEB-A687-4834-8AE5-E8643109492D}" type="presParOf" srcId="{A1B70493-BB19-4972-8360-A330E47DCD84}" destId="{C0A4EEC5-156A-480E-9364-5A8C7EEEE6D3}" srcOrd="1" destOrd="0" presId="urn:microsoft.com/office/officeart/2005/8/layout/hierarchy1"/>
    <dgm:cxn modelId="{066DC3F7-603F-4162-99AF-4BD4487A6AE6}" type="presParOf" srcId="{C0A4EEC5-156A-480E-9364-5A8C7EEEE6D3}" destId="{D5CD86CE-6F04-4127-9AE5-65CB11BD395F}" srcOrd="0" destOrd="0" presId="urn:microsoft.com/office/officeart/2005/8/layout/hierarchy1"/>
    <dgm:cxn modelId="{0C131887-F138-4A06-9461-675AD5A06854}" type="presParOf" srcId="{C0A4EEC5-156A-480E-9364-5A8C7EEEE6D3}" destId="{BF5F484D-671F-4D6B-8C4D-8438CE06F13E}" srcOrd="1" destOrd="0" presId="urn:microsoft.com/office/officeart/2005/8/layout/hierarchy1"/>
    <dgm:cxn modelId="{3EB7E9F7-5B85-45EA-A312-38FC71925BF5}" type="presParOf" srcId="{BF5F484D-671F-4D6B-8C4D-8438CE06F13E}" destId="{DDCAAE9A-EFBC-4D85-9D89-E469869B8CBB}" srcOrd="0" destOrd="0" presId="urn:microsoft.com/office/officeart/2005/8/layout/hierarchy1"/>
    <dgm:cxn modelId="{66D8DB3D-9708-47FE-8E10-3DFEC815525B}" type="presParOf" srcId="{DDCAAE9A-EFBC-4D85-9D89-E469869B8CBB}" destId="{397D1834-6C9B-479B-AF90-142E4A30E231}" srcOrd="0" destOrd="0" presId="urn:microsoft.com/office/officeart/2005/8/layout/hierarchy1"/>
    <dgm:cxn modelId="{2F2FECB3-C29C-472C-9569-332AF50595A5}" type="presParOf" srcId="{DDCAAE9A-EFBC-4D85-9D89-E469869B8CBB}" destId="{EE0B8017-4967-45BB-9CAB-6C16CF2015B8}" srcOrd="1" destOrd="0" presId="urn:microsoft.com/office/officeart/2005/8/layout/hierarchy1"/>
    <dgm:cxn modelId="{95A3BD88-1FD2-4292-A6A1-8BE04500AA12}" type="presParOf" srcId="{BF5F484D-671F-4D6B-8C4D-8438CE06F13E}" destId="{527EE004-D602-45F9-90FE-3D03B75EA57D}" srcOrd="1" destOrd="0" presId="urn:microsoft.com/office/officeart/2005/8/layout/hierarchy1"/>
    <dgm:cxn modelId="{E8DE43FA-5DE6-42BA-88C3-A0C81C7ADBD0}" type="presParOf" srcId="{527EE004-D602-45F9-90FE-3D03B75EA57D}" destId="{2E6646D8-A7A7-4F41-838D-17A05059B463}" srcOrd="0" destOrd="0" presId="urn:microsoft.com/office/officeart/2005/8/layout/hierarchy1"/>
    <dgm:cxn modelId="{484ED6DA-D9BF-420F-AD3E-2C0D8208C88D}" type="presParOf" srcId="{527EE004-D602-45F9-90FE-3D03B75EA57D}" destId="{5F5C0D64-2575-4EFD-A86F-41CB31A63BF1}" srcOrd="1" destOrd="0" presId="urn:microsoft.com/office/officeart/2005/8/layout/hierarchy1"/>
    <dgm:cxn modelId="{46B7D4D0-00A1-4FED-A618-B78A14B20F91}" type="presParOf" srcId="{5F5C0D64-2575-4EFD-A86F-41CB31A63BF1}" destId="{2D0DDB64-C422-42CA-B4C4-0CC79B93EED0}" srcOrd="0" destOrd="0" presId="urn:microsoft.com/office/officeart/2005/8/layout/hierarchy1"/>
    <dgm:cxn modelId="{A5FC08E6-06E3-4EE7-99B8-594D230C260D}" type="presParOf" srcId="{2D0DDB64-C422-42CA-B4C4-0CC79B93EED0}" destId="{78DEE8F7-4C19-4BBF-8B26-1E1D8CC59BC7}" srcOrd="0" destOrd="0" presId="urn:microsoft.com/office/officeart/2005/8/layout/hierarchy1"/>
    <dgm:cxn modelId="{00C3F1A0-7E12-4056-9FDA-BF2DD2F500AF}" type="presParOf" srcId="{2D0DDB64-C422-42CA-B4C4-0CC79B93EED0}" destId="{0A2D0DDF-37DB-4F65-8C38-88337B1DE391}" srcOrd="1" destOrd="0" presId="urn:microsoft.com/office/officeart/2005/8/layout/hierarchy1"/>
    <dgm:cxn modelId="{D059FC83-D5AE-40E4-B92C-B06E6C5E203D}" type="presParOf" srcId="{5F5C0D64-2575-4EFD-A86F-41CB31A63BF1}" destId="{9C921934-D98E-478F-BCF0-91953D908CF9}" srcOrd="1" destOrd="0" presId="urn:microsoft.com/office/officeart/2005/8/layout/hierarchy1"/>
    <dgm:cxn modelId="{E2505F44-1618-4DBB-A3D3-5C2EEFADE7BB}" type="presParOf" srcId="{527EE004-D602-45F9-90FE-3D03B75EA57D}" destId="{AFE2C6D0-4A7A-48D3-9AB3-F88CADFD08AF}" srcOrd="2" destOrd="0" presId="urn:microsoft.com/office/officeart/2005/8/layout/hierarchy1"/>
    <dgm:cxn modelId="{E56778E8-C208-401A-879F-ABAA308BB7A6}" type="presParOf" srcId="{527EE004-D602-45F9-90FE-3D03B75EA57D}" destId="{53975B1F-B925-4AFB-B1C1-EE8EE1EF3478}" srcOrd="3" destOrd="0" presId="urn:microsoft.com/office/officeart/2005/8/layout/hierarchy1"/>
    <dgm:cxn modelId="{BD6F8D2E-E98E-48B3-8919-DE37922AA690}" type="presParOf" srcId="{53975B1F-B925-4AFB-B1C1-EE8EE1EF3478}" destId="{B43985CF-7DA6-4017-84AC-7669E99CB2CB}" srcOrd="0" destOrd="0" presId="urn:microsoft.com/office/officeart/2005/8/layout/hierarchy1"/>
    <dgm:cxn modelId="{5C310171-5F31-4217-A1A5-4BDE35E2F3B5}" type="presParOf" srcId="{B43985CF-7DA6-4017-84AC-7669E99CB2CB}" destId="{5B9809CF-9BB5-44D7-9B90-12BD837C908C}" srcOrd="0" destOrd="0" presId="urn:microsoft.com/office/officeart/2005/8/layout/hierarchy1"/>
    <dgm:cxn modelId="{D252AD1D-1E3C-4357-AAAB-85DDBCCDD66C}" type="presParOf" srcId="{B43985CF-7DA6-4017-84AC-7669E99CB2CB}" destId="{DDD1D454-3E44-4693-A788-CBBFD4F1EB60}" srcOrd="1" destOrd="0" presId="urn:microsoft.com/office/officeart/2005/8/layout/hierarchy1"/>
    <dgm:cxn modelId="{39DC421D-57E6-4CBD-9750-223F37EE207E}" type="presParOf" srcId="{53975B1F-B925-4AFB-B1C1-EE8EE1EF3478}" destId="{3A3A3883-06B6-4049-9E56-381FCB10256E}" srcOrd="1" destOrd="0" presId="urn:microsoft.com/office/officeart/2005/8/layout/hierarchy1"/>
    <dgm:cxn modelId="{CD5B8926-EA7A-4308-871C-569430666264}" type="presParOf" srcId="{6DD276A6-5884-47CF-A035-ADF7D000A597}" destId="{04C0E011-3F32-4A53-9252-76C34417662B}" srcOrd="2" destOrd="0" presId="urn:microsoft.com/office/officeart/2005/8/layout/hierarchy1"/>
    <dgm:cxn modelId="{ECF69272-3F1C-4A88-A24A-E35B3E468B9A}" type="presParOf" srcId="{6DD276A6-5884-47CF-A035-ADF7D000A597}" destId="{CE5EC042-3E07-4944-96C7-5AD0B7C49297}" srcOrd="3" destOrd="0" presId="urn:microsoft.com/office/officeart/2005/8/layout/hierarchy1"/>
    <dgm:cxn modelId="{9C4CE5FB-B1B1-4BC5-BAB7-A68E9373C8C1}" type="presParOf" srcId="{CE5EC042-3E07-4944-96C7-5AD0B7C49297}" destId="{EF9DAE0F-DF79-4038-8C5B-D870C1229D32}" srcOrd="0" destOrd="0" presId="urn:microsoft.com/office/officeart/2005/8/layout/hierarchy1"/>
    <dgm:cxn modelId="{12C8B43E-FEF6-4EE0-A920-15ACF1EB9D50}" type="presParOf" srcId="{EF9DAE0F-DF79-4038-8C5B-D870C1229D32}" destId="{A33690F0-15E4-4C98-B9CF-1EAFFAC35BC5}" srcOrd="0" destOrd="0" presId="urn:microsoft.com/office/officeart/2005/8/layout/hierarchy1"/>
    <dgm:cxn modelId="{98FBB9D3-8188-47EF-A9F6-E1402355896C}" type="presParOf" srcId="{EF9DAE0F-DF79-4038-8C5B-D870C1229D32}" destId="{37D49362-299A-489D-B9A2-3C44125A8A8A}" srcOrd="1" destOrd="0" presId="urn:microsoft.com/office/officeart/2005/8/layout/hierarchy1"/>
    <dgm:cxn modelId="{056ACE63-B8A4-4727-9677-0311184BC269}" type="presParOf" srcId="{CE5EC042-3E07-4944-96C7-5AD0B7C49297}" destId="{C13B65C8-A0C1-4D6B-9BEC-573D1F8BB22F}" srcOrd="1" destOrd="0" presId="urn:microsoft.com/office/officeart/2005/8/layout/hierarchy1"/>
    <dgm:cxn modelId="{3273C045-63D9-4D87-A0F2-641866125206}" type="presParOf" srcId="{C13B65C8-A0C1-4D6B-9BEC-573D1F8BB22F}" destId="{4449AEFE-9109-46CF-BCF6-2715372BFCC8}" srcOrd="0" destOrd="0" presId="urn:microsoft.com/office/officeart/2005/8/layout/hierarchy1"/>
    <dgm:cxn modelId="{7B37802D-3AAA-4789-8086-60A1A53C5FAA}" type="presParOf" srcId="{C13B65C8-A0C1-4D6B-9BEC-573D1F8BB22F}" destId="{E5B300FE-D182-48C7-8E71-1BBB4E0810C9}" srcOrd="1" destOrd="0" presId="urn:microsoft.com/office/officeart/2005/8/layout/hierarchy1"/>
    <dgm:cxn modelId="{E3BB9ACD-DBA7-4007-8C95-3B3F7CC4262A}" type="presParOf" srcId="{E5B300FE-D182-48C7-8E71-1BBB4E0810C9}" destId="{BEF50C83-90B5-4F46-94E8-3B1832EC4408}" srcOrd="0" destOrd="0" presId="urn:microsoft.com/office/officeart/2005/8/layout/hierarchy1"/>
    <dgm:cxn modelId="{57560DA7-2320-45D9-B0DF-FAB64AF08CB7}" type="presParOf" srcId="{BEF50C83-90B5-4F46-94E8-3B1832EC4408}" destId="{8900D060-6A4B-4300-9E43-62D2B1D86915}" srcOrd="0" destOrd="0" presId="urn:microsoft.com/office/officeart/2005/8/layout/hierarchy1"/>
    <dgm:cxn modelId="{09F12164-5A3C-44E9-8605-5CE103994544}" type="presParOf" srcId="{BEF50C83-90B5-4F46-94E8-3B1832EC4408}" destId="{EAB13EC0-91D2-4D35-A0E9-1F86BBEAFDAB}" srcOrd="1" destOrd="0" presId="urn:microsoft.com/office/officeart/2005/8/layout/hierarchy1"/>
    <dgm:cxn modelId="{6A44480E-62E8-4AD8-B218-F38F28A38341}" type="presParOf" srcId="{E5B300FE-D182-48C7-8E71-1BBB4E0810C9}" destId="{BE6C6F04-974A-44CB-9F39-BF3D8854489A}" srcOrd="1" destOrd="0" presId="urn:microsoft.com/office/officeart/2005/8/layout/hierarchy1"/>
    <dgm:cxn modelId="{F4B2CA3E-7D55-4E63-B2AA-FBF3FA3DC3DE}" type="presParOf" srcId="{6DD276A6-5884-47CF-A035-ADF7D000A597}" destId="{D7997880-F980-4C93-B3D7-C80B135CC129}" srcOrd="4" destOrd="0" presId="urn:microsoft.com/office/officeart/2005/8/layout/hierarchy1"/>
    <dgm:cxn modelId="{5E9D37FE-6BBB-407C-8DFD-2B319623D2A8}" type="presParOf" srcId="{6DD276A6-5884-47CF-A035-ADF7D000A597}" destId="{2897FA94-52A8-4FA8-8DCC-55C707A9C38D}" srcOrd="5" destOrd="0" presId="urn:microsoft.com/office/officeart/2005/8/layout/hierarchy1"/>
    <dgm:cxn modelId="{1D2A47E1-7C7F-4698-B75A-9451256B219A}" type="presParOf" srcId="{2897FA94-52A8-4FA8-8DCC-55C707A9C38D}" destId="{B280B997-E5BE-461F-AF9F-3F2937443454}" srcOrd="0" destOrd="0" presId="urn:microsoft.com/office/officeart/2005/8/layout/hierarchy1"/>
    <dgm:cxn modelId="{C69C6EBC-7616-4231-B16E-E426CA2D394E}" type="presParOf" srcId="{B280B997-E5BE-461F-AF9F-3F2937443454}" destId="{40CCE30B-7686-4647-AC75-56108510FBB5}" srcOrd="0" destOrd="0" presId="urn:microsoft.com/office/officeart/2005/8/layout/hierarchy1"/>
    <dgm:cxn modelId="{BA1F2B9E-7F9F-466F-AAB6-3E5B9B576376}" type="presParOf" srcId="{B280B997-E5BE-461F-AF9F-3F2937443454}" destId="{277F3ED8-F29E-4C50-88B9-E4563E2F59BD}" srcOrd="1" destOrd="0" presId="urn:microsoft.com/office/officeart/2005/8/layout/hierarchy1"/>
    <dgm:cxn modelId="{69B5B0E5-B144-4D5B-A5CF-7DD67A8CE09A}" type="presParOf" srcId="{2897FA94-52A8-4FA8-8DCC-55C707A9C38D}" destId="{F5D2C7B9-7247-495D-87FB-DF88DC334345}" srcOrd="1" destOrd="0" presId="urn:microsoft.com/office/officeart/2005/8/layout/hierarchy1"/>
    <dgm:cxn modelId="{31443AFD-985D-4D72-8314-F48B7669841B}" type="presParOf" srcId="{F5D2C7B9-7247-495D-87FB-DF88DC334345}" destId="{515735AA-EF47-4725-901E-B11E8C861109}" srcOrd="0" destOrd="0" presId="urn:microsoft.com/office/officeart/2005/8/layout/hierarchy1"/>
    <dgm:cxn modelId="{E566FF49-8FE7-4CBB-A05B-9CB122909182}" type="presParOf" srcId="{F5D2C7B9-7247-495D-87FB-DF88DC334345}" destId="{E67A8D19-4C38-4D25-9F93-65167A712421}" srcOrd="1" destOrd="0" presId="urn:microsoft.com/office/officeart/2005/8/layout/hierarchy1"/>
    <dgm:cxn modelId="{1FABCC86-F732-4DA3-A800-F3750112F7C6}" type="presParOf" srcId="{E67A8D19-4C38-4D25-9F93-65167A712421}" destId="{8FCBDE0B-B3C2-46FB-9867-8F1F8AB977AE}" srcOrd="0" destOrd="0" presId="urn:microsoft.com/office/officeart/2005/8/layout/hierarchy1"/>
    <dgm:cxn modelId="{DD71D7CB-5A49-49F1-8D24-A634528231C9}" type="presParOf" srcId="{8FCBDE0B-B3C2-46FB-9867-8F1F8AB977AE}" destId="{AF8A2F18-D087-4E1C-8FBA-601A13AD517F}" srcOrd="0" destOrd="0" presId="urn:microsoft.com/office/officeart/2005/8/layout/hierarchy1"/>
    <dgm:cxn modelId="{E1D13A1D-EAF0-487B-A5B4-30D686803AA4}" type="presParOf" srcId="{8FCBDE0B-B3C2-46FB-9867-8F1F8AB977AE}" destId="{AB87C328-1255-4C80-9124-0E30A4655A03}" srcOrd="1" destOrd="0" presId="urn:microsoft.com/office/officeart/2005/8/layout/hierarchy1"/>
    <dgm:cxn modelId="{0DF54A7F-2A81-4273-ABB7-ACE1262AA07C}" type="presParOf" srcId="{E67A8D19-4C38-4D25-9F93-65167A712421}" destId="{30B1A6FB-1791-4C18-AC27-10E1B0668A83}" srcOrd="1" destOrd="0" presId="urn:microsoft.com/office/officeart/2005/8/layout/hierarchy1"/>
    <dgm:cxn modelId="{E998DAF9-1A98-4BEB-92B2-F76F35F8C339}" type="presParOf" srcId="{30B1A6FB-1791-4C18-AC27-10E1B0668A83}" destId="{8A925A6A-C179-4B21-B1B8-C937B936944C}" srcOrd="0" destOrd="0" presId="urn:microsoft.com/office/officeart/2005/8/layout/hierarchy1"/>
    <dgm:cxn modelId="{F7CC5D0F-486D-454E-87D8-BE6BE59B6F23}" type="presParOf" srcId="{30B1A6FB-1791-4C18-AC27-10E1B0668A83}" destId="{983B5B4C-E72F-486F-B517-180D929E0FF0}" srcOrd="1" destOrd="0" presId="urn:microsoft.com/office/officeart/2005/8/layout/hierarchy1"/>
    <dgm:cxn modelId="{783404F0-9984-44C9-B0BC-2C9C0E93C6AA}" type="presParOf" srcId="{983B5B4C-E72F-486F-B517-180D929E0FF0}" destId="{41A1D27B-9050-4ACE-911A-5F5D486F1A86}" srcOrd="0" destOrd="0" presId="urn:microsoft.com/office/officeart/2005/8/layout/hierarchy1"/>
    <dgm:cxn modelId="{8846B45C-FB3E-4489-81D4-6F0F3612A025}" type="presParOf" srcId="{41A1D27B-9050-4ACE-911A-5F5D486F1A86}" destId="{36A181C2-5EB0-4CED-AC05-BC42E4C625D7}" srcOrd="0" destOrd="0" presId="urn:microsoft.com/office/officeart/2005/8/layout/hierarchy1"/>
    <dgm:cxn modelId="{041B9C51-5317-4946-92FD-AFAE0E7143C3}" type="presParOf" srcId="{41A1D27B-9050-4ACE-911A-5F5D486F1A86}" destId="{F5F8D1C5-3E6B-4D84-A1E9-7F0E6026E999}" srcOrd="1" destOrd="0" presId="urn:microsoft.com/office/officeart/2005/8/layout/hierarchy1"/>
    <dgm:cxn modelId="{9EA750E5-04FB-481A-B11C-2A24093CDDBC}" type="presParOf" srcId="{983B5B4C-E72F-486F-B517-180D929E0FF0}" destId="{31DD29A3-A7A6-4BE2-9FED-566247FB934C}" srcOrd="1" destOrd="0" presId="urn:microsoft.com/office/officeart/2005/8/layout/hierarchy1"/>
    <dgm:cxn modelId="{8BC24490-8210-48A2-92FF-A8C96D8608A4}" type="presParOf" srcId="{6DD276A6-5884-47CF-A035-ADF7D000A597}" destId="{413FE4AF-E361-4D2B-A882-AFF9E0256FB6}" srcOrd="6" destOrd="0" presId="urn:microsoft.com/office/officeart/2005/8/layout/hierarchy1"/>
    <dgm:cxn modelId="{6148482E-535A-4872-BE0B-B74B24A365D5}" type="presParOf" srcId="{6DD276A6-5884-47CF-A035-ADF7D000A597}" destId="{B7B73462-D71F-483B-960B-4CB2B0FE8BBE}" srcOrd="7" destOrd="0" presId="urn:microsoft.com/office/officeart/2005/8/layout/hierarchy1"/>
    <dgm:cxn modelId="{F1EDBA98-2352-4996-BAEF-BE359A9AB71C}" type="presParOf" srcId="{B7B73462-D71F-483B-960B-4CB2B0FE8BBE}" destId="{5014EF06-04E7-4801-AFCD-0E24CFEAE18D}" srcOrd="0" destOrd="0" presId="urn:microsoft.com/office/officeart/2005/8/layout/hierarchy1"/>
    <dgm:cxn modelId="{5F91A188-C75B-4F1D-A5A2-DE9FB3B0890D}" type="presParOf" srcId="{5014EF06-04E7-4801-AFCD-0E24CFEAE18D}" destId="{84489948-FF4E-4A9A-B2CA-92A7F50B6576}" srcOrd="0" destOrd="0" presId="urn:microsoft.com/office/officeart/2005/8/layout/hierarchy1"/>
    <dgm:cxn modelId="{4B5277FB-27BD-4453-8C49-E7116C3A0C1F}" type="presParOf" srcId="{5014EF06-04E7-4801-AFCD-0E24CFEAE18D}" destId="{D5B488BF-D6FE-45C7-ABC7-77FD923E93DC}" srcOrd="1" destOrd="0" presId="urn:microsoft.com/office/officeart/2005/8/layout/hierarchy1"/>
    <dgm:cxn modelId="{80169EBE-81D5-4975-A4A6-7BCB2A671B16}" type="presParOf" srcId="{B7B73462-D71F-483B-960B-4CB2B0FE8BBE}" destId="{8CC76986-EE98-4DFD-88C1-5A6A771DD7CB}" srcOrd="1" destOrd="0" presId="urn:microsoft.com/office/officeart/2005/8/layout/hierarchy1"/>
    <dgm:cxn modelId="{7F2F26D2-518D-4717-A30C-295DEFC908EE}" type="presParOf" srcId="{8CC76986-EE98-4DFD-88C1-5A6A771DD7CB}" destId="{15779906-26B3-4C8F-AB1D-3EBA7B1C6270}" srcOrd="0" destOrd="0" presId="urn:microsoft.com/office/officeart/2005/8/layout/hierarchy1"/>
    <dgm:cxn modelId="{B4346ACF-9B05-4E19-852E-3855BA75B66E}" type="presParOf" srcId="{8CC76986-EE98-4DFD-88C1-5A6A771DD7CB}" destId="{400ED792-E932-41B6-9553-C510FCA0B792}" srcOrd="1" destOrd="0" presId="urn:microsoft.com/office/officeart/2005/8/layout/hierarchy1"/>
    <dgm:cxn modelId="{F4A40A68-1979-41D3-82C0-9940EBD6C9F6}" type="presParOf" srcId="{400ED792-E932-41B6-9553-C510FCA0B792}" destId="{2F807AA5-9B36-4525-B1A5-6AF6E47BB118}" srcOrd="0" destOrd="0" presId="urn:microsoft.com/office/officeart/2005/8/layout/hierarchy1"/>
    <dgm:cxn modelId="{47D8A0E9-A863-40DB-8DC2-2C11357C4702}" type="presParOf" srcId="{2F807AA5-9B36-4525-B1A5-6AF6E47BB118}" destId="{13048877-9290-4694-A27C-A3628DED92A3}" srcOrd="0" destOrd="0" presId="urn:microsoft.com/office/officeart/2005/8/layout/hierarchy1"/>
    <dgm:cxn modelId="{E82F9F5D-B749-4632-80EC-44AE9492DB38}" type="presParOf" srcId="{2F807AA5-9B36-4525-B1A5-6AF6E47BB118}" destId="{3ECAB304-1158-4BA5-91DD-3C57A61DB450}" srcOrd="1" destOrd="0" presId="urn:microsoft.com/office/officeart/2005/8/layout/hierarchy1"/>
    <dgm:cxn modelId="{71434251-4DB2-4F32-A3FC-ADF992BBE9D9}" type="presParOf" srcId="{400ED792-E932-41B6-9553-C510FCA0B792}" destId="{5CD2F0A3-E02D-4466-BA81-0A799DF15D4D}" srcOrd="1" destOrd="0" presId="urn:microsoft.com/office/officeart/2005/8/layout/hierarchy1"/>
    <dgm:cxn modelId="{1FF47131-3AD3-41AB-8D0B-2A63DD4E8CA3}" type="presParOf" srcId="{5CD2F0A3-E02D-4466-BA81-0A799DF15D4D}" destId="{235AD6EB-C8A9-49AB-9064-E6F0303653AA}" srcOrd="0" destOrd="0" presId="urn:microsoft.com/office/officeart/2005/8/layout/hierarchy1"/>
    <dgm:cxn modelId="{B7C0433F-CCCB-4B06-84D2-3DE67B2A0185}" type="presParOf" srcId="{5CD2F0A3-E02D-4466-BA81-0A799DF15D4D}" destId="{1A379EDA-E5BB-4EB1-93E4-9633D51D84A0}" srcOrd="1" destOrd="0" presId="urn:microsoft.com/office/officeart/2005/8/layout/hierarchy1"/>
    <dgm:cxn modelId="{B629CD5F-4E90-48AD-9145-CBBDB10ECC7F}" type="presParOf" srcId="{1A379EDA-E5BB-4EB1-93E4-9633D51D84A0}" destId="{70484E14-E350-4D43-95C0-9C06522AD358}" srcOrd="0" destOrd="0" presId="urn:microsoft.com/office/officeart/2005/8/layout/hierarchy1"/>
    <dgm:cxn modelId="{647EF8CB-1F86-4816-B8D8-07694001D3E1}" type="presParOf" srcId="{70484E14-E350-4D43-95C0-9C06522AD358}" destId="{755B6D43-F345-4BED-BF3E-D96CB84465CF}" srcOrd="0" destOrd="0" presId="urn:microsoft.com/office/officeart/2005/8/layout/hierarchy1"/>
    <dgm:cxn modelId="{826B8667-D32E-45E8-BF01-3861E501C2B0}" type="presParOf" srcId="{70484E14-E350-4D43-95C0-9C06522AD358}" destId="{4ADF946C-AE61-4EFB-A07F-368CA39EA336}" srcOrd="1" destOrd="0" presId="urn:microsoft.com/office/officeart/2005/8/layout/hierarchy1"/>
    <dgm:cxn modelId="{BD796E2C-6803-4F1F-ABC4-7C1ECEC16B38}" type="presParOf" srcId="{1A379EDA-E5BB-4EB1-93E4-9633D51D84A0}" destId="{F4E9F129-B1BE-4924-AA4C-95DDDE355E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53D997-C7B9-4589-AC6F-E8973C57A5B3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7F6F9FE0-6B97-4DB3-83C5-FBE04598D246}">
      <dgm:prSet phldrT="[Texto]" custT="1"/>
      <dgm:spPr/>
      <dgm:t>
        <a:bodyPr/>
        <a:lstStyle/>
        <a:p>
          <a:r>
            <a:rPr lang="es-CO" sz="2400" dirty="0" smtClean="0"/>
            <a:t>Clasificación de variables </a:t>
          </a:r>
          <a:endParaRPr lang="es-CO" sz="2400" dirty="0"/>
        </a:p>
      </dgm:t>
    </dgm:pt>
    <dgm:pt modelId="{43EC7E33-AEF1-4FF2-A4F4-04DD5652DEEB}" type="parTrans" cxnId="{13037CE3-56AD-41B8-BECA-8D9747A73D3A}">
      <dgm:prSet/>
      <dgm:spPr/>
      <dgm:t>
        <a:bodyPr/>
        <a:lstStyle/>
        <a:p>
          <a:endParaRPr lang="es-CO"/>
        </a:p>
      </dgm:t>
    </dgm:pt>
    <dgm:pt modelId="{FA8424BF-6050-49FC-98A3-1030FDD9B7BF}" type="sibTrans" cxnId="{13037CE3-56AD-41B8-BECA-8D9747A73D3A}">
      <dgm:prSet/>
      <dgm:spPr/>
      <dgm:t>
        <a:bodyPr/>
        <a:lstStyle/>
        <a:p>
          <a:endParaRPr lang="es-CO"/>
        </a:p>
      </dgm:t>
    </dgm:pt>
    <dgm:pt modelId="{FA646C19-B3B3-4093-98A2-8A576DB60328}">
      <dgm:prSet phldrT="[Texto]" custT="1"/>
      <dgm:spPr/>
      <dgm:t>
        <a:bodyPr/>
        <a:lstStyle/>
        <a:p>
          <a:r>
            <a:rPr lang="es-CO" sz="2400" dirty="0" smtClean="0"/>
            <a:t>Aleatorias o estocásticas</a:t>
          </a:r>
          <a:endParaRPr lang="es-CO" sz="2400" dirty="0"/>
        </a:p>
      </dgm:t>
    </dgm:pt>
    <dgm:pt modelId="{275470F9-5DA6-48E1-A768-2DEBD2FC8E9B}" type="parTrans" cxnId="{65FD9FE9-949F-4821-A979-058E61470BFB}">
      <dgm:prSet/>
      <dgm:spPr/>
      <dgm:t>
        <a:bodyPr/>
        <a:lstStyle/>
        <a:p>
          <a:endParaRPr lang="es-CO"/>
        </a:p>
      </dgm:t>
    </dgm:pt>
    <dgm:pt modelId="{B4D5D741-CCE5-465F-9AD9-80668C2289B7}" type="sibTrans" cxnId="{65FD9FE9-949F-4821-A979-058E61470BFB}">
      <dgm:prSet/>
      <dgm:spPr/>
      <dgm:t>
        <a:bodyPr/>
        <a:lstStyle/>
        <a:p>
          <a:endParaRPr lang="es-CO"/>
        </a:p>
      </dgm:t>
    </dgm:pt>
    <dgm:pt modelId="{E7D0EB12-2C75-4B9A-83BA-B999FF99CE95}">
      <dgm:prSet custT="1"/>
      <dgm:spPr/>
      <dgm:t>
        <a:bodyPr/>
        <a:lstStyle/>
        <a:p>
          <a:r>
            <a:rPr lang="es-CO" sz="2400" dirty="0" smtClean="0"/>
            <a:t>Predeterminadas</a:t>
          </a:r>
          <a:endParaRPr lang="es-CO" sz="2400" dirty="0"/>
        </a:p>
      </dgm:t>
    </dgm:pt>
    <dgm:pt modelId="{CB412E77-24B6-4F53-8372-5FDB8E75DCEC}" type="parTrans" cxnId="{6B5F9531-BB03-4B87-AB79-83D27B181DE4}">
      <dgm:prSet/>
      <dgm:spPr/>
      <dgm:t>
        <a:bodyPr/>
        <a:lstStyle/>
        <a:p>
          <a:endParaRPr lang="es-CO"/>
        </a:p>
      </dgm:t>
    </dgm:pt>
    <dgm:pt modelId="{9391FC6B-F6B2-4CFF-9B3A-982F76647660}" type="sibTrans" cxnId="{6B5F9531-BB03-4B87-AB79-83D27B181DE4}">
      <dgm:prSet/>
      <dgm:spPr/>
    </dgm:pt>
    <dgm:pt modelId="{14EA4E69-99C3-4704-A068-E2E2CBBFE613}">
      <dgm:prSet custT="1"/>
      <dgm:spPr/>
      <dgm:t>
        <a:bodyPr/>
        <a:lstStyle/>
        <a:p>
          <a:r>
            <a:rPr lang="es-CO" sz="2400" dirty="0" smtClean="0"/>
            <a:t>Endógenas</a:t>
          </a:r>
          <a:endParaRPr lang="es-CO" sz="2400" dirty="0"/>
        </a:p>
      </dgm:t>
    </dgm:pt>
    <dgm:pt modelId="{2471B71B-9646-4CF8-8A9D-EA830B47205C}" type="parTrans" cxnId="{E1DB17D5-974E-4F2C-9CE4-15C394419CD3}">
      <dgm:prSet/>
      <dgm:spPr/>
      <dgm:t>
        <a:bodyPr/>
        <a:lstStyle/>
        <a:p>
          <a:endParaRPr lang="es-CO"/>
        </a:p>
      </dgm:t>
    </dgm:pt>
    <dgm:pt modelId="{46544B0E-C775-4C9B-85D0-461C93194A54}" type="sibTrans" cxnId="{E1DB17D5-974E-4F2C-9CE4-15C394419CD3}">
      <dgm:prSet/>
      <dgm:spPr/>
    </dgm:pt>
    <dgm:pt modelId="{16CB191B-20D0-4628-B16A-FAA3304EF6C5}">
      <dgm:prSet custT="1"/>
      <dgm:spPr/>
      <dgm:t>
        <a:bodyPr/>
        <a:lstStyle/>
        <a:p>
          <a:r>
            <a:rPr lang="es-CO" sz="2000" dirty="0" smtClean="0"/>
            <a:t>Exógenas</a:t>
          </a:r>
          <a:endParaRPr lang="es-CO" sz="2000" dirty="0"/>
        </a:p>
      </dgm:t>
    </dgm:pt>
    <dgm:pt modelId="{100D875F-74E8-4A59-93AC-B48941E800D2}" type="parTrans" cxnId="{E8B191CF-0ACA-4E0A-A7C0-CCFE59B54555}">
      <dgm:prSet/>
      <dgm:spPr/>
      <dgm:t>
        <a:bodyPr/>
        <a:lstStyle/>
        <a:p>
          <a:endParaRPr lang="es-CO"/>
        </a:p>
      </dgm:t>
    </dgm:pt>
    <dgm:pt modelId="{A32DCC61-E2AA-4EA1-8ECC-CD607D9BCAD8}" type="sibTrans" cxnId="{E8B191CF-0ACA-4E0A-A7C0-CCFE59B54555}">
      <dgm:prSet/>
      <dgm:spPr/>
      <dgm:t>
        <a:bodyPr/>
        <a:lstStyle/>
        <a:p>
          <a:endParaRPr lang="es-CO"/>
        </a:p>
      </dgm:t>
    </dgm:pt>
    <dgm:pt modelId="{963A5C46-04C6-4868-869F-30D76F56BB5E}">
      <dgm:prSet custT="1"/>
      <dgm:spPr/>
      <dgm:t>
        <a:bodyPr/>
        <a:lstStyle/>
        <a:p>
          <a:r>
            <a:rPr lang="es-CO" sz="2400" dirty="0" smtClean="0"/>
            <a:t>Expectativas</a:t>
          </a:r>
          <a:endParaRPr lang="es-CO" sz="2400" dirty="0"/>
        </a:p>
      </dgm:t>
    </dgm:pt>
    <dgm:pt modelId="{6BD21D1D-5E81-4029-8BC3-B4A86C38BC80}" type="parTrans" cxnId="{6219B394-7B69-4E19-B68C-8365D8E947B9}">
      <dgm:prSet/>
      <dgm:spPr/>
      <dgm:t>
        <a:bodyPr/>
        <a:lstStyle/>
        <a:p>
          <a:endParaRPr lang="es-CO"/>
        </a:p>
      </dgm:t>
    </dgm:pt>
    <dgm:pt modelId="{C79D24CB-73C8-4FD4-85C1-048479ADB974}" type="sibTrans" cxnId="{6219B394-7B69-4E19-B68C-8365D8E947B9}">
      <dgm:prSet/>
      <dgm:spPr/>
      <dgm:t>
        <a:bodyPr/>
        <a:lstStyle/>
        <a:p>
          <a:endParaRPr lang="es-CO"/>
        </a:p>
      </dgm:t>
    </dgm:pt>
    <dgm:pt modelId="{819EE1B1-4674-4E71-BA63-8003F4C00E6B}">
      <dgm:prSet custT="1"/>
      <dgm:spPr/>
      <dgm:t>
        <a:bodyPr/>
        <a:lstStyle/>
        <a:p>
          <a:r>
            <a:rPr lang="es-CO" sz="1800" dirty="0" smtClean="0"/>
            <a:t>Endógenas con retardo</a:t>
          </a:r>
          <a:endParaRPr lang="es-CO" sz="1800" dirty="0"/>
        </a:p>
      </dgm:t>
    </dgm:pt>
    <dgm:pt modelId="{38A836BB-67BE-4B6B-B11B-F7A578F99242}" type="parTrans" cxnId="{848EFE71-1022-40A9-90A1-C66F9E4531BF}">
      <dgm:prSet/>
      <dgm:spPr/>
      <dgm:t>
        <a:bodyPr/>
        <a:lstStyle/>
        <a:p>
          <a:endParaRPr lang="es-CO"/>
        </a:p>
      </dgm:t>
    </dgm:pt>
    <dgm:pt modelId="{85808E30-E6C3-4BB9-8857-9593D730F2B1}" type="sibTrans" cxnId="{848EFE71-1022-40A9-90A1-C66F9E4531BF}">
      <dgm:prSet/>
      <dgm:spPr/>
      <dgm:t>
        <a:bodyPr/>
        <a:lstStyle/>
        <a:p>
          <a:endParaRPr lang="es-CO"/>
        </a:p>
      </dgm:t>
    </dgm:pt>
    <dgm:pt modelId="{01C9301B-3C99-46A0-ACCA-120BBC10858A}" type="pres">
      <dgm:prSet presAssocID="{7253D997-C7B9-4589-AC6F-E8973C57A5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4ED5A5-D9D9-48BC-9E47-C7292398E399}" type="pres">
      <dgm:prSet presAssocID="{7253D997-C7B9-4589-AC6F-E8973C57A5B3}" presName="hierFlow" presStyleCnt="0"/>
      <dgm:spPr/>
    </dgm:pt>
    <dgm:pt modelId="{EB7BFA79-27DB-4E49-A5AE-293CEDE3C923}" type="pres">
      <dgm:prSet presAssocID="{7253D997-C7B9-4589-AC6F-E8973C57A5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2F2EAF-E08B-4413-B740-7FD65D8C1531}" type="pres">
      <dgm:prSet presAssocID="{7F6F9FE0-6B97-4DB3-83C5-FBE04598D246}" presName="Name17" presStyleCnt="0"/>
      <dgm:spPr/>
    </dgm:pt>
    <dgm:pt modelId="{C85B0086-2D27-4DD9-BCEE-DB31F9E5867D}" type="pres">
      <dgm:prSet presAssocID="{7F6F9FE0-6B97-4DB3-83C5-FBE04598D246}" presName="level1Shape" presStyleLbl="node0" presStyleIdx="0" presStyleCnt="1">
        <dgm:presLayoutVars>
          <dgm:chPref val="3"/>
        </dgm:presLayoutVars>
      </dgm:prSet>
      <dgm:spPr/>
    </dgm:pt>
    <dgm:pt modelId="{5D6F14EE-D8D7-4A0B-8C08-F761C866CC2E}" type="pres">
      <dgm:prSet presAssocID="{7F6F9FE0-6B97-4DB3-83C5-FBE04598D246}" presName="hierChild2" presStyleCnt="0"/>
      <dgm:spPr/>
    </dgm:pt>
    <dgm:pt modelId="{645D0D6A-98CB-47DB-A691-8AC5F49E91C1}" type="pres">
      <dgm:prSet presAssocID="{2471B71B-9646-4CF8-8A9D-EA830B47205C}" presName="Name25" presStyleLbl="parChTrans1D2" presStyleIdx="0" presStyleCnt="4"/>
      <dgm:spPr/>
    </dgm:pt>
    <dgm:pt modelId="{4148E13F-3382-41FF-9AE3-B6C3D196F7B3}" type="pres">
      <dgm:prSet presAssocID="{2471B71B-9646-4CF8-8A9D-EA830B47205C}" presName="connTx" presStyleLbl="parChTrans1D2" presStyleIdx="0" presStyleCnt="4"/>
      <dgm:spPr/>
    </dgm:pt>
    <dgm:pt modelId="{39F22802-85CC-49BB-A795-9AF97C7984C6}" type="pres">
      <dgm:prSet presAssocID="{14EA4E69-99C3-4704-A068-E2E2CBBFE613}" presName="Name30" presStyleCnt="0"/>
      <dgm:spPr/>
    </dgm:pt>
    <dgm:pt modelId="{BD5B027E-C1AC-46A3-B997-4CBC5C4EE9EB}" type="pres">
      <dgm:prSet presAssocID="{14EA4E69-99C3-4704-A068-E2E2CBBFE613}" presName="level2Shape" presStyleLbl="node2" presStyleIdx="0" presStyleCnt="4"/>
      <dgm:spPr/>
      <dgm:t>
        <a:bodyPr/>
        <a:lstStyle/>
        <a:p>
          <a:endParaRPr lang="es-CO"/>
        </a:p>
      </dgm:t>
    </dgm:pt>
    <dgm:pt modelId="{9E97AC83-4F76-485C-9B3C-FD0B36DA05CF}" type="pres">
      <dgm:prSet presAssocID="{14EA4E69-99C3-4704-A068-E2E2CBBFE613}" presName="hierChild3" presStyleCnt="0"/>
      <dgm:spPr/>
    </dgm:pt>
    <dgm:pt modelId="{3502089A-FCAF-4BF0-B4E3-F7D9314B73C0}" type="pres">
      <dgm:prSet presAssocID="{CB412E77-24B6-4F53-8372-5FDB8E75DCEC}" presName="Name25" presStyleLbl="parChTrans1D2" presStyleIdx="1" presStyleCnt="4"/>
      <dgm:spPr/>
    </dgm:pt>
    <dgm:pt modelId="{F87847ED-5903-4829-B08C-636C772C3837}" type="pres">
      <dgm:prSet presAssocID="{CB412E77-24B6-4F53-8372-5FDB8E75DCEC}" presName="connTx" presStyleLbl="parChTrans1D2" presStyleIdx="1" presStyleCnt="4"/>
      <dgm:spPr/>
    </dgm:pt>
    <dgm:pt modelId="{B2B05233-3856-4AEF-A26E-D596CB023BDB}" type="pres">
      <dgm:prSet presAssocID="{E7D0EB12-2C75-4B9A-83BA-B999FF99CE95}" presName="Name30" presStyleCnt="0"/>
      <dgm:spPr/>
    </dgm:pt>
    <dgm:pt modelId="{741944AD-7DEF-4DD2-82FF-6CBBDBD754BE}" type="pres">
      <dgm:prSet presAssocID="{E7D0EB12-2C75-4B9A-83BA-B999FF99CE95}" presName="level2Shape" presStyleLbl="node2" presStyleIdx="1" presStyleCnt="4"/>
      <dgm:spPr/>
      <dgm:t>
        <a:bodyPr/>
        <a:lstStyle/>
        <a:p>
          <a:endParaRPr lang="es-CO"/>
        </a:p>
      </dgm:t>
    </dgm:pt>
    <dgm:pt modelId="{77918A54-D6D4-4013-98F1-3FF72414ACCC}" type="pres">
      <dgm:prSet presAssocID="{E7D0EB12-2C75-4B9A-83BA-B999FF99CE95}" presName="hierChild3" presStyleCnt="0"/>
      <dgm:spPr/>
    </dgm:pt>
    <dgm:pt modelId="{EAEC0057-32BD-4791-A727-D95FAA51647B}" type="pres">
      <dgm:prSet presAssocID="{100D875F-74E8-4A59-93AC-B48941E800D2}" presName="Name25" presStyleLbl="parChTrans1D3" presStyleIdx="0" presStyleCnt="2"/>
      <dgm:spPr/>
    </dgm:pt>
    <dgm:pt modelId="{B87BA8B6-45BA-4CDD-A7FE-0C588537F60D}" type="pres">
      <dgm:prSet presAssocID="{100D875F-74E8-4A59-93AC-B48941E800D2}" presName="connTx" presStyleLbl="parChTrans1D3" presStyleIdx="0" presStyleCnt="2"/>
      <dgm:spPr/>
    </dgm:pt>
    <dgm:pt modelId="{7BBF5633-62CE-4EDD-A1EA-60090517F005}" type="pres">
      <dgm:prSet presAssocID="{16CB191B-20D0-4628-B16A-FAA3304EF6C5}" presName="Name30" presStyleCnt="0"/>
      <dgm:spPr/>
    </dgm:pt>
    <dgm:pt modelId="{81699340-9DA5-4D63-B558-8FDBB58E5F7D}" type="pres">
      <dgm:prSet presAssocID="{16CB191B-20D0-4628-B16A-FAA3304EF6C5}" presName="level2Shape" presStyleLbl="node3" presStyleIdx="0" presStyleCnt="2"/>
      <dgm:spPr/>
    </dgm:pt>
    <dgm:pt modelId="{B973D2C9-2968-4BBD-A5BB-BD3C5C570AB3}" type="pres">
      <dgm:prSet presAssocID="{16CB191B-20D0-4628-B16A-FAA3304EF6C5}" presName="hierChild3" presStyleCnt="0"/>
      <dgm:spPr/>
    </dgm:pt>
    <dgm:pt modelId="{646E7DD8-BC14-47D1-BF0D-C47AE4B6264F}" type="pres">
      <dgm:prSet presAssocID="{38A836BB-67BE-4B6B-B11B-F7A578F99242}" presName="Name25" presStyleLbl="parChTrans1D3" presStyleIdx="1" presStyleCnt="2"/>
      <dgm:spPr/>
    </dgm:pt>
    <dgm:pt modelId="{8020BD50-8C4C-44A2-A273-7597B3B0EE12}" type="pres">
      <dgm:prSet presAssocID="{38A836BB-67BE-4B6B-B11B-F7A578F99242}" presName="connTx" presStyleLbl="parChTrans1D3" presStyleIdx="1" presStyleCnt="2"/>
      <dgm:spPr/>
    </dgm:pt>
    <dgm:pt modelId="{A4DEA94D-5A74-4DC9-8978-04159AE02F30}" type="pres">
      <dgm:prSet presAssocID="{819EE1B1-4674-4E71-BA63-8003F4C00E6B}" presName="Name30" presStyleCnt="0"/>
      <dgm:spPr/>
    </dgm:pt>
    <dgm:pt modelId="{6F9596B6-EF25-4986-8C7A-C85BC2D8026B}" type="pres">
      <dgm:prSet presAssocID="{819EE1B1-4674-4E71-BA63-8003F4C00E6B}" presName="level2Shape" presStyleLbl="node3" presStyleIdx="1" presStyleCnt="2"/>
      <dgm:spPr/>
      <dgm:t>
        <a:bodyPr/>
        <a:lstStyle/>
        <a:p>
          <a:endParaRPr lang="es-CO"/>
        </a:p>
      </dgm:t>
    </dgm:pt>
    <dgm:pt modelId="{FF6FC237-6D5A-4E59-B33F-0A5109484511}" type="pres">
      <dgm:prSet presAssocID="{819EE1B1-4674-4E71-BA63-8003F4C00E6B}" presName="hierChild3" presStyleCnt="0"/>
      <dgm:spPr/>
    </dgm:pt>
    <dgm:pt modelId="{F21EF4E0-B991-40DF-9281-707B8C7E99E1}" type="pres">
      <dgm:prSet presAssocID="{275470F9-5DA6-48E1-A768-2DEBD2FC8E9B}" presName="Name25" presStyleLbl="parChTrans1D2" presStyleIdx="2" presStyleCnt="4"/>
      <dgm:spPr/>
    </dgm:pt>
    <dgm:pt modelId="{20960B98-E9A7-4903-BD0B-140BA3C30626}" type="pres">
      <dgm:prSet presAssocID="{275470F9-5DA6-48E1-A768-2DEBD2FC8E9B}" presName="connTx" presStyleLbl="parChTrans1D2" presStyleIdx="2" presStyleCnt="4"/>
      <dgm:spPr/>
    </dgm:pt>
    <dgm:pt modelId="{1E532F02-DAC6-4713-A7E3-8F6BFE4109A5}" type="pres">
      <dgm:prSet presAssocID="{FA646C19-B3B3-4093-98A2-8A576DB60328}" presName="Name30" presStyleCnt="0"/>
      <dgm:spPr/>
    </dgm:pt>
    <dgm:pt modelId="{A4D941D4-298C-47E0-8EF3-6216529D3C2A}" type="pres">
      <dgm:prSet presAssocID="{FA646C19-B3B3-4093-98A2-8A576DB60328}" presName="level2Shape" presStyleLbl="node2" presStyleIdx="2" presStyleCnt="4"/>
      <dgm:spPr/>
      <dgm:t>
        <a:bodyPr/>
        <a:lstStyle/>
        <a:p>
          <a:endParaRPr lang="es-CO"/>
        </a:p>
      </dgm:t>
    </dgm:pt>
    <dgm:pt modelId="{CB6D104B-DEA2-4368-B0A2-83EC6781CE40}" type="pres">
      <dgm:prSet presAssocID="{FA646C19-B3B3-4093-98A2-8A576DB60328}" presName="hierChild3" presStyleCnt="0"/>
      <dgm:spPr/>
    </dgm:pt>
    <dgm:pt modelId="{7EE00DC0-F3CB-467E-B67C-73BE5460149F}" type="pres">
      <dgm:prSet presAssocID="{6BD21D1D-5E81-4029-8BC3-B4A86C38BC80}" presName="Name25" presStyleLbl="parChTrans1D2" presStyleIdx="3" presStyleCnt="4"/>
      <dgm:spPr/>
    </dgm:pt>
    <dgm:pt modelId="{24752656-5585-4AA7-908D-5EC4F96B5CF9}" type="pres">
      <dgm:prSet presAssocID="{6BD21D1D-5E81-4029-8BC3-B4A86C38BC80}" presName="connTx" presStyleLbl="parChTrans1D2" presStyleIdx="3" presStyleCnt="4"/>
      <dgm:spPr/>
    </dgm:pt>
    <dgm:pt modelId="{C1751FD1-E88F-4128-9140-E95E39BB366A}" type="pres">
      <dgm:prSet presAssocID="{963A5C46-04C6-4868-869F-30D76F56BB5E}" presName="Name30" presStyleCnt="0"/>
      <dgm:spPr/>
    </dgm:pt>
    <dgm:pt modelId="{F265D55C-A8F9-41AC-B522-B528B2AFCB25}" type="pres">
      <dgm:prSet presAssocID="{963A5C46-04C6-4868-869F-30D76F56BB5E}" presName="level2Shape" presStyleLbl="node2" presStyleIdx="3" presStyleCnt="4"/>
      <dgm:spPr/>
    </dgm:pt>
    <dgm:pt modelId="{7822855B-3AA2-4DEC-917B-F97EA7885291}" type="pres">
      <dgm:prSet presAssocID="{963A5C46-04C6-4868-869F-30D76F56BB5E}" presName="hierChild3" presStyleCnt="0"/>
      <dgm:spPr/>
    </dgm:pt>
    <dgm:pt modelId="{CDA80A6F-909D-43B7-AD81-572EAB772356}" type="pres">
      <dgm:prSet presAssocID="{7253D997-C7B9-4589-AC6F-E8973C57A5B3}" presName="bgShapesFlow" presStyleCnt="0"/>
      <dgm:spPr/>
    </dgm:pt>
  </dgm:ptLst>
  <dgm:cxnLst>
    <dgm:cxn modelId="{6B5F9531-BB03-4B87-AB79-83D27B181DE4}" srcId="{7F6F9FE0-6B97-4DB3-83C5-FBE04598D246}" destId="{E7D0EB12-2C75-4B9A-83BA-B999FF99CE95}" srcOrd="1" destOrd="0" parTransId="{CB412E77-24B6-4F53-8372-5FDB8E75DCEC}" sibTransId="{9391FC6B-F6B2-4CFF-9B3A-982F76647660}"/>
    <dgm:cxn modelId="{57C29471-C952-49AA-BDD6-6A4412B39F3F}" type="presOf" srcId="{963A5C46-04C6-4868-869F-30D76F56BB5E}" destId="{F265D55C-A8F9-41AC-B522-B528B2AFCB25}" srcOrd="0" destOrd="0" presId="urn:microsoft.com/office/officeart/2005/8/layout/hierarchy5"/>
    <dgm:cxn modelId="{E4DA2F9F-18D0-46CA-B20D-D123F388AE50}" type="presOf" srcId="{CB412E77-24B6-4F53-8372-5FDB8E75DCEC}" destId="{F87847ED-5903-4829-B08C-636C772C3837}" srcOrd="1" destOrd="0" presId="urn:microsoft.com/office/officeart/2005/8/layout/hierarchy5"/>
    <dgm:cxn modelId="{65FD9FE9-949F-4821-A979-058E61470BFB}" srcId="{7F6F9FE0-6B97-4DB3-83C5-FBE04598D246}" destId="{FA646C19-B3B3-4093-98A2-8A576DB60328}" srcOrd="2" destOrd="0" parTransId="{275470F9-5DA6-48E1-A768-2DEBD2FC8E9B}" sibTransId="{B4D5D741-CCE5-465F-9AD9-80668C2289B7}"/>
    <dgm:cxn modelId="{B0731C4B-56F1-49A6-87FC-9C56FBEFAF47}" type="presOf" srcId="{FA646C19-B3B3-4093-98A2-8A576DB60328}" destId="{A4D941D4-298C-47E0-8EF3-6216529D3C2A}" srcOrd="0" destOrd="0" presId="urn:microsoft.com/office/officeart/2005/8/layout/hierarchy5"/>
    <dgm:cxn modelId="{8F0BCAC7-69A7-459C-B567-ED247751C09A}" type="presOf" srcId="{38A836BB-67BE-4B6B-B11B-F7A578F99242}" destId="{646E7DD8-BC14-47D1-BF0D-C47AE4B6264F}" srcOrd="0" destOrd="0" presId="urn:microsoft.com/office/officeart/2005/8/layout/hierarchy5"/>
    <dgm:cxn modelId="{2D291641-4CBA-4930-A949-C2771B5CF98C}" type="presOf" srcId="{100D875F-74E8-4A59-93AC-B48941E800D2}" destId="{EAEC0057-32BD-4791-A727-D95FAA51647B}" srcOrd="0" destOrd="0" presId="urn:microsoft.com/office/officeart/2005/8/layout/hierarchy5"/>
    <dgm:cxn modelId="{848EFE71-1022-40A9-90A1-C66F9E4531BF}" srcId="{E7D0EB12-2C75-4B9A-83BA-B999FF99CE95}" destId="{819EE1B1-4674-4E71-BA63-8003F4C00E6B}" srcOrd="1" destOrd="0" parTransId="{38A836BB-67BE-4B6B-B11B-F7A578F99242}" sibTransId="{85808E30-E6C3-4BB9-8857-9593D730F2B1}"/>
    <dgm:cxn modelId="{130B0931-C500-4A8A-B2AF-683980D179C0}" type="presOf" srcId="{2471B71B-9646-4CF8-8A9D-EA830B47205C}" destId="{4148E13F-3382-41FF-9AE3-B6C3D196F7B3}" srcOrd="1" destOrd="0" presId="urn:microsoft.com/office/officeart/2005/8/layout/hierarchy5"/>
    <dgm:cxn modelId="{3139FDF5-A545-4658-867D-E98473835C14}" type="presOf" srcId="{7F6F9FE0-6B97-4DB3-83C5-FBE04598D246}" destId="{C85B0086-2D27-4DD9-BCEE-DB31F9E5867D}" srcOrd="0" destOrd="0" presId="urn:microsoft.com/office/officeart/2005/8/layout/hierarchy5"/>
    <dgm:cxn modelId="{E1DB17D5-974E-4F2C-9CE4-15C394419CD3}" srcId="{7F6F9FE0-6B97-4DB3-83C5-FBE04598D246}" destId="{14EA4E69-99C3-4704-A068-E2E2CBBFE613}" srcOrd="0" destOrd="0" parTransId="{2471B71B-9646-4CF8-8A9D-EA830B47205C}" sibTransId="{46544B0E-C775-4C9B-85D0-461C93194A54}"/>
    <dgm:cxn modelId="{88B2302C-7B15-4A3F-9160-962F9C1D0767}" type="presOf" srcId="{7253D997-C7B9-4589-AC6F-E8973C57A5B3}" destId="{01C9301B-3C99-46A0-ACCA-120BBC10858A}" srcOrd="0" destOrd="0" presId="urn:microsoft.com/office/officeart/2005/8/layout/hierarchy5"/>
    <dgm:cxn modelId="{AEF2A88E-A178-4B6D-ADF1-6B700026FB3E}" type="presOf" srcId="{E7D0EB12-2C75-4B9A-83BA-B999FF99CE95}" destId="{741944AD-7DEF-4DD2-82FF-6CBBDBD754BE}" srcOrd="0" destOrd="0" presId="urn:microsoft.com/office/officeart/2005/8/layout/hierarchy5"/>
    <dgm:cxn modelId="{B3CB0EF7-A2B1-4EC3-9D4E-4A3F51018FE6}" type="presOf" srcId="{819EE1B1-4674-4E71-BA63-8003F4C00E6B}" destId="{6F9596B6-EF25-4986-8C7A-C85BC2D8026B}" srcOrd="0" destOrd="0" presId="urn:microsoft.com/office/officeart/2005/8/layout/hierarchy5"/>
    <dgm:cxn modelId="{13037CE3-56AD-41B8-BECA-8D9747A73D3A}" srcId="{7253D997-C7B9-4589-AC6F-E8973C57A5B3}" destId="{7F6F9FE0-6B97-4DB3-83C5-FBE04598D246}" srcOrd="0" destOrd="0" parTransId="{43EC7E33-AEF1-4FF2-A4F4-04DD5652DEEB}" sibTransId="{FA8424BF-6050-49FC-98A3-1030FDD9B7BF}"/>
    <dgm:cxn modelId="{E8B191CF-0ACA-4E0A-A7C0-CCFE59B54555}" srcId="{E7D0EB12-2C75-4B9A-83BA-B999FF99CE95}" destId="{16CB191B-20D0-4628-B16A-FAA3304EF6C5}" srcOrd="0" destOrd="0" parTransId="{100D875F-74E8-4A59-93AC-B48941E800D2}" sibTransId="{A32DCC61-E2AA-4EA1-8ECC-CD607D9BCAD8}"/>
    <dgm:cxn modelId="{7A0E990F-4468-4CCD-85C2-D6BBC473B020}" type="presOf" srcId="{14EA4E69-99C3-4704-A068-E2E2CBBFE613}" destId="{BD5B027E-C1AC-46A3-B997-4CBC5C4EE9EB}" srcOrd="0" destOrd="0" presId="urn:microsoft.com/office/officeart/2005/8/layout/hierarchy5"/>
    <dgm:cxn modelId="{6176F5D6-F380-4C91-B122-9A76B67CC64B}" type="presOf" srcId="{275470F9-5DA6-48E1-A768-2DEBD2FC8E9B}" destId="{F21EF4E0-B991-40DF-9281-707B8C7E99E1}" srcOrd="0" destOrd="0" presId="urn:microsoft.com/office/officeart/2005/8/layout/hierarchy5"/>
    <dgm:cxn modelId="{DE8C91E2-5396-47B9-85FA-C678D016ADE2}" type="presOf" srcId="{16CB191B-20D0-4628-B16A-FAA3304EF6C5}" destId="{81699340-9DA5-4D63-B558-8FDBB58E5F7D}" srcOrd="0" destOrd="0" presId="urn:microsoft.com/office/officeart/2005/8/layout/hierarchy5"/>
    <dgm:cxn modelId="{780CF29E-BB1C-40FB-BA96-F3506EB1CC66}" type="presOf" srcId="{6BD21D1D-5E81-4029-8BC3-B4A86C38BC80}" destId="{7EE00DC0-F3CB-467E-B67C-73BE5460149F}" srcOrd="0" destOrd="0" presId="urn:microsoft.com/office/officeart/2005/8/layout/hierarchy5"/>
    <dgm:cxn modelId="{CE24DD17-79F3-49AA-94F9-CF074C268444}" type="presOf" srcId="{6BD21D1D-5E81-4029-8BC3-B4A86C38BC80}" destId="{24752656-5585-4AA7-908D-5EC4F96B5CF9}" srcOrd="1" destOrd="0" presId="urn:microsoft.com/office/officeart/2005/8/layout/hierarchy5"/>
    <dgm:cxn modelId="{6219B394-7B69-4E19-B68C-8365D8E947B9}" srcId="{7F6F9FE0-6B97-4DB3-83C5-FBE04598D246}" destId="{963A5C46-04C6-4868-869F-30D76F56BB5E}" srcOrd="3" destOrd="0" parTransId="{6BD21D1D-5E81-4029-8BC3-B4A86C38BC80}" sibTransId="{C79D24CB-73C8-4FD4-85C1-048479ADB974}"/>
    <dgm:cxn modelId="{7EDBD24E-629A-436B-970B-52335F7835BD}" type="presOf" srcId="{275470F9-5DA6-48E1-A768-2DEBD2FC8E9B}" destId="{20960B98-E9A7-4903-BD0B-140BA3C30626}" srcOrd="1" destOrd="0" presId="urn:microsoft.com/office/officeart/2005/8/layout/hierarchy5"/>
    <dgm:cxn modelId="{F8FCBDE2-5797-4B4C-AA9E-CCB0C0B5FDD5}" type="presOf" srcId="{2471B71B-9646-4CF8-8A9D-EA830B47205C}" destId="{645D0D6A-98CB-47DB-A691-8AC5F49E91C1}" srcOrd="0" destOrd="0" presId="urn:microsoft.com/office/officeart/2005/8/layout/hierarchy5"/>
    <dgm:cxn modelId="{DEEDDDA2-BAE6-48B1-9B51-DF30603DC33E}" type="presOf" srcId="{38A836BB-67BE-4B6B-B11B-F7A578F99242}" destId="{8020BD50-8C4C-44A2-A273-7597B3B0EE12}" srcOrd="1" destOrd="0" presId="urn:microsoft.com/office/officeart/2005/8/layout/hierarchy5"/>
    <dgm:cxn modelId="{AD9B4B1E-4962-41D7-B454-860C2F19A42B}" type="presOf" srcId="{100D875F-74E8-4A59-93AC-B48941E800D2}" destId="{B87BA8B6-45BA-4CDD-A7FE-0C588537F60D}" srcOrd="1" destOrd="0" presId="urn:microsoft.com/office/officeart/2005/8/layout/hierarchy5"/>
    <dgm:cxn modelId="{64C19C43-A8BA-4AD4-B32E-9E47881E8A31}" type="presOf" srcId="{CB412E77-24B6-4F53-8372-5FDB8E75DCEC}" destId="{3502089A-FCAF-4BF0-B4E3-F7D9314B73C0}" srcOrd="0" destOrd="0" presId="urn:microsoft.com/office/officeart/2005/8/layout/hierarchy5"/>
    <dgm:cxn modelId="{C81EF449-DF6F-4E38-B1E0-6D6D66914E81}" type="presParOf" srcId="{01C9301B-3C99-46A0-ACCA-120BBC10858A}" destId="{9B4ED5A5-D9D9-48BC-9E47-C7292398E399}" srcOrd="0" destOrd="0" presId="urn:microsoft.com/office/officeart/2005/8/layout/hierarchy5"/>
    <dgm:cxn modelId="{DF9CA53B-69EF-4241-90A6-7122AB0902E1}" type="presParOf" srcId="{9B4ED5A5-D9D9-48BC-9E47-C7292398E399}" destId="{EB7BFA79-27DB-4E49-A5AE-293CEDE3C923}" srcOrd="0" destOrd="0" presId="urn:microsoft.com/office/officeart/2005/8/layout/hierarchy5"/>
    <dgm:cxn modelId="{052FCBA7-6089-43FC-811D-59CF93EC10D5}" type="presParOf" srcId="{EB7BFA79-27DB-4E49-A5AE-293CEDE3C923}" destId="{B52F2EAF-E08B-4413-B740-7FD65D8C1531}" srcOrd="0" destOrd="0" presId="urn:microsoft.com/office/officeart/2005/8/layout/hierarchy5"/>
    <dgm:cxn modelId="{3D20EB6C-A9EC-417A-ABFF-0BB4856F0E16}" type="presParOf" srcId="{B52F2EAF-E08B-4413-B740-7FD65D8C1531}" destId="{C85B0086-2D27-4DD9-BCEE-DB31F9E5867D}" srcOrd="0" destOrd="0" presId="urn:microsoft.com/office/officeart/2005/8/layout/hierarchy5"/>
    <dgm:cxn modelId="{22081BD4-2E33-41D8-8546-CE2D87FF1002}" type="presParOf" srcId="{B52F2EAF-E08B-4413-B740-7FD65D8C1531}" destId="{5D6F14EE-D8D7-4A0B-8C08-F761C866CC2E}" srcOrd="1" destOrd="0" presId="urn:microsoft.com/office/officeart/2005/8/layout/hierarchy5"/>
    <dgm:cxn modelId="{D18AE362-9996-4DCE-A4C9-9C18F8FB1241}" type="presParOf" srcId="{5D6F14EE-D8D7-4A0B-8C08-F761C866CC2E}" destId="{645D0D6A-98CB-47DB-A691-8AC5F49E91C1}" srcOrd="0" destOrd="0" presId="urn:microsoft.com/office/officeart/2005/8/layout/hierarchy5"/>
    <dgm:cxn modelId="{9415E358-0D22-4810-9E24-EBFF36202C3E}" type="presParOf" srcId="{645D0D6A-98CB-47DB-A691-8AC5F49E91C1}" destId="{4148E13F-3382-41FF-9AE3-B6C3D196F7B3}" srcOrd="0" destOrd="0" presId="urn:microsoft.com/office/officeart/2005/8/layout/hierarchy5"/>
    <dgm:cxn modelId="{56F1A71F-544C-4ED5-9991-4D80F73E8582}" type="presParOf" srcId="{5D6F14EE-D8D7-4A0B-8C08-F761C866CC2E}" destId="{39F22802-85CC-49BB-A795-9AF97C7984C6}" srcOrd="1" destOrd="0" presId="urn:microsoft.com/office/officeart/2005/8/layout/hierarchy5"/>
    <dgm:cxn modelId="{1D6BE260-AA67-462C-9B19-6805732C631D}" type="presParOf" srcId="{39F22802-85CC-49BB-A795-9AF97C7984C6}" destId="{BD5B027E-C1AC-46A3-B997-4CBC5C4EE9EB}" srcOrd="0" destOrd="0" presId="urn:microsoft.com/office/officeart/2005/8/layout/hierarchy5"/>
    <dgm:cxn modelId="{85CE851C-5CD9-47BD-A6FD-25DB5FABEDB7}" type="presParOf" srcId="{39F22802-85CC-49BB-A795-9AF97C7984C6}" destId="{9E97AC83-4F76-485C-9B3C-FD0B36DA05CF}" srcOrd="1" destOrd="0" presId="urn:microsoft.com/office/officeart/2005/8/layout/hierarchy5"/>
    <dgm:cxn modelId="{B53D0E06-2457-4F9D-A095-D9B4EBD667E8}" type="presParOf" srcId="{5D6F14EE-D8D7-4A0B-8C08-F761C866CC2E}" destId="{3502089A-FCAF-4BF0-B4E3-F7D9314B73C0}" srcOrd="2" destOrd="0" presId="urn:microsoft.com/office/officeart/2005/8/layout/hierarchy5"/>
    <dgm:cxn modelId="{5877B24C-0FAE-4278-867C-7E59545BC021}" type="presParOf" srcId="{3502089A-FCAF-4BF0-B4E3-F7D9314B73C0}" destId="{F87847ED-5903-4829-B08C-636C772C3837}" srcOrd="0" destOrd="0" presId="urn:microsoft.com/office/officeart/2005/8/layout/hierarchy5"/>
    <dgm:cxn modelId="{9C76ED4F-1142-4587-819D-CE93A093C340}" type="presParOf" srcId="{5D6F14EE-D8D7-4A0B-8C08-F761C866CC2E}" destId="{B2B05233-3856-4AEF-A26E-D596CB023BDB}" srcOrd="3" destOrd="0" presId="urn:microsoft.com/office/officeart/2005/8/layout/hierarchy5"/>
    <dgm:cxn modelId="{EA5C74CD-6832-4484-AF7D-87DC65C8FD28}" type="presParOf" srcId="{B2B05233-3856-4AEF-A26E-D596CB023BDB}" destId="{741944AD-7DEF-4DD2-82FF-6CBBDBD754BE}" srcOrd="0" destOrd="0" presId="urn:microsoft.com/office/officeart/2005/8/layout/hierarchy5"/>
    <dgm:cxn modelId="{7E0A8C2B-2BB7-4621-AF68-DE7F586597B3}" type="presParOf" srcId="{B2B05233-3856-4AEF-A26E-D596CB023BDB}" destId="{77918A54-D6D4-4013-98F1-3FF72414ACCC}" srcOrd="1" destOrd="0" presId="urn:microsoft.com/office/officeart/2005/8/layout/hierarchy5"/>
    <dgm:cxn modelId="{501EAA3D-5EA8-4911-983B-1D20360C9B59}" type="presParOf" srcId="{77918A54-D6D4-4013-98F1-3FF72414ACCC}" destId="{EAEC0057-32BD-4791-A727-D95FAA51647B}" srcOrd="0" destOrd="0" presId="urn:microsoft.com/office/officeart/2005/8/layout/hierarchy5"/>
    <dgm:cxn modelId="{0BC10E70-062B-42DE-BE52-B954D9D5AD83}" type="presParOf" srcId="{EAEC0057-32BD-4791-A727-D95FAA51647B}" destId="{B87BA8B6-45BA-4CDD-A7FE-0C588537F60D}" srcOrd="0" destOrd="0" presId="urn:microsoft.com/office/officeart/2005/8/layout/hierarchy5"/>
    <dgm:cxn modelId="{8EA4919F-56BF-46E3-B626-148B902DB321}" type="presParOf" srcId="{77918A54-D6D4-4013-98F1-3FF72414ACCC}" destId="{7BBF5633-62CE-4EDD-A1EA-60090517F005}" srcOrd="1" destOrd="0" presId="urn:microsoft.com/office/officeart/2005/8/layout/hierarchy5"/>
    <dgm:cxn modelId="{4ECDEE02-F76E-468B-B0BD-DDC4460A7B8C}" type="presParOf" srcId="{7BBF5633-62CE-4EDD-A1EA-60090517F005}" destId="{81699340-9DA5-4D63-B558-8FDBB58E5F7D}" srcOrd="0" destOrd="0" presId="urn:microsoft.com/office/officeart/2005/8/layout/hierarchy5"/>
    <dgm:cxn modelId="{44DDF435-ABE8-42B3-80C7-CA53272297CA}" type="presParOf" srcId="{7BBF5633-62CE-4EDD-A1EA-60090517F005}" destId="{B973D2C9-2968-4BBD-A5BB-BD3C5C570AB3}" srcOrd="1" destOrd="0" presId="urn:microsoft.com/office/officeart/2005/8/layout/hierarchy5"/>
    <dgm:cxn modelId="{FF28EBD0-40BF-4E4D-9982-BFA05BE03872}" type="presParOf" srcId="{77918A54-D6D4-4013-98F1-3FF72414ACCC}" destId="{646E7DD8-BC14-47D1-BF0D-C47AE4B6264F}" srcOrd="2" destOrd="0" presId="urn:microsoft.com/office/officeart/2005/8/layout/hierarchy5"/>
    <dgm:cxn modelId="{89A94ED9-D8C9-4315-A525-7F9FA165F010}" type="presParOf" srcId="{646E7DD8-BC14-47D1-BF0D-C47AE4B6264F}" destId="{8020BD50-8C4C-44A2-A273-7597B3B0EE12}" srcOrd="0" destOrd="0" presId="urn:microsoft.com/office/officeart/2005/8/layout/hierarchy5"/>
    <dgm:cxn modelId="{230DBDD1-4E8C-4247-A116-91725A31BEA8}" type="presParOf" srcId="{77918A54-D6D4-4013-98F1-3FF72414ACCC}" destId="{A4DEA94D-5A74-4DC9-8978-04159AE02F30}" srcOrd="3" destOrd="0" presId="urn:microsoft.com/office/officeart/2005/8/layout/hierarchy5"/>
    <dgm:cxn modelId="{74335A19-B644-4E35-BE4D-7D58961B541D}" type="presParOf" srcId="{A4DEA94D-5A74-4DC9-8978-04159AE02F30}" destId="{6F9596B6-EF25-4986-8C7A-C85BC2D8026B}" srcOrd="0" destOrd="0" presId="urn:microsoft.com/office/officeart/2005/8/layout/hierarchy5"/>
    <dgm:cxn modelId="{A9CA9243-2155-4CEC-8990-0D9F87DEFC17}" type="presParOf" srcId="{A4DEA94D-5A74-4DC9-8978-04159AE02F30}" destId="{FF6FC237-6D5A-4E59-B33F-0A5109484511}" srcOrd="1" destOrd="0" presId="urn:microsoft.com/office/officeart/2005/8/layout/hierarchy5"/>
    <dgm:cxn modelId="{72A4697E-FFC5-47E0-B0A9-94746A499D77}" type="presParOf" srcId="{5D6F14EE-D8D7-4A0B-8C08-F761C866CC2E}" destId="{F21EF4E0-B991-40DF-9281-707B8C7E99E1}" srcOrd="4" destOrd="0" presId="urn:microsoft.com/office/officeart/2005/8/layout/hierarchy5"/>
    <dgm:cxn modelId="{1578CCE5-A023-4006-BBEF-3E998795E984}" type="presParOf" srcId="{F21EF4E0-B991-40DF-9281-707B8C7E99E1}" destId="{20960B98-E9A7-4903-BD0B-140BA3C30626}" srcOrd="0" destOrd="0" presId="urn:microsoft.com/office/officeart/2005/8/layout/hierarchy5"/>
    <dgm:cxn modelId="{CDC1B04B-7CFF-4D0D-8F89-347745E4A7A7}" type="presParOf" srcId="{5D6F14EE-D8D7-4A0B-8C08-F761C866CC2E}" destId="{1E532F02-DAC6-4713-A7E3-8F6BFE4109A5}" srcOrd="5" destOrd="0" presId="urn:microsoft.com/office/officeart/2005/8/layout/hierarchy5"/>
    <dgm:cxn modelId="{3B936ECE-FC2D-44C0-BE31-5ACB02551770}" type="presParOf" srcId="{1E532F02-DAC6-4713-A7E3-8F6BFE4109A5}" destId="{A4D941D4-298C-47E0-8EF3-6216529D3C2A}" srcOrd="0" destOrd="0" presId="urn:microsoft.com/office/officeart/2005/8/layout/hierarchy5"/>
    <dgm:cxn modelId="{FC6A4D13-55F6-43FF-8F6F-CF48784A154E}" type="presParOf" srcId="{1E532F02-DAC6-4713-A7E3-8F6BFE4109A5}" destId="{CB6D104B-DEA2-4368-B0A2-83EC6781CE40}" srcOrd="1" destOrd="0" presId="urn:microsoft.com/office/officeart/2005/8/layout/hierarchy5"/>
    <dgm:cxn modelId="{D31C289B-0D7A-496C-B22A-298260EEE138}" type="presParOf" srcId="{5D6F14EE-D8D7-4A0B-8C08-F761C866CC2E}" destId="{7EE00DC0-F3CB-467E-B67C-73BE5460149F}" srcOrd="6" destOrd="0" presId="urn:microsoft.com/office/officeart/2005/8/layout/hierarchy5"/>
    <dgm:cxn modelId="{EF317912-3DA6-49FA-A8CB-AA75AF45A5F8}" type="presParOf" srcId="{7EE00DC0-F3CB-467E-B67C-73BE5460149F}" destId="{24752656-5585-4AA7-908D-5EC4F96B5CF9}" srcOrd="0" destOrd="0" presId="urn:microsoft.com/office/officeart/2005/8/layout/hierarchy5"/>
    <dgm:cxn modelId="{1271C778-DA93-435A-A23C-FFBEC4F6EC96}" type="presParOf" srcId="{5D6F14EE-D8D7-4A0B-8C08-F761C866CC2E}" destId="{C1751FD1-E88F-4128-9140-E95E39BB366A}" srcOrd="7" destOrd="0" presId="urn:microsoft.com/office/officeart/2005/8/layout/hierarchy5"/>
    <dgm:cxn modelId="{3E8E1791-E9CB-49DF-99D1-A28A84E0BFA6}" type="presParOf" srcId="{C1751FD1-E88F-4128-9140-E95E39BB366A}" destId="{F265D55C-A8F9-41AC-B522-B528B2AFCB25}" srcOrd="0" destOrd="0" presId="urn:microsoft.com/office/officeart/2005/8/layout/hierarchy5"/>
    <dgm:cxn modelId="{EEB1DD43-54ED-4C4E-8ECF-655636DECE9E}" type="presParOf" srcId="{C1751FD1-E88F-4128-9140-E95E39BB366A}" destId="{7822855B-3AA2-4DEC-917B-F97EA7885291}" srcOrd="1" destOrd="0" presId="urn:microsoft.com/office/officeart/2005/8/layout/hierarchy5"/>
    <dgm:cxn modelId="{E7FD13CC-B997-4077-B9A0-A7AFE598167B}" type="presParOf" srcId="{01C9301B-3C99-46A0-ACCA-120BBC10858A}" destId="{CDA80A6F-909D-43B7-AD81-572EAB77235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F0241-3715-474D-A556-0425BDBB3ADB}">
      <dsp:nvSpPr>
        <dsp:cNvPr id="0" name=""/>
        <dsp:cNvSpPr/>
      </dsp:nvSpPr>
      <dsp:spPr>
        <a:xfrm>
          <a:off x="3755957" y="5914378"/>
          <a:ext cx="284444" cy="271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222" y="0"/>
              </a:lnTo>
              <a:lnTo>
                <a:pt x="142222" y="271002"/>
              </a:lnTo>
              <a:lnTo>
                <a:pt x="284444" y="2710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888357" y="6040058"/>
        <a:ext cx="19643" cy="19643"/>
      </dsp:txXfrm>
    </dsp:sp>
    <dsp:sp modelId="{5E5D3758-AD18-4047-A416-5E8444D200FF}">
      <dsp:nvSpPr>
        <dsp:cNvPr id="0" name=""/>
        <dsp:cNvSpPr/>
      </dsp:nvSpPr>
      <dsp:spPr>
        <a:xfrm>
          <a:off x="3755957" y="5643376"/>
          <a:ext cx="284444" cy="271002"/>
        </a:xfrm>
        <a:custGeom>
          <a:avLst/>
          <a:gdLst/>
          <a:ahLst/>
          <a:cxnLst/>
          <a:rect l="0" t="0" r="0" b="0"/>
          <a:pathLst>
            <a:path>
              <a:moveTo>
                <a:pt x="0" y="271002"/>
              </a:moveTo>
              <a:lnTo>
                <a:pt x="142222" y="271002"/>
              </a:lnTo>
              <a:lnTo>
                <a:pt x="142222" y="0"/>
              </a:lnTo>
              <a:lnTo>
                <a:pt x="28444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888357" y="5769055"/>
        <a:ext cx="19643" cy="19643"/>
      </dsp:txXfrm>
    </dsp:sp>
    <dsp:sp modelId="{D74C92FF-C493-4456-B515-A2AD639B11F6}">
      <dsp:nvSpPr>
        <dsp:cNvPr id="0" name=""/>
        <dsp:cNvSpPr/>
      </dsp:nvSpPr>
      <dsp:spPr>
        <a:xfrm>
          <a:off x="1315259" y="3075552"/>
          <a:ext cx="1018478" cy="2838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9239" y="0"/>
              </a:lnTo>
              <a:lnTo>
                <a:pt x="509239" y="2838825"/>
              </a:lnTo>
              <a:lnTo>
                <a:pt x="1018478" y="28388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1749098" y="4419565"/>
        <a:ext cx="150799" cy="150799"/>
      </dsp:txXfrm>
    </dsp:sp>
    <dsp:sp modelId="{A48C4F90-369C-447B-932D-07C555087AF9}">
      <dsp:nvSpPr>
        <dsp:cNvPr id="0" name=""/>
        <dsp:cNvSpPr/>
      </dsp:nvSpPr>
      <dsp:spPr>
        <a:xfrm>
          <a:off x="3755957" y="4559367"/>
          <a:ext cx="284444" cy="54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222" y="0"/>
              </a:lnTo>
              <a:lnTo>
                <a:pt x="142222" y="542004"/>
              </a:lnTo>
              <a:lnTo>
                <a:pt x="284444" y="54200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882877" y="4815067"/>
        <a:ext cx="30605" cy="30605"/>
      </dsp:txXfrm>
    </dsp:sp>
    <dsp:sp modelId="{6AAF3E6B-532F-4C50-A5B3-0BA4A9BD94A6}">
      <dsp:nvSpPr>
        <dsp:cNvPr id="0" name=""/>
        <dsp:cNvSpPr/>
      </dsp:nvSpPr>
      <dsp:spPr>
        <a:xfrm>
          <a:off x="3755957" y="4513647"/>
          <a:ext cx="2844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444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891068" y="4552256"/>
        <a:ext cx="14222" cy="14222"/>
      </dsp:txXfrm>
    </dsp:sp>
    <dsp:sp modelId="{62D28E0C-32B8-4E21-876A-69E9C3EDDF50}">
      <dsp:nvSpPr>
        <dsp:cNvPr id="0" name=""/>
        <dsp:cNvSpPr/>
      </dsp:nvSpPr>
      <dsp:spPr>
        <a:xfrm>
          <a:off x="3755957" y="4017362"/>
          <a:ext cx="284444" cy="542004"/>
        </a:xfrm>
        <a:custGeom>
          <a:avLst/>
          <a:gdLst/>
          <a:ahLst/>
          <a:cxnLst/>
          <a:rect l="0" t="0" r="0" b="0"/>
          <a:pathLst>
            <a:path>
              <a:moveTo>
                <a:pt x="0" y="542004"/>
              </a:moveTo>
              <a:lnTo>
                <a:pt x="142222" y="542004"/>
              </a:lnTo>
              <a:lnTo>
                <a:pt x="142222" y="0"/>
              </a:lnTo>
              <a:lnTo>
                <a:pt x="28444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882877" y="4273062"/>
        <a:ext cx="30605" cy="30605"/>
      </dsp:txXfrm>
    </dsp:sp>
    <dsp:sp modelId="{96350AB3-05B7-4C65-B31D-44D49112D772}">
      <dsp:nvSpPr>
        <dsp:cNvPr id="0" name=""/>
        <dsp:cNvSpPr/>
      </dsp:nvSpPr>
      <dsp:spPr>
        <a:xfrm>
          <a:off x="1315259" y="3075552"/>
          <a:ext cx="1018478" cy="1483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9239" y="0"/>
              </a:lnTo>
              <a:lnTo>
                <a:pt x="509239" y="1483814"/>
              </a:lnTo>
              <a:lnTo>
                <a:pt x="1018478" y="14838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kern="1200"/>
        </a:p>
      </dsp:txBody>
      <dsp:txXfrm>
        <a:off x="1779505" y="3772467"/>
        <a:ext cx="89986" cy="89986"/>
      </dsp:txXfrm>
    </dsp:sp>
    <dsp:sp modelId="{9507A133-7018-4DD7-A05B-4321E1721D2A}">
      <dsp:nvSpPr>
        <dsp:cNvPr id="0" name=""/>
        <dsp:cNvSpPr/>
      </dsp:nvSpPr>
      <dsp:spPr>
        <a:xfrm>
          <a:off x="3755957" y="3204356"/>
          <a:ext cx="284444" cy="271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222" y="0"/>
              </a:lnTo>
              <a:lnTo>
                <a:pt x="142222" y="271002"/>
              </a:lnTo>
              <a:lnTo>
                <a:pt x="284444" y="2710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888357" y="3330035"/>
        <a:ext cx="19643" cy="19643"/>
      </dsp:txXfrm>
    </dsp:sp>
    <dsp:sp modelId="{D8CCBB59-5F7F-4E1F-A598-F78E9867D769}">
      <dsp:nvSpPr>
        <dsp:cNvPr id="0" name=""/>
        <dsp:cNvSpPr/>
      </dsp:nvSpPr>
      <dsp:spPr>
        <a:xfrm>
          <a:off x="5462621" y="2933353"/>
          <a:ext cx="284444" cy="271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222" y="0"/>
              </a:lnTo>
              <a:lnTo>
                <a:pt x="142222" y="271002"/>
              </a:lnTo>
              <a:lnTo>
                <a:pt x="284444" y="2710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95021" y="3059032"/>
        <a:ext cx="19643" cy="19643"/>
      </dsp:txXfrm>
    </dsp:sp>
    <dsp:sp modelId="{82D2EA16-301A-40E6-9543-0C177511630B}">
      <dsp:nvSpPr>
        <dsp:cNvPr id="0" name=""/>
        <dsp:cNvSpPr/>
      </dsp:nvSpPr>
      <dsp:spPr>
        <a:xfrm>
          <a:off x="5462621" y="2662351"/>
          <a:ext cx="284444" cy="271002"/>
        </a:xfrm>
        <a:custGeom>
          <a:avLst/>
          <a:gdLst/>
          <a:ahLst/>
          <a:cxnLst/>
          <a:rect l="0" t="0" r="0" b="0"/>
          <a:pathLst>
            <a:path>
              <a:moveTo>
                <a:pt x="0" y="271002"/>
              </a:moveTo>
              <a:lnTo>
                <a:pt x="142222" y="271002"/>
              </a:lnTo>
              <a:lnTo>
                <a:pt x="142222" y="0"/>
              </a:lnTo>
              <a:lnTo>
                <a:pt x="284444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95021" y="2788030"/>
        <a:ext cx="19643" cy="19643"/>
      </dsp:txXfrm>
    </dsp:sp>
    <dsp:sp modelId="{7599FF88-F5EB-4578-82CB-6064ADFD8AE9}">
      <dsp:nvSpPr>
        <dsp:cNvPr id="0" name=""/>
        <dsp:cNvSpPr/>
      </dsp:nvSpPr>
      <dsp:spPr>
        <a:xfrm>
          <a:off x="3755957" y="2933353"/>
          <a:ext cx="284444" cy="271002"/>
        </a:xfrm>
        <a:custGeom>
          <a:avLst/>
          <a:gdLst/>
          <a:ahLst/>
          <a:cxnLst/>
          <a:rect l="0" t="0" r="0" b="0"/>
          <a:pathLst>
            <a:path>
              <a:moveTo>
                <a:pt x="0" y="271002"/>
              </a:moveTo>
              <a:lnTo>
                <a:pt x="142222" y="271002"/>
              </a:lnTo>
              <a:lnTo>
                <a:pt x="142222" y="0"/>
              </a:lnTo>
              <a:lnTo>
                <a:pt x="28444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888357" y="3059032"/>
        <a:ext cx="19643" cy="19643"/>
      </dsp:txXfrm>
    </dsp:sp>
    <dsp:sp modelId="{C11A71B4-F929-4666-A83D-B86DB0A4F8DC}">
      <dsp:nvSpPr>
        <dsp:cNvPr id="0" name=""/>
        <dsp:cNvSpPr/>
      </dsp:nvSpPr>
      <dsp:spPr>
        <a:xfrm>
          <a:off x="1315259" y="3075552"/>
          <a:ext cx="1018478" cy="128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9239" y="0"/>
              </a:lnTo>
              <a:lnTo>
                <a:pt x="509239" y="128803"/>
              </a:lnTo>
              <a:lnTo>
                <a:pt x="1018478" y="12880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1798833" y="3114289"/>
        <a:ext cx="51329" cy="51329"/>
      </dsp:txXfrm>
    </dsp:sp>
    <dsp:sp modelId="{FAB482FF-B36C-4DE5-8C06-C69E4239E1C9}">
      <dsp:nvSpPr>
        <dsp:cNvPr id="0" name=""/>
        <dsp:cNvSpPr/>
      </dsp:nvSpPr>
      <dsp:spPr>
        <a:xfrm>
          <a:off x="5462621" y="1849344"/>
          <a:ext cx="284444" cy="271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222" y="0"/>
              </a:lnTo>
              <a:lnTo>
                <a:pt x="142222" y="271002"/>
              </a:lnTo>
              <a:lnTo>
                <a:pt x="284444" y="2710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95021" y="1975023"/>
        <a:ext cx="19643" cy="19643"/>
      </dsp:txXfrm>
    </dsp:sp>
    <dsp:sp modelId="{4D3EF2C2-7D86-4501-9CEB-D65079E2F8EB}">
      <dsp:nvSpPr>
        <dsp:cNvPr id="0" name=""/>
        <dsp:cNvSpPr/>
      </dsp:nvSpPr>
      <dsp:spPr>
        <a:xfrm>
          <a:off x="5462621" y="1578342"/>
          <a:ext cx="284444" cy="271002"/>
        </a:xfrm>
        <a:custGeom>
          <a:avLst/>
          <a:gdLst/>
          <a:ahLst/>
          <a:cxnLst/>
          <a:rect l="0" t="0" r="0" b="0"/>
          <a:pathLst>
            <a:path>
              <a:moveTo>
                <a:pt x="0" y="271002"/>
              </a:moveTo>
              <a:lnTo>
                <a:pt x="142222" y="271002"/>
              </a:lnTo>
              <a:lnTo>
                <a:pt x="142222" y="0"/>
              </a:lnTo>
              <a:lnTo>
                <a:pt x="284444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595021" y="1704021"/>
        <a:ext cx="19643" cy="19643"/>
      </dsp:txXfrm>
    </dsp:sp>
    <dsp:sp modelId="{CA6F894C-6A6B-4F33-800D-F83707580D47}">
      <dsp:nvSpPr>
        <dsp:cNvPr id="0" name=""/>
        <dsp:cNvSpPr/>
      </dsp:nvSpPr>
      <dsp:spPr>
        <a:xfrm>
          <a:off x="3755957" y="1578342"/>
          <a:ext cx="284444" cy="271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222" y="0"/>
              </a:lnTo>
              <a:lnTo>
                <a:pt x="142222" y="271002"/>
              </a:lnTo>
              <a:lnTo>
                <a:pt x="284444" y="2710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888357" y="1704021"/>
        <a:ext cx="19643" cy="19643"/>
      </dsp:txXfrm>
    </dsp:sp>
    <dsp:sp modelId="{1BD2FDB4-328D-4A32-9987-76B770B3360B}">
      <dsp:nvSpPr>
        <dsp:cNvPr id="0" name=""/>
        <dsp:cNvSpPr/>
      </dsp:nvSpPr>
      <dsp:spPr>
        <a:xfrm>
          <a:off x="3755957" y="1307339"/>
          <a:ext cx="284444" cy="271002"/>
        </a:xfrm>
        <a:custGeom>
          <a:avLst/>
          <a:gdLst/>
          <a:ahLst/>
          <a:cxnLst/>
          <a:rect l="0" t="0" r="0" b="0"/>
          <a:pathLst>
            <a:path>
              <a:moveTo>
                <a:pt x="0" y="271002"/>
              </a:moveTo>
              <a:lnTo>
                <a:pt x="142222" y="271002"/>
              </a:lnTo>
              <a:lnTo>
                <a:pt x="142222" y="0"/>
              </a:lnTo>
              <a:lnTo>
                <a:pt x="28444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888357" y="1433019"/>
        <a:ext cx="19643" cy="19643"/>
      </dsp:txXfrm>
    </dsp:sp>
    <dsp:sp modelId="{4B28483F-E1F6-4F6E-95D4-29BB92F6713D}">
      <dsp:nvSpPr>
        <dsp:cNvPr id="0" name=""/>
        <dsp:cNvSpPr/>
      </dsp:nvSpPr>
      <dsp:spPr>
        <a:xfrm>
          <a:off x="1315259" y="1578342"/>
          <a:ext cx="1018478" cy="1497210"/>
        </a:xfrm>
        <a:custGeom>
          <a:avLst/>
          <a:gdLst/>
          <a:ahLst/>
          <a:cxnLst/>
          <a:rect l="0" t="0" r="0" b="0"/>
          <a:pathLst>
            <a:path>
              <a:moveTo>
                <a:pt x="0" y="1497210"/>
              </a:moveTo>
              <a:lnTo>
                <a:pt x="509239" y="1497210"/>
              </a:lnTo>
              <a:lnTo>
                <a:pt x="509239" y="0"/>
              </a:lnTo>
              <a:lnTo>
                <a:pt x="101847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00" kern="1200"/>
        </a:p>
      </dsp:txBody>
      <dsp:txXfrm>
        <a:off x="1779228" y="2281677"/>
        <a:ext cx="90539" cy="90539"/>
      </dsp:txXfrm>
    </dsp:sp>
    <dsp:sp modelId="{27D8F9B7-E56C-4539-AEE2-F56F62C8D3E1}">
      <dsp:nvSpPr>
        <dsp:cNvPr id="0" name=""/>
        <dsp:cNvSpPr/>
      </dsp:nvSpPr>
      <dsp:spPr>
        <a:xfrm>
          <a:off x="3755957" y="494333"/>
          <a:ext cx="284444" cy="271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222" y="0"/>
              </a:lnTo>
              <a:lnTo>
                <a:pt x="142222" y="271002"/>
              </a:lnTo>
              <a:lnTo>
                <a:pt x="284444" y="2710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888357" y="620012"/>
        <a:ext cx="19643" cy="19643"/>
      </dsp:txXfrm>
    </dsp:sp>
    <dsp:sp modelId="{56A6F0DF-1CCB-4820-852F-84A5E5FBA8E2}">
      <dsp:nvSpPr>
        <dsp:cNvPr id="0" name=""/>
        <dsp:cNvSpPr/>
      </dsp:nvSpPr>
      <dsp:spPr>
        <a:xfrm>
          <a:off x="3755957" y="223330"/>
          <a:ext cx="284444" cy="271002"/>
        </a:xfrm>
        <a:custGeom>
          <a:avLst/>
          <a:gdLst/>
          <a:ahLst/>
          <a:cxnLst/>
          <a:rect l="0" t="0" r="0" b="0"/>
          <a:pathLst>
            <a:path>
              <a:moveTo>
                <a:pt x="0" y="271002"/>
              </a:moveTo>
              <a:lnTo>
                <a:pt x="142222" y="271002"/>
              </a:lnTo>
              <a:lnTo>
                <a:pt x="142222" y="0"/>
              </a:lnTo>
              <a:lnTo>
                <a:pt x="28444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3888357" y="349010"/>
        <a:ext cx="19643" cy="19643"/>
      </dsp:txXfrm>
    </dsp:sp>
    <dsp:sp modelId="{970523FB-0FB8-4665-8E09-03205B7C3DBD}">
      <dsp:nvSpPr>
        <dsp:cNvPr id="0" name=""/>
        <dsp:cNvSpPr/>
      </dsp:nvSpPr>
      <dsp:spPr>
        <a:xfrm>
          <a:off x="1315259" y="494333"/>
          <a:ext cx="1018478" cy="2581219"/>
        </a:xfrm>
        <a:custGeom>
          <a:avLst/>
          <a:gdLst/>
          <a:ahLst/>
          <a:cxnLst/>
          <a:rect l="0" t="0" r="0" b="0"/>
          <a:pathLst>
            <a:path>
              <a:moveTo>
                <a:pt x="0" y="2581219"/>
              </a:moveTo>
              <a:lnTo>
                <a:pt x="509239" y="2581219"/>
              </a:lnTo>
              <a:lnTo>
                <a:pt x="509239" y="0"/>
              </a:lnTo>
              <a:lnTo>
                <a:pt x="101847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/>
        </a:p>
      </dsp:txBody>
      <dsp:txXfrm>
        <a:off x="1755126" y="1715570"/>
        <a:ext cx="138744" cy="138744"/>
      </dsp:txXfrm>
    </dsp:sp>
    <dsp:sp modelId="{2D7637AB-3D69-4CA2-92D4-2A8FC95B18A1}">
      <dsp:nvSpPr>
        <dsp:cNvPr id="0" name=""/>
        <dsp:cNvSpPr/>
      </dsp:nvSpPr>
      <dsp:spPr>
        <a:xfrm>
          <a:off x="13170" y="2858751"/>
          <a:ext cx="2170574" cy="4336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Según el dominio de investigación</a:t>
          </a:r>
          <a:endParaRPr lang="es-CO" sz="1400" kern="1200" dirty="0"/>
        </a:p>
      </dsp:txBody>
      <dsp:txXfrm>
        <a:off x="13170" y="2858751"/>
        <a:ext cx="2170574" cy="433603"/>
      </dsp:txXfrm>
    </dsp:sp>
    <dsp:sp modelId="{0C781A5B-FE46-4890-B7C9-8340287022C0}">
      <dsp:nvSpPr>
        <dsp:cNvPr id="0" name=""/>
        <dsp:cNvSpPr/>
      </dsp:nvSpPr>
      <dsp:spPr>
        <a:xfrm>
          <a:off x="2333737" y="277531"/>
          <a:ext cx="1422220" cy="4336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Número de sectores que incluya</a:t>
          </a:r>
          <a:endParaRPr lang="es-CO" sz="1200" kern="1200" dirty="0"/>
        </a:p>
      </dsp:txBody>
      <dsp:txXfrm>
        <a:off x="2333737" y="277531"/>
        <a:ext cx="1422220" cy="433603"/>
      </dsp:txXfrm>
    </dsp:sp>
    <dsp:sp modelId="{A3436140-491A-4DFB-AD8E-29AF09ABC048}">
      <dsp:nvSpPr>
        <dsp:cNvPr id="0" name=""/>
        <dsp:cNvSpPr/>
      </dsp:nvSpPr>
      <dsp:spPr>
        <a:xfrm>
          <a:off x="4040401" y="6528"/>
          <a:ext cx="1422220" cy="433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err="1" smtClean="0"/>
            <a:t>Uniecuacionales</a:t>
          </a:r>
          <a:endParaRPr lang="es-CO" sz="1400" kern="1200" dirty="0"/>
        </a:p>
      </dsp:txBody>
      <dsp:txXfrm>
        <a:off x="4040401" y="6528"/>
        <a:ext cx="1422220" cy="433603"/>
      </dsp:txXfrm>
    </dsp:sp>
    <dsp:sp modelId="{550EF7EF-F550-4871-8E48-0167A3C7D95D}">
      <dsp:nvSpPr>
        <dsp:cNvPr id="0" name=""/>
        <dsp:cNvSpPr/>
      </dsp:nvSpPr>
      <dsp:spPr>
        <a:xfrm>
          <a:off x="4040401" y="548533"/>
          <a:ext cx="1422220" cy="433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err="1" smtClean="0"/>
            <a:t>Multiecuacionales</a:t>
          </a:r>
          <a:endParaRPr lang="es-CO" sz="1400" kern="1200" dirty="0"/>
        </a:p>
      </dsp:txBody>
      <dsp:txXfrm>
        <a:off x="4040401" y="548533"/>
        <a:ext cx="1422220" cy="433603"/>
      </dsp:txXfrm>
    </dsp:sp>
    <dsp:sp modelId="{24A9ABD2-02E6-4B8F-AF8E-EB28076A9808}">
      <dsp:nvSpPr>
        <dsp:cNvPr id="0" name=""/>
        <dsp:cNvSpPr/>
      </dsp:nvSpPr>
      <dsp:spPr>
        <a:xfrm>
          <a:off x="2333737" y="1361540"/>
          <a:ext cx="1422220" cy="4336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Composición de variables económicas</a:t>
          </a:r>
          <a:endParaRPr lang="es-CO" sz="1200" kern="1200" dirty="0"/>
        </a:p>
      </dsp:txBody>
      <dsp:txXfrm>
        <a:off x="2333737" y="1361540"/>
        <a:ext cx="1422220" cy="433603"/>
      </dsp:txXfrm>
    </dsp:sp>
    <dsp:sp modelId="{AAB68847-299C-423B-A454-D34D4BE0ABC5}">
      <dsp:nvSpPr>
        <dsp:cNvPr id="0" name=""/>
        <dsp:cNvSpPr/>
      </dsp:nvSpPr>
      <dsp:spPr>
        <a:xfrm>
          <a:off x="4040401" y="1090538"/>
          <a:ext cx="1422220" cy="433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Microeconómicos</a:t>
          </a:r>
          <a:endParaRPr lang="es-CO" sz="1400" kern="1200" dirty="0"/>
        </a:p>
      </dsp:txBody>
      <dsp:txXfrm>
        <a:off x="4040401" y="1090538"/>
        <a:ext cx="1422220" cy="433603"/>
      </dsp:txXfrm>
    </dsp:sp>
    <dsp:sp modelId="{E9FEF7A3-0B31-447A-8758-55104A4F30FC}">
      <dsp:nvSpPr>
        <dsp:cNvPr id="0" name=""/>
        <dsp:cNvSpPr/>
      </dsp:nvSpPr>
      <dsp:spPr>
        <a:xfrm>
          <a:off x="4040401" y="1632542"/>
          <a:ext cx="1422220" cy="433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Macroeconómicos</a:t>
          </a:r>
          <a:endParaRPr lang="es-CO" sz="1400" kern="1200" dirty="0"/>
        </a:p>
      </dsp:txBody>
      <dsp:txXfrm>
        <a:off x="4040401" y="1632542"/>
        <a:ext cx="1422220" cy="433603"/>
      </dsp:txXfrm>
    </dsp:sp>
    <dsp:sp modelId="{E4B11F07-BFBE-4665-AB5E-EEE986C5E723}">
      <dsp:nvSpPr>
        <dsp:cNvPr id="0" name=""/>
        <dsp:cNvSpPr/>
      </dsp:nvSpPr>
      <dsp:spPr>
        <a:xfrm>
          <a:off x="5747065" y="1361540"/>
          <a:ext cx="1422220" cy="4336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Nacionales</a:t>
          </a:r>
          <a:endParaRPr lang="es-CO" sz="1400" kern="1200" dirty="0"/>
        </a:p>
      </dsp:txBody>
      <dsp:txXfrm>
        <a:off x="5747065" y="1361540"/>
        <a:ext cx="1422220" cy="433603"/>
      </dsp:txXfrm>
    </dsp:sp>
    <dsp:sp modelId="{70F97C3D-6B4B-4F36-AC7D-DF4EDA10A45F}">
      <dsp:nvSpPr>
        <dsp:cNvPr id="0" name=""/>
        <dsp:cNvSpPr/>
      </dsp:nvSpPr>
      <dsp:spPr>
        <a:xfrm>
          <a:off x="5747065" y="1903545"/>
          <a:ext cx="1422220" cy="4336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Regionales</a:t>
          </a:r>
          <a:endParaRPr lang="es-CO" sz="1400" kern="1200" dirty="0"/>
        </a:p>
      </dsp:txBody>
      <dsp:txXfrm>
        <a:off x="5747065" y="1903545"/>
        <a:ext cx="1422220" cy="433603"/>
      </dsp:txXfrm>
    </dsp:sp>
    <dsp:sp modelId="{04D2CB88-BD5D-4092-913A-E8224139144F}">
      <dsp:nvSpPr>
        <dsp:cNvPr id="0" name=""/>
        <dsp:cNvSpPr/>
      </dsp:nvSpPr>
      <dsp:spPr>
        <a:xfrm>
          <a:off x="2333737" y="2987554"/>
          <a:ext cx="1422220" cy="4336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Relación de causalidad </a:t>
          </a:r>
          <a:r>
            <a:rPr lang="es-CO" sz="1200" kern="1200" dirty="0" err="1" smtClean="0"/>
            <a:t>intertemporal</a:t>
          </a:r>
          <a:endParaRPr lang="es-CO" sz="1200" kern="1200" dirty="0"/>
        </a:p>
      </dsp:txBody>
      <dsp:txXfrm>
        <a:off x="2333737" y="2987554"/>
        <a:ext cx="1422220" cy="433603"/>
      </dsp:txXfrm>
    </dsp:sp>
    <dsp:sp modelId="{C5834EFF-92AA-4B33-B0A8-6B90F24BE789}">
      <dsp:nvSpPr>
        <dsp:cNvPr id="0" name=""/>
        <dsp:cNvSpPr/>
      </dsp:nvSpPr>
      <dsp:spPr>
        <a:xfrm>
          <a:off x="4040401" y="2716551"/>
          <a:ext cx="1422220" cy="433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Estáticos</a:t>
          </a:r>
          <a:endParaRPr lang="es-CO" sz="1400" kern="1200" dirty="0"/>
        </a:p>
      </dsp:txBody>
      <dsp:txXfrm>
        <a:off x="4040401" y="2716551"/>
        <a:ext cx="1422220" cy="433603"/>
      </dsp:txXfrm>
    </dsp:sp>
    <dsp:sp modelId="{86E3ECAC-BD9A-48C9-A47D-A1FD80537767}">
      <dsp:nvSpPr>
        <dsp:cNvPr id="0" name=""/>
        <dsp:cNvSpPr/>
      </dsp:nvSpPr>
      <dsp:spPr>
        <a:xfrm>
          <a:off x="5747065" y="2445549"/>
          <a:ext cx="1422220" cy="4336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Históricos</a:t>
          </a:r>
          <a:endParaRPr lang="es-CO" sz="1400" kern="1200" dirty="0"/>
        </a:p>
      </dsp:txBody>
      <dsp:txXfrm>
        <a:off x="5747065" y="2445549"/>
        <a:ext cx="1422220" cy="433603"/>
      </dsp:txXfrm>
    </dsp:sp>
    <dsp:sp modelId="{3929A7F7-FEF9-4489-B3C8-75E352374A6A}">
      <dsp:nvSpPr>
        <dsp:cNvPr id="0" name=""/>
        <dsp:cNvSpPr/>
      </dsp:nvSpPr>
      <dsp:spPr>
        <a:xfrm>
          <a:off x="5747065" y="2987554"/>
          <a:ext cx="1422220" cy="4336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A históricos</a:t>
          </a:r>
          <a:endParaRPr lang="es-CO" sz="1400" kern="1200" dirty="0"/>
        </a:p>
      </dsp:txBody>
      <dsp:txXfrm>
        <a:off x="5747065" y="2987554"/>
        <a:ext cx="1422220" cy="433603"/>
      </dsp:txXfrm>
    </dsp:sp>
    <dsp:sp modelId="{39FE2443-C877-4D76-A6DA-B0E917C6F315}">
      <dsp:nvSpPr>
        <dsp:cNvPr id="0" name=""/>
        <dsp:cNvSpPr/>
      </dsp:nvSpPr>
      <dsp:spPr>
        <a:xfrm>
          <a:off x="4040401" y="3258556"/>
          <a:ext cx="1422220" cy="433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Dinámicos</a:t>
          </a:r>
          <a:endParaRPr lang="es-CO" sz="1400" kern="1200" dirty="0"/>
        </a:p>
      </dsp:txBody>
      <dsp:txXfrm>
        <a:off x="4040401" y="3258556"/>
        <a:ext cx="1422220" cy="433603"/>
      </dsp:txXfrm>
    </dsp:sp>
    <dsp:sp modelId="{203261B6-D7CF-4FC8-9AF4-C1C09EF1E375}">
      <dsp:nvSpPr>
        <dsp:cNvPr id="0" name=""/>
        <dsp:cNvSpPr/>
      </dsp:nvSpPr>
      <dsp:spPr>
        <a:xfrm>
          <a:off x="2333737" y="4342565"/>
          <a:ext cx="1422220" cy="4336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Ley de causalidad entre los sectores</a:t>
          </a:r>
          <a:endParaRPr lang="es-CO" sz="1200" kern="1200" dirty="0"/>
        </a:p>
      </dsp:txBody>
      <dsp:txXfrm>
        <a:off x="2333737" y="4342565"/>
        <a:ext cx="1422220" cy="433603"/>
      </dsp:txXfrm>
    </dsp:sp>
    <dsp:sp modelId="{F1381B43-305B-404A-835E-66051BCA15DE}">
      <dsp:nvSpPr>
        <dsp:cNvPr id="0" name=""/>
        <dsp:cNvSpPr/>
      </dsp:nvSpPr>
      <dsp:spPr>
        <a:xfrm>
          <a:off x="4040401" y="3800561"/>
          <a:ext cx="1422220" cy="433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Interdependientes</a:t>
          </a:r>
          <a:endParaRPr lang="es-CO" sz="1400" kern="1200" dirty="0"/>
        </a:p>
      </dsp:txBody>
      <dsp:txXfrm>
        <a:off x="4040401" y="3800561"/>
        <a:ext cx="1422220" cy="433603"/>
      </dsp:txXfrm>
    </dsp:sp>
    <dsp:sp modelId="{B57C69A7-AFE8-4925-BB2B-D2A99A525B60}">
      <dsp:nvSpPr>
        <dsp:cNvPr id="0" name=""/>
        <dsp:cNvSpPr/>
      </dsp:nvSpPr>
      <dsp:spPr>
        <a:xfrm>
          <a:off x="4040401" y="4342565"/>
          <a:ext cx="1422220" cy="433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Recursivos</a:t>
          </a:r>
          <a:endParaRPr lang="es-CO" sz="1400" kern="1200" dirty="0"/>
        </a:p>
      </dsp:txBody>
      <dsp:txXfrm>
        <a:off x="4040401" y="4342565"/>
        <a:ext cx="1422220" cy="433603"/>
      </dsp:txXfrm>
    </dsp:sp>
    <dsp:sp modelId="{ACE8B5CA-E9FF-4625-A05D-B92FE6FD1269}">
      <dsp:nvSpPr>
        <dsp:cNvPr id="0" name=""/>
        <dsp:cNvSpPr/>
      </dsp:nvSpPr>
      <dsp:spPr>
        <a:xfrm>
          <a:off x="4040401" y="4884570"/>
          <a:ext cx="1422220" cy="433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Particionales</a:t>
          </a:r>
          <a:endParaRPr lang="es-CO" sz="1400" kern="1200" dirty="0"/>
        </a:p>
      </dsp:txBody>
      <dsp:txXfrm>
        <a:off x="4040401" y="4884570"/>
        <a:ext cx="1422220" cy="433603"/>
      </dsp:txXfrm>
    </dsp:sp>
    <dsp:sp modelId="{D22FC4FE-9155-4050-85B5-6A10495246B5}">
      <dsp:nvSpPr>
        <dsp:cNvPr id="0" name=""/>
        <dsp:cNvSpPr/>
      </dsp:nvSpPr>
      <dsp:spPr>
        <a:xfrm>
          <a:off x="2333737" y="5697577"/>
          <a:ext cx="1422220" cy="4336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Intervención o no intervención del comercio exterior</a:t>
          </a:r>
          <a:endParaRPr lang="es-CO" sz="1200" kern="1200" dirty="0"/>
        </a:p>
      </dsp:txBody>
      <dsp:txXfrm>
        <a:off x="2333737" y="5697577"/>
        <a:ext cx="1422220" cy="433603"/>
      </dsp:txXfrm>
    </dsp:sp>
    <dsp:sp modelId="{A5E17023-BD23-4ACC-AD38-E023DE7B1AA6}">
      <dsp:nvSpPr>
        <dsp:cNvPr id="0" name=""/>
        <dsp:cNvSpPr/>
      </dsp:nvSpPr>
      <dsp:spPr>
        <a:xfrm>
          <a:off x="4040401" y="5426574"/>
          <a:ext cx="1422220" cy="433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Abiertos</a:t>
          </a:r>
          <a:endParaRPr lang="es-CO" sz="1400" kern="1200" dirty="0"/>
        </a:p>
      </dsp:txBody>
      <dsp:txXfrm>
        <a:off x="4040401" y="5426574"/>
        <a:ext cx="1422220" cy="433603"/>
      </dsp:txXfrm>
    </dsp:sp>
    <dsp:sp modelId="{9C776C84-2885-4F89-8007-705EED466043}">
      <dsp:nvSpPr>
        <dsp:cNvPr id="0" name=""/>
        <dsp:cNvSpPr/>
      </dsp:nvSpPr>
      <dsp:spPr>
        <a:xfrm>
          <a:off x="4040401" y="5968579"/>
          <a:ext cx="1422220" cy="433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Cerrados</a:t>
          </a:r>
          <a:endParaRPr lang="es-CO" sz="1400" kern="1200" dirty="0"/>
        </a:p>
      </dsp:txBody>
      <dsp:txXfrm>
        <a:off x="4040401" y="5968579"/>
        <a:ext cx="1422220" cy="433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AD6EB-C8A9-49AB-9064-E6F0303653AA}">
      <dsp:nvSpPr>
        <dsp:cNvPr id="0" name=""/>
        <dsp:cNvSpPr/>
      </dsp:nvSpPr>
      <dsp:spPr>
        <a:xfrm>
          <a:off x="7963801" y="4648385"/>
          <a:ext cx="91440" cy="487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79906-26B3-4C8F-AB1D-3EBA7B1C6270}">
      <dsp:nvSpPr>
        <dsp:cNvPr id="0" name=""/>
        <dsp:cNvSpPr/>
      </dsp:nvSpPr>
      <dsp:spPr>
        <a:xfrm>
          <a:off x="7963801" y="3096863"/>
          <a:ext cx="91440" cy="487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38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FE4AF-E361-4D2B-A882-AFF9E0256FB6}">
      <dsp:nvSpPr>
        <dsp:cNvPr id="0" name=""/>
        <dsp:cNvSpPr/>
      </dsp:nvSpPr>
      <dsp:spPr>
        <a:xfrm>
          <a:off x="4937200" y="1545341"/>
          <a:ext cx="3072320" cy="487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136"/>
              </a:lnTo>
              <a:lnTo>
                <a:pt x="3072320" y="332136"/>
              </a:lnTo>
              <a:lnTo>
                <a:pt x="3072320" y="48738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25A6A-C179-4B21-B1B8-C937B936944C}">
      <dsp:nvSpPr>
        <dsp:cNvPr id="0" name=""/>
        <dsp:cNvSpPr/>
      </dsp:nvSpPr>
      <dsp:spPr>
        <a:xfrm>
          <a:off x="5915587" y="4648385"/>
          <a:ext cx="91440" cy="487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735AA-EF47-4725-901E-B11E8C861109}">
      <dsp:nvSpPr>
        <dsp:cNvPr id="0" name=""/>
        <dsp:cNvSpPr/>
      </dsp:nvSpPr>
      <dsp:spPr>
        <a:xfrm>
          <a:off x="5915587" y="3096863"/>
          <a:ext cx="91440" cy="487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38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97880-F980-4C93-B3D7-C80B135CC129}">
      <dsp:nvSpPr>
        <dsp:cNvPr id="0" name=""/>
        <dsp:cNvSpPr/>
      </dsp:nvSpPr>
      <dsp:spPr>
        <a:xfrm>
          <a:off x="4937200" y="1545341"/>
          <a:ext cx="1024106" cy="487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136"/>
              </a:lnTo>
              <a:lnTo>
                <a:pt x="1024106" y="332136"/>
              </a:lnTo>
              <a:lnTo>
                <a:pt x="1024106" y="48738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9AEFE-9109-46CF-BCF6-2715372BFCC8}">
      <dsp:nvSpPr>
        <dsp:cNvPr id="0" name=""/>
        <dsp:cNvSpPr/>
      </dsp:nvSpPr>
      <dsp:spPr>
        <a:xfrm>
          <a:off x="3867373" y="3096863"/>
          <a:ext cx="91440" cy="487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38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0E011-3F32-4A53-9252-76C34417662B}">
      <dsp:nvSpPr>
        <dsp:cNvPr id="0" name=""/>
        <dsp:cNvSpPr/>
      </dsp:nvSpPr>
      <dsp:spPr>
        <a:xfrm>
          <a:off x="3913093" y="1545341"/>
          <a:ext cx="1024106" cy="487381"/>
        </a:xfrm>
        <a:custGeom>
          <a:avLst/>
          <a:gdLst/>
          <a:ahLst/>
          <a:cxnLst/>
          <a:rect l="0" t="0" r="0" b="0"/>
          <a:pathLst>
            <a:path>
              <a:moveTo>
                <a:pt x="1024106" y="0"/>
              </a:moveTo>
              <a:lnTo>
                <a:pt x="1024106" y="332136"/>
              </a:lnTo>
              <a:lnTo>
                <a:pt x="0" y="332136"/>
              </a:lnTo>
              <a:lnTo>
                <a:pt x="0" y="48738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2C6D0-4A7A-48D3-9AB3-F88CADFD08AF}">
      <dsp:nvSpPr>
        <dsp:cNvPr id="0" name=""/>
        <dsp:cNvSpPr/>
      </dsp:nvSpPr>
      <dsp:spPr>
        <a:xfrm>
          <a:off x="1864880" y="4648385"/>
          <a:ext cx="1024106" cy="487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136"/>
              </a:lnTo>
              <a:lnTo>
                <a:pt x="1024106" y="332136"/>
              </a:lnTo>
              <a:lnTo>
                <a:pt x="1024106" y="487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646D8-A7A7-4F41-838D-17A05059B463}">
      <dsp:nvSpPr>
        <dsp:cNvPr id="0" name=""/>
        <dsp:cNvSpPr/>
      </dsp:nvSpPr>
      <dsp:spPr>
        <a:xfrm>
          <a:off x="840773" y="4648385"/>
          <a:ext cx="1024106" cy="487381"/>
        </a:xfrm>
        <a:custGeom>
          <a:avLst/>
          <a:gdLst/>
          <a:ahLst/>
          <a:cxnLst/>
          <a:rect l="0" t="0" r="0" b="0"/>
          <a:pathLst>
            <a:path>
              <a:moveTo>
                <a:pt x="1024106" y="0"/>
              </a:moveTo>
              <a:lnTo>
                <a:pt x="1024106" y="332136"/>
              </a:lnTo>
              <a:lnTo>
                <a:pt x="0" y="332136"/>
              </a:lnTo>
              <a:lnTo>
                <a:pt x="0" y="487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D86CE-6F04-4127-9AE5-65CB11BD395F}">
      <dsp:nvSpPr>
        <dsp:cNvPr id="0" name=""/>
        <dsp:cNvSpPr/>
      </dsp:nvSpPr>
      <dsp:spPr>
        <a:xfrm>
          <a:off x="1819160" y="3096863"/>
          <a:ext cx="91440" cy="487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38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49E70-55A3-497A-AEDC-C674FE4515C5}">
      <dsp:nvSpPr>
        <dsp:cNvPr id="0" name=""/>
        <dsp:cNvSpPr/>
      </dsp:nvSpPr>
      <dsp:spPr>
        <a:xfrm>
          <a:off x="1864880" y="1545341"/>
          <a:ext cx="3072320" cy="487381"/>
        </a:xfrm>
        <a:custGeom>
          <a:avLst/>
          <a:gdLst/>
          <a:ahLst/>
          <a:cxnLst/>
          <a:rect l="0" t="0" r="0" b="0"/>
          <a:pathLst>
            <a:path>
              <a:moveTo>
                <a:pt x="3072320" y="0"/>
              </a:moveTo>
              <a:lnTo>
                <a:pt x="3072320" y="332136"/>
              </a:lnTo>
              <a:lnTo>
                <a:pt x="0" y="332136"/>
              </a:lnTo>
              <a:lnTo>
                <a:pt x="0" y="48738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16FB0-C46F-4A2B-883E-6753B687F032}">
      <dsp:nvSpPr>
        <dsp:cNvPr id="0" name=""/>
        <dsp:cNvSpPr/>
      </dsp:nvSpPr>
      <dsp:spPr>
        <a:xfrm>
          <a:off x="4099295" y="481201"/>
          <a:ext cx="1675811" cy="1064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5A098-42CF-4554-AA46-6F223B850E48}">
      <dsp:nvSpPr>
        <dsp:cNvPr id="0" name=""/>
        <dsp:cNvSpPr/>
      </dsp:nvSpPr>
      <dsp:spPr>
        <a:xfrm>
          <a:off x="4285496" y="658092"/>
          <a:ext cx="1675811" cy="1064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Según el objetivo buscado</a:t>
          </a:r>
          <a:endParaRPr lang="es-CO" sz="2000" kern="1200" dirty="0"/>
        </a:p>
      </dsp:txBody>
      <dsp:txXfrm>
        <a:off x="4316664" y="689260"/>
        <a:ext cx="1613475" cy="1001804"/>
      </dsp:txXfrm>
    </dsp:sp>
    <dsp:sp modelId="{4A3CE2E3-1BFF-4F11-8858-D3CD7FFEF28A}">
      <dsp:nvSpPr>
        <dsp:cNvPr id="0" name=""/>
        <dsp:cNvSpPr/>
      </dsp:nvSpPr>
      <dsp:spPr>
        <a:xfrm>
          <a:off x="1026974" y="2032723"/>
          <a:ext cx="1675811" cy="1064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62BC83-0C1E-45C6-9A4B-B288C7ACC778}">
      <dsp:nvSpPr>
        <dsp:cNvPr id="0" name=""/>
        <dsp:cNvSpPr/>
      </dsp:nvSpPr>
      <dsp:spPr>
        <a:xfrm>
          <a:off x="1213176" y="2209614"/>
          <a:ext cx="1675811" cy="1064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Descriptivos</a:t>
          </a:r>
          <a:endParaRPr lang="es-CO" sz="2000" kern="1200" dirty="0"/>
        </a:p>
      </dsp:txBody>
      <dsp:txXfrm>
        <a:off x="1244344" y="2240782"/>
        <a:ext cx="1613475" cy="1001804"/>
      </dsp:txXfrm>
    </dsp:sp>
    <dsp:sp modelId="{397D1834-6C9B-479B-AF90-142E4A30E231}">
      <dsp:nvSpPr>
        <dsp:cNvPr id="0" name=""/>
        <dsp:cNvSpPr/>
      </dsp:nvSpPr>
      <dsp:spPr>
        <a:xfrm>
          <a:off x="1026974" y="3584245"/>
          <a:ext cx="1675811" cy="1064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0B8017-4967-45BB-9CAB-6C16CF2015B8}">
      <dsp:nvSpPr>
        <dsp:cNvPr id="0" name=""/>
        <dsp:cNvSpPr/>
      </dsp:nvSpPr>
      <dsp:spPr>
        <a:xfrm>
          <a:off x="1213176" y="3761136"/>
          <a:ext cx="1675811" cy="1064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Qué ha pasado?</a:t>
          </a:r>
          <a:endParaRPr lang="es-CO" sz="1200" kern="1200" dirty="0"/>
        </a:p>
      </dsp:txBody>
      <dsp:txXfrm>
        <a:off x="1244344" y="3792304"/>
        <a:ext cx="1613475" cy="1001804"/>
      </dsp:txXfrm>
    </dsp:sp>
    <dsp:sp modelId="{78DEE8F7-4C19-4BBF-8B26-1E1D8CC59BC7}">
      <dsp:nvSpPr>
        <dsp:cNvPr id="0" name=""/>
        <dsp:cNvSpPr/>
      </dsp:nvSpPr>
      <dsp:spPr>
        <a:xfrm>
          <a:off x="2868" y="5135767"/>
          <a:ext cx="1675811" cy="1064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2D0DDF-37DB-4F65-8C38-88337B1DE391}">
      <dsp:nvSpPr>
        <dsp:cNvPr id="0" name=""/>
        <dsp:cNvSpPr/>
      </dsp:nvSpPr>
      <dsp:spPr>
        <a:xfrm>
          <a:off x="189069" y="5312658"/>
          <a:ext cx="1675811" cy="1064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Modelos de tendencia</a:t>
          </a:r>
          <a:endParaRPr lang="es-CO" sz="1200" kern="1200" dirty="0"/>
        </a:p>
      </dsp:txBody>
      <dsp:txXfrm>
        <a:off x="220237" y="5343826"/>
        <a:ext cx="1613475" cy="1001804"/>
      </dsp:txXfrm>
    </dsp:sp>
    <dsp:sp modelId="{5B9809CF-9BB5-44D7-9B90-12BD837C908C}">
      <dsp:nvSpPr>
        <dsp:cNvPr id="0" name=""/>
        <dsp:cNvSpPr/>
      </dsp:nvSpPr>
      <dsp:spPr>
        <a:xfrm>
          <a:off x="2051081" y="5135767"/>
          <a:ext cx="1675811" cy="1064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D1D454-3E44-4693-A788-CBBFD4F1EB60}">
      <dsp:nvSpPr>
        <dsp:cNvPr id="0" name=""/>
        <dsp:cNvSpPr/>
      </dsp:nvSpPr>
      <dsp:spPr>
        <a:xfrm>
          <a:off x="2237282" y="5312658"/>
          <a:ext cx="1675811" cy="1064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Indicadores económicos</a:t>
          </a:r>
          <a:endParaRPr lang="es-CO" sz="1200" kern="1200" dirty="0"/>
        </a:p>
      </dsp:txBody>
      <dsp:txXfrm>
        <a:off x="2268450" y="5343826"/>
        <a:ext cx="1613475" cy="1001804"/>
      </dsp:txXfrm>
    </dsp:sp>
    <dsp:sp modelId="{A33690F0-15E4-4C98-B9CF-1EAFFAC35BC5}">
      <dsp:nvSpPr>
        <dsp:cNvPr id="0" name=""/>
        <dsp:cNvSpPr/>
      </dsp:nvSpPr>
      <dsp:spPr>
        <a:xfrm>
          <a:off x="3075188" y="2032723"/>
          <a:ext cx="1675811" cy="1064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D49362-299A-489D-B9A2-3C44125A8A8A}">
      <dsp:nvSpPr>
        <dsp:cNvPr id="0" name=""/>
        <dsp:cNvSpPr/>
      </dsp:nvSpPr>
      <dsp:spPr>
        <a:xfrm>
          <a:off x="3261389" y="2209614"/>
          <a:ext cx="1675811" cy="1064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Explicativos</a:t>
          </a:r>
          <a:endParaRPr lang="es-CO" sz="2000" kern="1200" dirty="0"/>
        </a:p>
      </dsp:txBody>
      <dsp:txXfrm>
        <a:off x="3292557" y="2240782"/>
        <a:ext cx="1613475" cy="1001804"/>
      </dsp:txXfrm>
    </dsp:sp>
    <dsp:sp modelId="{8900D060-6A4B-4300-9E43-62D2B1D86915}">
      <dsp:nvSpPr>
        <dsp:cNvPr id="0" name=""/>
        <dsp:cNvSpPr/>
      </dsp:nvSpPr>
      <dsp:spPr>
        <a:xfrm>
          <a:off x="3075188" y="3584245"/>
          <a:ext cx="1675811" cy="1064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B13EC0-91D2-4D35-A0E9-1F86BBEAFDAB}">
      <dsp:nvSpPr>
        <dsp:cNvPr id="0" name=""/>
        <dsp:cNvSpPr/>
      </dsp:nvSpPr>
      <dsp:spPr>
        <a:xfrm>
          <a:off x="3261389" y="3761136"/>
          <a:ext cx="1675811" cy="1064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Porqué ha pasado?</a:t>
          </a:r>
          <a:endParaRPr lang="es-CO" sz="1200" kern="1200" dirty="0"/>
        </a:p>
      </dsp:txBody>
      <dsp:txXfrm>
        <a:off x="3292557" y="3792304"/>
        <a:ext cx="1613475" cy="1001804"/>
      </dsp:txXfrm>
    </dsp:sp>
    <dsp:sp modelId="{40CCE30B-7686-4647-AC75-56108510FBB5}">
      <dsp:nvSpPr>
        <dsp:cNvPr id="0" name=""/>
        <dsp:cNvSpPr/>
      </dsp:nvSpPr>
      <dsp:spPr>
        <a:xfrm>
          <a:off x="5123402" y="2032723"/>
          <a:ext cx="1675811" cy="1064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7F3ED8-F29E-4C50-88B9-E4563E2F59BD}">
      <dsp:nvSpPr>
        <dsp:cNvPr id="0" name=""/>
        <dsp:cNvSpPr/>
      </dsp:nvSpPr>
      <dsp:spPr>
        <a:xfrm>
          <a:off x="5309603" y="2209614"/>
          <a:ext cx="1675811" cy="1064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Predictivos</a:t>
          </a:r>
          <a:endParaRPr lang="es-CO" sz="2000" kern="1200" dirty="0"/>
        </a:p>
      </dsp:txBody>
      <dsp:txXfrm>
        <a:off x="5340771" y="2240782"/>
        <a:ext cx="1613475" cy="1001804"/>
      </dsp:txXfrm>
    </dsp:sp>
    <dsp:sp modelId="{AF8A2F18-D087-4E1C-8FBA-601A13AD517F}">
      <dsp:nvSpPr>
        <dsp:cNvPr id="0" name=""/>
        <dsp:cNvSpPr/>
      </dsp:nvSpPr>
      <dsp:spPr>
        <a:xfrm>
          <a:off x="5123402" y="3584245"/>
          <a:ext cx="1675811" cy="1064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87C328-1255-4C80-9124-0E30A4655A03}">
      <dsp:nvSpPr>
        <dsp:cNvPr id="0" name=""/>
        <dsp:cNvSpPr/>
      </dsp:nvSpPr>
      <dsp:spPr>
        <a:xfrm>
          <a:off x="5309603" y="3761136"/>
          <a:ext cx="1675811" cy="1064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Qué pasará?</a:t>
          </a:r>
          <a:endParaRPr lang="es-CO" sz="1200" kern="1200" dirty="0"/>
        </a:p>
      </dsp:txBody>
      <dsp:txXfrm>
        <a:off x="5340771" y="3792304"/>
        <a:ext cx="1613475" cy="1001804"/>
      </dsp:txXfrm>
    </dsp:sp>
    <dsp:sp modelId="{36A181C2-5EB0-4CED-AC05-BC42E4C625D7}">
      <dsp:nvSpPr>
        <dsp:cNvPr id="0" name=""/>
        <dsp:cNvSpPr/>
      </dsp:nvSpPr>
      <dsp:spPr>
        <a:xfrm>
          <a:off x="5123402" y="5135767"/>
          <a:ext cx="1675811" cy="1064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F8D1C5-3E6B-4D84-A1E9-7F0E6026E999}">
      <dsp:nvSpPr>
        <dsp:cNvPr id="0" name=""/>
        <dsp:cNvSpPr/>
      </dsp:nvSpPr>
      <dsp:spPr>
        <a:xfrm>
          <a:off x="5309603" y="5312658"/>
          <a:ext cx="1675811" cy="1064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Deben tener permanencia estructural</a:t>
          </a:r>
          <a:endParaRPr lang="es-CO" sz="1200" kern="1200" dirty="0"/>
        </a:p>
      </dsp:txBody>
      <dsp:txXfrm>
        <a:off x="5340771" y="5343826"/>
        <a:ext cx="1613475" cy="1001804"/>
      </dsp:txXfrm>
    </dsp:sp>
    <dsp:sp modelId="{84489948-FF4E-4A9A-B2CA-92A7F50B6576}">
      <dsp:nvSpPr>
        <dsp:cNvPr id="0" name=""/>
        <dsp:cNvSpPr/>
      </dsp:nvSpPr>
      <dsp:spPr>
        <a:xfrm>
          <a:off x="7171615" y="2032723"/>
          <a:ext cx="1675811" cy="1064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B488BF-D6FE-45C7-ABC7-77FD923E93DC}">
      <dsp:nvSpPr>
        <dsp:cNvPr id="0" name=""/>
        <dsp:cNvSpPr/>
      </dsp:nvSpPr>
      <dsp:spPr>
        <a:xfrm>
          <a:off x="7357816" y="2209614"/>
          <a:ext cx="1675811" cy="1064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De decisión</a:t>
          </a:r>
          <a:endParaRPr lang="es-CO" sz="2000" kern="1200" dirty="0"/>
        </a:p>
      </dsp:txBody>
      <dsp:txXfrm>
        <a:off x="7388984" y="2240782"/>
        <a:ext cx="1613475" cy="1001804"/>
      </dsp:txXfrm>
    </dsp:sp>
    <dsp:sp modelId="{13048877-9290-4694-A27C-A3628DED92A3}">
      <dsp:nvSpPr>
        <dsp:cNvPr id="0" name=""/>
        <dsp:cNvSpPr/>
      </dsp:nvSpPr>
      <dsp:spPr>
        <a:xfrm>
          <a:off x="7171615" y="3584245"/>
          <a:ext cx="1675811" cy="1064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CAB304-1158-4BA5-91DD-3C57A61DB450}">
      <dsp:nvSpPr>
        <dsp:cNvPr id="0" name=""/>
        <dsp:cNvSpPr/>
      </dsp:nvSpPr>
      <dsp:spPr>
        <a:xfrm>
          <a:off x="7357816" y="3761136"/>
          <a:ext cx="1675811" cy="1064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Sirven para prefijan los objetivos que los sujetos desean alcanzar</a:t>
          </a:r>
          <a:endParaRPr lang="es-CO" sz="1200" kern="1200" dirty="0"/>
        </a:p>
      </dsp:txBody>
      <dsp:txXfrm>
        <a:off x="7388984" y="3792304"/>
        <a:ext cx="1613475" cy="1001804"/>
      </dsp:txXfrm>
    </dsp:sp>
    <dsp:sp modelId="{755B6D43-F345-4BED-BF3E-D96CB84465CF}">
      <dsp:nvSpPr>
        <dsp:cNvPr id="0" name=""/>
        <dsp:cNvSpPr/>
      </dsp:nvSpPr>
      <dsp:spPr>
        <a:xfrm>
          <a:off x="7171615" y="5135767"/>
          <a:ext cx="1675811" cy="1064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DF946C-AE61-4EFB-A07F-368CA39EA336}">
      <dsp:nvSpPr>
        <dsp:cNvPr id="0" name=""/>
        <dsp:cNvSpPr/>
      </dsp:nvSpPr>
      <dsp:spPr>
        <a:xfrm>
          <a:off x="7357816" y="5312658"/>
          <a:ext cx="1675811" cy="1064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Investigación de operaciones, programación lineal, no lineal, teoría de juegos</a:t>
          </a:r>
          <a:endParaRPr lang="es-CO" sz="1200" kern="1200" dirty="0"/>
        </a:p>
      </dsp:txBody>
      <dsp:txXfrm>
        <a:off x="7388984" y="5343826"/>
        <a:ext cx="1613475" cy="1001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B0086-2D27-4DD9-BCEE-DB31F9E5867D}">
      <dsp:nvSpPr>
        <dsp:cNvPr id="0" name=""/>
        <dsp:cNvSpPr/>
      </dsp:nvSpPr>
      <dsp:spPr>
        <a:xfrm>
          <a:off x="942" y="2834617"/>
          <a:ext cx="2377529" cy="1188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Clasificación de variables </a:t>
          </a:r>
          <a:endParaRPr lang="es-CO" sz="2400" kern="1200" dirty="0"/>
        </a:p>
      </dsp:txBody>
      <dsp:txXfrm>
        <a:off x="35760" y="2869435"/>
        <a:ext cx="2307893" cy="1119128"/>
      </dsp:txXfrm>
    </dsp:sp>
    <dsp:sp modelId="{645D0D6A-98CB-47DB-A691-8AC5F49E91C1}">
      <dsp:nvSpPr>
        <dsp:cNvPr id="0" name=""/>
        <dsp:cNvSpPr/>
      </dsp:nvSpPr>
      <dsp:spPr>
        <a:xfrm rot="17692822">
          <a:off x="1723771" y="2388089"/>
          <a:ext cx="2260411" cy="31201"/>
        </a:xfrm>
        <a:custGeom>
          <a:avLst/>
          <a:gdLst/>
          <a:ahLst/>
          <a:cxnLst/>
          <a:rect l="0" t="0" r="0" b="0"/>
          <a:pathLst>
            <a:path>
              <a:moveTo>
                <a:pt x="0" y="15600"/>
              </a:moveTo>
              <a:lnTo>
                <a:pt x="2260411" y="156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>
        <a:off x="2797467" y="2347180"/>
        <a:ext cx="113020" cy="113020"/>
      </dsp:txXfrm>
    </dsp:sp>
    <dsp:sp modelId="{BD5B027E-C1AC-46A3-B997-4CBC5C4EE9EB}">
      <dsp:nvSpPr>
        <dsp:cNvPr id="0" name=""/>
        <dsp:cNvSpPr/>
      </dsp:nvSpPr>
      <dsp:spPr>
        <a:xfrm>
          <a:off x="3329483" y="783998"/>
          <a:ext cx="2377529" cy="1188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Endógenas</a:t>
          </a:r>
          <a:endParaRPr lang="es-CO" sz="2400" kern="1200" dirty="0"/>
        </a:p>
      </dsp:txBody>
      <dsp:txXfrm>
        <a:off x="3364301" y="818816"/>
        <a:ext cx="2307893" cy="1119128"/>
      </dsp:txXfrm>
    </dsp:sp>
    <dsp:sp modelId="{3502089A-FCAF-4BF0-B4E3-F7D9314B73C0}">
      <dsp:nvSpPr>
        <dsp:cNvPr id="0" name=""/>
        <dsp:cNvSpPr/>
      </dsp:nvSpPr>
      <dsp:spPr>
        <a:xfrm rot="19457599">
          <a:off x="2268390" y="3071629"/>
          <a:ext cx="1171174" cy="31201"/>
        </a:xfrm>
        <a:custGeom>
          <a:avLst/>
          <a:gdLst/>
          <a:ahLst/>
          <a:cxnLst/>
          <a:rect l="0" t="0" r="0" b="0"/>
          <a:pathLst>
            <a:path>
              <a:moveTo>
                <a:pt x="0" y="15600"/>
              </a:moveTo>
              <a:lnTo>
                <a:pt x="1171174" y="156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824698" y="3057950"/>
        <a:ext cx="58558" cy="58558"/>
      </dsp:txXfrm>
    </dsp:sp>
    <dsp:sp modelId="{741944AD-7DEF-4DD2-82FF-6CBBDBD754BE}">
      <dsp:nvSpPr>
        <dsp:cNvPr id="0" name=""/>
        <dsp:cNvSpPr/>
      </dsp:nvSpPr>
      <dsp:spPr>
        <a:xfrm>
          <a:off x="3329483" y="2151078"/>
          <a:ext cx="2377529" cy="1188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Predeterminadas</a:t>
          </a:r>
          <a:endParaRPr lang="es-CO" sz="2400" kern="1200" dirty="0"/>
        </a:p>
      </dsp:txBody>
      <dsp:txXfrm>
        <a:off x="3364301" y="2185896"/>
        <a:ext cx="2307893" cy="1119128"/>
      </dsp:txXfrm>
    </dsp:sp>
    <dsp:sp modelId="{EAEC0057-32BD-4791-A727-D95FAA51647B}">
      <dsp:nvSpPr>
        <dsp:cNvPr id="0" name=""/>
        <dsp:cNvSpPr/>
      </dsp:nvSpPr>
      <dsp:spPr>
        <a:xfrm rot="19457599">
          <a:off x="5596931" y="2388089"/>
          <a:ext cx="1171174" cy="31201"/>
        </a:xfrm>
        <a:custGeom>
          <a:avLst/>
          <a:gdLst/>
          <a:ahLst/>
          <a:cxnLst/>
          <a:rect l="0" t="0" r="0" b="0"/>
          <a:pathLst>
            <a:path>
              <a:moveTo>
                <a:pt x="0" y="15600"/>
              </a:moveTo>
              <a:lnTo>
                <a:pt x="1171174" y="156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6153239" y="2374411"/>
        <a:ext cx="58558" cy="58558"/>
      </dsp:txXfrm>
    </dsp:sp>
    <dsp:sp modelId="{81699340-9DA5-4D63-B558-8FDBB58E5F7D}">
      <dsp:nvSpPr>
        <dsp:cNvPr id="0" name=""/>
        <dsp:cNvSpPr/>
      </dsp:nvSpPr>
      <dsp:spPr>
        <a:xfrm>
          <a:off x="6658024" y="1467538"/>
          <a:ext cx="2377529" cy="1188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Exógenas</a:t>
          </a:r>
          <a:endParaRPr lang="es-CO" sz="2000" kern="1200" dirty="0"/>
        </a:p>
      </dsp:txBody>
      <dsp:txXfrm>
        <a:off x="6692842" y="1502356"/>
        <a:ext cx="2307893" cy="1119128"/>
      </dsp:txXfrm>
    </dsp:sp>
    <dsp:sp modelId="{646E7DD8-BC14-47D1-BF0D-C47AE4B6264F}">
      <dsp:nvSpPr>
        <dsp:cNvPr id="0" name=""/>
        <dsp:cNvSpPr/>
      </dsp:nvSpPr>
      <dsp:spPr>
        <a:xfrm rot="2142401">
          <a:off x="5596931" y="3071629"/>
          <a:ext cx="1171174" cy="31201"/>
        </a:xfrm>
        <a:custGeom>
          <a:avLst/>
          <a:gdLst/>
          <a:ahLst/>
          <a:cxnLst/>
          <a:rect l="0" t="0" r="0" b="0"/>
          <a:pathLst>
            <a:path>
              <a:moveTo>
                <a:pt x="0" y="15600"/>
              </a:moveTo>
              <a:lnTo>
                <a:pt x="1171174" y="156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6153239" y="3057950"/>
        <a:ext cx="58558" cy="58558"/>
      </dsp:txXfrm>
    </dsp:sp>
    <dsp:sp modelId="{6F9596B6-EF25-4986-8C7A-C85BC2D8026B}">
      <dsp:nvSpPr>
        <dsp:cNvPr id="0" name=""/>
        <dsp:cNvSpPr/>
      </dsp:nvSpPr>
      <dsp:spPr>
        <a:xfrm>
          <a:off x="6658024" y="2834617"/>
          <a:ext cx="2377529" cy="1188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Endógenas con retardo</a:t>
          </a:r>
          <a:endParaRPr lang="es-CO" sz="1800" kern="1200" dirty="0"/>
        </a:p>
      </dsp:txBody>
      <dsp:txXfrm>
        <a:off x="6692842" y="2869435"/>
        <a:ext cx="2307893" cy="1119128"/>
      </dsp:txXfrm>
    </dsp:sp>
    <dsp:sp modelId="{F21EF4E0-B991-40DF-9281-707B8C7E99E1}">
      <dsp:nvSpPr>
        <dsp:cNvPr id="0" name=""/>
        <dsp:cNvSpPr/>
      </dsp:nvSpPr>
      <dsp:spPr>
        <a:xfrm rot="2142401">
          <a:off x="2268390" y="3755169"/>
          <a:ext cx="1171174" cy="31201"/>
        </a:xfrm>
        <a:custGeom>
          <a:avLst/>
          <a:gdLst/>
          <a:ahLst/>
          <a:cxnLst/>
          <a:rect l="0" t="0" r="0" b="0"/>
          <a:pathLst>
            <a:path>
              <a:moveTo>
                <a:pt x="0" y="15600"/>
              </a:moveTo>
              <a:lnTo>
                <a:pt x="1171174" y="156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824698" y="3741490"/>
        <a:ext cx="58558" cy="58558"/>
      </dsp:txXfrm>
    </dsp:sp>
    <dsp:sp modelId="{A4D941D4-298C-47E0-8EF3-6216529D3C2A}">
      <dsp:nvSpPr>
        <dsp:cNvPr id="0" name=""/>
        <dsp:cNvSpPr/>
      </dsp:nvSpPr>
      <dsp:spPr>
        <a:xfrm>
          <a:off x="3329483" y="3518157"/>
          <a:ext cx="2377529" cy="1188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Aleatorias o estocásticas</a:t>
          </a:r>
          <a:endParaRPr lang="es-CO" sz="2400" kern="1200" dirty="0"/>
        </a:p>
      </dsp:txBody>
      <dsp:txXfrm>
        <a:off x="3364301" y="3552975"/>
        <a:ext cx="2307893" cy="1119128"/>
      </dsp:txXfrm>
    </dsp:sp>
    <dsp:sp modelId="{7EE00DC0-F3CB-467E-B67C-73BE5460149F}">
      <dsp:nvSpPr>
        <dsp:cNvPr id="0" name=""/>
        <dsp:cNvSpPr/>
      </dsp:nvSpPr>
      <dsp:spPr>
        <a:xfrm rot="3907178">
          <a:off x="1723771" y="4438708"/>
          <a:ext cx="2260411" cy="31201"/>
        </a:xfrm>
        <a:custGeom>
          <a:avLst/>
          <a:gdLst/>
          <a:ahLst/>
          <a:cxnLst/>
          <a:rect l="0" t="0" r="0" b="0"/>
          <a:pathLst>
            <a:path>
              <a:moveTo>
                <a:pt x="0" y="15600"/>
              </a:moveTo>
              <a:lnTo>
                <a:pt x="2260411" y="156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>
        <a:off x="2797467" y="4397799"/>
        <a:ext cx="113020" cy="113020"/>
      </dsp:txXfrm>
    </dsp:sp>
    <dsp:sp modelId="{F265D55C-A8F9-41AC-B522-B528B2AFCB25}">
      <dsp:nvSpPr>
        <dsp:cNvPr id="0" name=""/>
        <dsp:cNvSpPr/>
      </dsp:nvSpPr>
      <dsp:spPr>
        <a:xfrm>
          <a:off x="3329483" y="4885236"/>
          <a:ext cx="2377529" cy="1188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Expectativas</a:t>
          </a:r>
          <a:endParaRPr lang="es-CO" sz="2400" kern="1200" dirty="0"/>
        </a:p>
      </dsp:txBody>
      <dsp:txXfrm>
        <a:off x="3364301" y="4920054"/>
        <a:ext cx="2307893" cy="1119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400-9F92-405B-A8F6-5F1A5169B384}" type="datetimeFigureOut">
              <a:rPr lang="es-CO" smtClean="0"/>
              <a:t>17/03/2013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C33C-39B4-4E9E-875B-5E5242F46F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62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400-9F92-405B-A8F6-5F1A5169B384}" type="datetimeFigureOut">
              <a:rPr lang="es-CO" smtClean="0"/>
              <a:t>17/03/2013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C33C-39B4-4E9E-875B-5E5242F46F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353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400-9F92-405B-A8F6-5F1A5169B384}" type="datetimeFigureOut">
              <a:rPr lang="es-CO" smtClean="0"/>
              <a:t>17/03/2013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C33C-39B4-4E9E-875B-5E5242F46F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287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400-9F92-405B-A8F6-5F1A5169B384}" type="datetimeFigureOut">
              <a:rPr lang="es-CO" smtClean="0"/>
              <a:t>17/03/2013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C33C-39B4-4E9E-875B-5E5242F46F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421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400-9F92-405B-A8F6-5F1A5169B384}" type="datetimeFigureOut">
              <a:rPr lang="es-CO" smtClean="0"/>
              <a:t>17/03/2013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C33C-39B4-4E9E-875B-5E5242F46F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7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400-9F92-405B-A8F6-5F1A5169B384}" type="datetimeFigureOut">
              <a:rPr lang="es-CO" smtClean="0"/>
              <a:t>17/03/2013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C33C-39B4-4E9E-875B-5E5242F46F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816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400-9F92-405B-A8F6-5F1A5169B384}" type="datetimeFigureOut">
              <a:rPr lang="es-CO" smtClean="0"/>
              <a:t>17/03/2013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C33C-39B4-4E9E-875B-5E5242F46F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8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400-9F92-405B-A8F6-5F1A5169B384}" type="datetimeFigureOut">
              <a:rPr lang="es-CO" smtClean="0"/>
              <a:t>17/03/2013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C33C-39B4-4E9E-875B-5E5242F46F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89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400-9F92-405B-A8F6-5F1A5169B384}" type="datetimeFigureOut">
              <a:rPr lang="es-CO" smtClean="0"/>
              <a:t>17/03/2013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C33C-39B4-4E9E-875B-5E5242F46F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641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400-9F92-405B-A8F6-5F1A5169B384}" type="datetimeFigureOut">
              <a:rPr lang="es-CO" smtClean="0"/>
              <a:t>17/03/2013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C33C-39B4-4E9E-875B-5E5242F46F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687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400-9F92-405B-A8F6-5F1A5169B384}" type="datetimeFigureOut">
              <a:rPr lang="es-CO" smtClean="0"/>
              <a:t>17/03/2013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C33C-39B4-4E9E-875B-5E5242F46F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35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400-9F92-405B-A8F6-5F1A5169B384}" type="datetimeFigureOut">
              <a:rPr lang="es-CO" smtClean="0"/>
              <a:t>17/03/2013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C33C-39B4-4E9E-875B-5E5242F46F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38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793934597"/>
              </p:ext>
            </p:extLst>
          </p:nvPr>
        </p:nvGraphicFramePr>
        <p:xfrm>
          <a:off x="251520" y="188640"/>
          <a:ext cx="8784976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59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761977918"/>
              </p:ext>
            </p:extLst>
          </p:nvPr>
        </p:nvGraphicFramePr>
        <p:xfrm>
          <a:off x="0" y="0"/>
          <a:ext cx="903649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6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922814770"/>
              </p:ext>
            </p:extLst>
          </p:nvPr>
        </p:nvGraphicFramePr>
        <p:xfrm>
          <a:off x="0" y="0"/>
          <a:ext cx="903649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5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112</Words>
  <Application>Microsoft Office PowerPoint</Application>
  <PresentationFormat>Presentación en pantalla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Castaño</dc:creator>
  <cp:lastModifiedBy>Andrés Castaño</cp:lastModifiedBy>
  <cp:revision>11</cp:revision>
  <dcterms:created xsi:type="dcterms:W3CDTF">2013-03-18T03:37:08Z</dcterms:created>
  <dcterms:modified xsi:type="dcterms:W3CDTF">2013-03-19T01:22:22Z</dcterms:modified>
</cp:coreProperties>
</file>