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3AD2D-7A8F-41CE-A873-B1AC17D12A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78CE38-FC1E-4532-87F8-FD223BA25C0C}">
      <dgm:prSet phldrT="[Texto]" custT="1"/>
      <dgm:spPr/>
      <dgm:t>
        <a:bodyPr/>
        <a:lstStyle/>
        <a:p>
          <a:r>
            <a:rPr lang="es-CO" sz="1600" dirty="0" smtClean="0"/>
            <a:t>Impuestos</a:t>
          </a:r>
        </a:p>
        <a:p>
          <a:r>
            <a:rPr lang="es-ES" sz="1600" noProof="0" dirty="0" smtClean="0"/>
            <a:t>Cual es el fin?</a:t>
          </a:r>
          <a:endParaRPr lang="es-ES" sz="1600" noProof="0" dirty="0"/>
        </a:p>
      </dgm:t>
    </dgm:pt>
    <dgm:pt modelId="{9066A8F0-813D-4167-94F6-7E17E7F77775}" type="parTrans" cxnId="{C252D46F-256F-48CB-96FD-5892B287E94E}">
      <dgm:prSet/>
      <dgm:spPr/>
      <dgm:t>
        <a:bodyPr/>
        <a:lstStyle/>
        <a:p>
          <a:endParaRPr lang="es-CO"/>
        </a:p>
      </dgm:t>
    </dgm:pt>
    <dgm:pt modelId="{7D4DD54E-1986-406D-BB05-4E2401018CB7}" type="sibTrans" cxnId="{C252D46F-256F-48CB-96FD-5892B287E94E}">
      <dgm:prSet/>
      <dgm:spPr/>
      <dgm:t>
        <a:bodyPr/>
        <a:lstStyle/>
        <a:p>
          <a:endParaRPr lang="es-CO"/>
        </a:p>
      </dgm:t>
    </dgm:pt>
    <dgm:pt modelId="{7300E7A6-D4F5-4E45-A6FD-0B2550E1F19B}">
      <dgm:prSet phldrT="[Texto]" custT="1"/>
      <dgm:spPr/>
      <dgm:t>
        <a:bodyPr/>
        <a:lstStyle/>
        <a:p>
          <a:r>
            <a:rPr lang="es-CO" sz="1400" dirty="0" smtClean="0"/>
            <a:t>Dentro del flujo circular</a:t>
          </a:r>
          <a:endParaRPr lang="es-CO" sz="1400" dirty="0"/>
        </a:p>
      </dgm:t>
    </dgm:pt>
    <dgm:pt modelId="{817972B9-63E2-46B4-B6A1-E611E1F83642}" type="parTrans" cxnId="{A9391193-4FDC-4D0F-9C9C-1A279EE345A5}">
      <dgm:prSet/>
      <dgm:spPr/>
      <dgm:t>
        <a:bodyPr/>
        <a:lstStyle/>
        <a:p>
          <a:endParaRPr lang="es-CO" sz="1200"/>
        </a:p>
      </dgm:t>
    </dgm:pt>
    <dgm:pt modelId="{FD79A616-BAC2-40D4-8D6B-41AC65FE731E}" type="sibTrans" cxnId="{A9391193-4FDC-4D0F-9C9C-1A279EE345A5}">
      <dgm:prSet/>
      <dgm:spPr/>
      <dgm:t>
        <a:bodyPr/>
        <a:lstStyle/>
        <a:p>
          <a:endParaRPr lang="es-CO"/>
        </a:p>
      </dgm:t>
    </dgm:pt>
    <dgm:pt modelId="{15534374-843F-4223-97C9-E57C2B28B3EB}">
      <dgm:prSet phldrT="[Texto]" custT="1"/>
      <dgm:spPr/>
      <dgm:t>
        <a:bodyPr/>
        <a:lstStyle/>
        <a:p>
          <a:r>
            <a:rPr lang="es-CO" sz="1100" dirty="0" smtClean="0"/>
            <a:t>Impuestos a las empresas</a:t>
          </a:r>
          <a:endParaRPr lang="es-CO" sz="1100" dirty="0"/>
        </a:p>
      </dgm:t>
    </dgm:pt>
    <dgm:pt modelId="{2AE90589-E941-49DD-9871-A6183FC8DA4D}" type="parTrans" cxnId="{D9B1079F-3DEC-4EAD-A563-F72FD913FF90}">
      <dgm:prSet/>
      <dgm:spPr/>
      <dgm:t>
        <a:bodyPr/>
        <a:lstStyle/>
        <a:p>
          <a:endParaRPr lang="es-CO" sz="1200"/>
        </a:p>
      </dgm:t>
    </dgm:pt>
    <dgm:pt modelId="{925CB4F2-7C4A-444F-8FE3-1A4D5A0BF3A8}" type="sibTrans" cxnId="{D9B1079F-3DEC-4EAD-A563-F72FD913FF90}">
      <dgm:prSet/>
      <dgm:spPr/>
      <dgm:t>
        <a:bodyPr/>
        <a:lstStyle/>
        <a:p>
          <a:endParaRPr lang="es-CO"/>
        </a:p>
      </dgm:t>
    </dgm:pt>
    <dgm:pt modelId="{E1B04E8F-9202-4AD1-9491-5A0F3532F961}">
      <dgm:prSet phldrT="[Texto]" custT="1"/>
      <dgm:spPr/>
      <dgm:t>
        <a:bodyPr/>
        <a:lstStyle/>
        <a:p>
          <a:r>
            <a:rPr lang="es-CO" sz="1200" dirty="0" smtClean="0"/>
            <a:t>Impuestos personales</a:t>
          </a:r>
          <a:endParaRPr lang="es-CO" sz="1200" dirty="0"/>
        </a:p>
      </dgm:t>
    </dgm:pt>
    <dgm:pt modelId="{B9ADCEE1-722C-4FA9-924E-FD2AB921100E}" type="parTrans" cxnId="{E92A629D-6409-44E9-9DC5-4E9B42B890ED}">
      <dgm:prSet/>
      <dgm:spPr/>
      <dgm:t>
        <a:bodyPr/>
        <a:lstStyle/>
        <a:p>
          <a:endParaRPr lang="es-CO" sz="1200"/>
        </a:p>
      </dgm:t>
    </dgm:pt>
    <dgm:pt modelId="{E95BED29-6A0A-4978-93C5-4B3F162433ED}" type="sibTrans" cxnId="{E92A629D-6409-44E9-9DC5-4E9B42B890ED}">
      <dgm:prSet/>
      <dgm:spPr/>
      <dgm:t>
        <a:bodyPr/>
        <a:lstStyle/>
        <a:p>
          <a:endParaRPr lang="es-CO"/>
        </a:p>
      </dgm:t>
    </dgm:pt>
    <dgm:pt modelId="{2414FC35-827F-4500-8759-255291ABCB6B}">
      <dgm:prSet phldrT="[Texto]" custT="1"/>
      <dgm:spPr/>
      <dgm:t>
        <a:bodyPr/>
        <a:lstStyle/>
        <a:p>
          <a:r>
            <a:rPr lang="es-CO" sz="1400" dirty="0" smtClean="0"/>
            <a:t>De acuerdo a la base imponible</a:t>
          </a:r>
          <a:endParaRPr lang="es-CO" sz="1400" dirty="0"/>
        </a:p>
      </dgm:t>
    </dgm:pt>
    <dgm:pt modelId="{08AC94E3-6C2D-4BAA-A511-4793498DDCF9}" type="parTrans" cxnId="{82C62F06-59A5-448A-9215-7DAB73C32957}">
      <dgm:prSet/>
      <dgm:spPr/>
      <dgm:t>
        <a:bodyPr/>
        <a:lstStyle/>
        <a:p>
          <a:endParaRPr lang="es-CO" sz="1200"/>
        </a:p>
      </dgm:t>
    </dgm:pt>
    <dgm:pt modelId="{A2B9F8FD-CF29-4BC9-910D-F0B1BE302FCC}" type="sibTrans" cxnId="{82C62F06-59A5-448A-9215-7DAB73C32957}">
      <dgm:prSet/>
      <dgm:spPr/>
      <dgm:t>
        <a:bodyPr/>
        <a:lstStyle/>
        <a:p>
          <a:endParaRPr lang="es-CO"/>
        </a:p>
      </dgm:t>
    </dgm:pt>
    <dgm:pt modelId="{01DA113C-17BE-4DC8-94D4-41F6ECC7A787}">
      <dgm:prSet phldrT="[Texto]" custT="1"/>
      <dgm:spPr/>
      <dgm:t>
        <a:bodyPr/>
        <a:lstStyle/>
        <a:p>
          <a:r>
            <a:rPr lang="es-CO" sz="1200" dirty="0" smtClean="0"/>
            <a:t>Regresivos</a:t>
          </a:r>
          <a:endParaRPr lang="es-CO" sz="1200" dirty="0"/>
        </a:p>
      </dgm:t>
    </dgm:pt>
    <dgm:pt modelId="{7CC4F266-0F14-496E-94C9-2FBE05C0565A}" type="parTrans" cxnId="{1051562A-844D-4834-9FAF-B0C076CD9914}">
      <dgm:prSet/>
      <dgm:spPr/>
      <dgm:t>
        <a:bodyPr/>
        <a:lstStyle/>
        <a:p>
          <a:endParaRPr lang="es-CO" sz="1200"/>
        </a:p>
      </dgm:t>
    </dgm:pt>
    <dgm:pt modelId="{88C74896-CB60-43D1-BD3B-6F8C7FA8F4C2}" type="sibTrans" cxnId="{1051562A-844D-4834-9FAF-B0C076CD9914}">
      <dgm:prSet/>
      <dgm:spPr/>
      <dgm:t>
        <a:bodyPr/>
        <a:lstStyle/>
        <a:p>
          <a:endParaRPr lang="es-CO"/>
        </a:p>
      </dgm:t>
    </dgm:pt>
    <dgm:pt modelId="{91EA6DC6-67E5-4C53-A778-CD8CD6F381D8}">
      <dgm:prSet/>
      <dgm:spPr/>
      <dgm:t>
        <a:bodyPr/>
        <a:lstStyle/>
        <a:p>
          <a:r>
            <a:rPr lang="es-CO" dirty="0" smtClean="0"/>
            <a:t>Sobre los beneficios </a:t>
          </a:r>
          <a:endParaRPr lang="es-CO" dirty="0"/>
        </a:p>
      </dgm:t>
    </dgm:pt>
    <dgm:pt modelId="{B8DA182A-7318-4FA5-9CEA-365065022383}" type="parTrans" cxnId="{17B04ECA-4DCA-4110-9673-121E58BD2F65}">
      <dgm:prSet/>
      <dgm:spPr/>
      <dgm:t>
        <a:bodyPr/>
        <a:lstStyle/>
        <a:p>
          <a:endParaRPr lang="es-CO" sz="1200"/>
        </a:p>
      </dgm:t>
    </dgm:pt>
    <dgm:pt modelId="{83EB3CD9-9E03-496B-ACA3-D9F5D18E3B32}" type="sibTrans" cxnId="{17B04ECA-4DCA-4110-9673-121E58BD2F65}">
      <dgm:prSet/>
      <dgm:spPr/>
      <dgm:t>
        <a:bodyPr/>
        <a:lstStyle/>
        <a:p>
          <a:endParaRPr lang="es-CO"/>
        </a:p>
      </dgm:t>
    </dgm:pt>
    <dgm:pt modelId="{80C43E1B-CD20-46EF-8CCF-3EC30E185FEE}">
      <dgm:prSet custT="1"/>
      <dgm:spPr/>
      <dgm:t>
        <a:bodyPr/>
        <a:lstStyle/>
        <a:p>
          <a:r>
            <a:rPr lang="es-CO" sz="1200" dirty="0" smtClean="0"/>
            <a:t>Sobre los ingresos (salarios, bonos, dividendos)</a:t>
          </a:r>
          <a:endParaRPr lang="es-CO" sz="1200" dirty="0"/>
        </a:p>
      </dgm:t>
    </dgm:pt>
    <dgm:pt modelId="{873BE41A-5ACC-411A-9398-5E146E1A8543}" type="parTrans" cxnId="{1B529473-147F-4CFD-9462-6EAB87E0E7F9}">
      <dgm:prSet/>
      <dgm:spPr/>
      <dgm:t>
        <a:bodyPr/>
        <a:lstStyle/>
        <a:p>
          <a:endParaRPr lang="es-CO" sz="1200"/>
        </a:p>
      </dgm:t>
    </dgm:pt>
    <dgm:pt modelId="{3C444772-75C3-4B48-A0EA-830D0AB9CC46}" type="sibTrans" cxnId="{1B529473-147F-4CFD-9462-6EAB87E0E7F9}">
      <dgm:prSet/>
      <dgm:spPr/>
      <dgm:t>
        <a:bodyPr/>
        <a:lstStyle/>
        <a:p>
          <a:endParaRPr lang="es-CO"/>
        </a:p>
      </dgm:t>
    </dgm:pt>
    <dgm:pt modelId="{9E83A636-7585-471A-9ED1-692DD1560A8F}">
      <dgm:prSet custT="1"/>
      <dgm:spPr/>
      <dgm:t>
        <a:bodyPr/>
        <a:lstStyle/>
        <a:p>
          <a:r>
            <a:rPr lang="es-CO" sz="1200" dirty="0" smtClean="0"/>
            <a:t>Sobre el consumo (Impuesto sobre la venta, impuesto al valor añadido)</a:t>
          </a:r>
          <a:endParaRPr lang="es-CO" sz="1200" dirty="0"/>
        </a:p>
      </dgm:t>
    </dgm:pt>
    <dgm:pt modelId="{C5DA5913-6AA8-464E-A9F6-FD4CC6372834}" type="parTrans" cxnId="{63AF528B-C0BA-406F-9A0D-1F7D401F2B42}">
      <dgm:prSet/>
      <dgm:spPr/>
      <dgm:t>
        <a:bodyPr/>
        <a:lstStyle/>
        <a:p>
          <a:endParaRPr lang="es-CO" sz="1200"/>
        </a:p>
      </dgm:t>
    </dgm:pt>
    <dgm:pt modelId="{6EC71C5D-9384-415C-8D09-0CFA816B308D}" type="sibTrans" cxnId="{63AF528B-C0BA-406F-9A0D-1F7D401F2B42}">
      <dgm:prSet/>
      <dgm:spPr/>
      <dgm:t>
        <a:bodyPr/>
        <a:lstStyle/>
        <a:p>
          <a:endParaRPr lang="es-CO"/>
        </a:p>
      </dgm:t>
    </dgm:pt>
    <dgm:pt modelId="{24E93629-4272-4D4B-842F-2F360011A716}">
      <dgm:prSet custT="1"/>
      <dgm:spPr/>
      <dgm:t>
        <a:bodyPr/>
        <a:lstStyle/>
        <a:p>
          <a:r>
            <a:rPr lang="es-CO" sz="1200" dirty="0" smtClean="0"/>
            <a:t>Proporcionales</a:t>
          </a:r>
          <a:endParaRPr lang="es-CO" sz="1200" dirty="0"/>
        </a:p>
      </dgm:t>
    </dgm:pt>
    <dgm:pt modelId="{3652AA96-9D45-41BF-8124-172FFFE37D19}" type="parTrans" cxnId="{17CA6DEC-BB6A-49D3-BCAC-6442853F318F}">
      <dgm:prSet/>
      <dgm:spPr/>
      <dgm:t>
        <a:bodyPr/>
        <a:lstStyle/>
        <a:p>
          <a:endParaRPr lang="es-CO" sz="1200"/>
        </a:p>
      </dgm:t>
    </dgm:pt>
    <dgm:pt modelId="{6AFE7871-BEB3-4D89-8B50-C49EDFAF7F1B}" type="sibTrans" cxnId="{17CA6DEC-BB6A-49D3-BCAC-6442853F318F}">
      <dgm:prSet/>
      <dgm:spPr/>
      <dgm:t>
        <a:bodyPr/>
        <a:lstStyle/>
        <a:p>
          <a:endParaRPr lang="es-CO"/>
        </a:p>
      </dgm:t>
    </dgm:pt>
    <dgm:pt modelId="{D824BE7B-4171-46B7-AB58-26D7D6A9D040}">
      <dgm:prSet custT="1"/>
      <dgm:spPr/>
      <dgm:t>
        <a:bodyPr/>
        <a:lstStyle/>
        <a:p>
          <a:r>
            <a:rPr lang="es-CO" sz="1200" dirty="0" smtClean="0"/>
            <a:t>Progresivos</a:t>
          </a:r>
          <a:endParaRPr lang="es-CO" sz="1200" dirty="0"/>
        </a:p>
      </dgm:t>
    </dgm:pt>
    <dgm:pt modelId="{08B6CBC7-3C3A-4613-9D3F-A4602D9975D1}" type="parTrans" cxnId="{E9BEC5C0-EBDB-4278-A4ED-91021B97A82B}">
      <dgm:prSet/>
      <dgm:spPr/>
      <dgm:t>
        <a:bodyPr/>
        <a:lstStyle/>
        <a:p>
          <a:endParaRPr lang="es-CO" sz="1200"/>
        </a:p>
      </dgm:t>
    </dgm:pt>
    <dgm:pt modelId="{1E056428-EE28-4C5D-A445-26BCB32BA720}" type="sibTrans" cxnId="{E9BEC5C0-EBDB-4278-A4ED-91021B97A82B}">
      <dgm:prSet/>
      <dgm:spPr/>
      <dgm:t>
        <a:bodyPr/>
        <a:lstStyle/>
        <a:p>
          <a:endParaRPr lang="es-CO"/>
        </a:p>
      </dgm:t>
    </dgm:pt>
    <dgm:pt modelId="{00B3E1CA-4ADF-4CA9-8558-7ADB6E4588E0}">
      <dgm:prSet custT="1"/>
      <dgm:spPr/>
      <dgm:t>
        <a:bodyPr/>
        <a:lstStyle/>
        <a:p>
          <a:r>
            <a:rPr lang="es-CO" sz="1200" dirty="0" smtClean="0"/>
            <a:t>Perjudica</a:t>
          </a:r>
          <a:r>
            <a:rPr lang="es-CO" sz="1200" baseline="0" dirty="0" smtClean="0"/>
            <a:t> a las personas de menores ingresos</a:t>
          </a:r>
          <a:endParaRPr lang="es-CO" sz="1200" dirty="0"/>
        </a:p>
      </dgm:t>
    </dgm:pt>
    <dgm:pt modelId="{BCCAFF58-8043-4A53-AD08-0D3B1ABACA9F}" type="parTrans" cxnId="{99440B5E-4545-42E2-8237-174A7A26A128}">
      <dgm:prSet/>
      <dgm:spPr/>
      <dgm:t>
        <a:bodyPr/>
        <a:lstStyle/>
        <a:p>
          <a:endParaRPr lang="es-CO" sz="1200"/>
        </a:p>
      </dgm:t>
    </dgm:pt>
    <dgm:pt modelId="{2CCB5920-7652-4B14-95EB-648DB4252634}" type="sibTrans" cxnId="{99440B5E-4545-42E2-8237-174A7A26A128}">
      <dgm:prSet/>
      <dgm:spPr/>
      <dgm:t>
        <a:bodyPr/>
        <a:lstStyle/>
        <a:p>
          <a:endParaRPr lang="es-CO"/>
        </a:p>
      </dgm:t>
    </dgm:pt>
    <dgm:pt modelId="{53F6D8DE-0BBC-4CD0-941A-F712DD91D243}">
      <dgm:prSet custT="1"/>
      <dgm:spPr/>
      <dgm:t>
        <a:bodyPr/>
        <a:lstStyle/>
        <a:p>
          <a:r>
            <a:rPr lang="es-CO" sz="1200" dirty="0" smtClean="0"/>
            <a:t>Independiente del ingreso </a:t>
          </a:r>
          <a:endParaRPr lang="es-CO" sz="1200" dirty="0"/>
        </a:p>
      </dgm:t>
    </dgm:pt>
    <dgm:pt modelId="{6B9B2D88-E266-4A13-833C-C260B1D2F25D}" type="parTrans" cxnId="{28BC3860-1E4E-4E76-8BDA-C969B2DA3ED2}">
      <dgm:prSet/>
      <dgm:spPr/>
      <dgm:t>
        <a:bodyPr/>
        <a:lstStyle/>
        <a:p>
          <a:endParaRPr lang="es-CO" sz="1200"/>
        </a:p>
      </dgm:t>
    </dgm:pt>
    <dgm:pt modelId="{6F6800C4-CAA8-40B6-9D45-BC7EF1B27B66}" type="sibTrans" cxnId="{28BC3860-1E4E-4E76-8BDA-C969B2DA3ED2}">
      <dgm:prSet/>
      <dgm:spPr/>
      <dgm:t>
        <a:bodyPr/>
        <a:lstStyle/>
        <a:p>
          <a:endParaRPr lang="es-CO"/>
        </a:p>
      </dgm:t>
    </dgm:pt>
    <dgm:pt modelId="{6BD52997-AD09-4DD8-A5E4-F73D62FB5888}">
      <dgm:prSet custT="1"/>
      <dgm:spPr/>
      <dgm:t>
        <a:bodyPr/>
        <a:lstStyle/>
        <a:p>
          <a:r>
            <a:rPr lang="es-CO" sz="1200" dirty="0" smtClean="0"/>
            <a:t>Perjudica a los que ganan más</a:t>
          </a:r>
          <a:endParaRPr lang="es-CO" sz="1200" dirty="0"/>
        </a:p>
      </dgm:t>
    </dgm:pt>
    <dgm:pt modelId="{71E892B4-469B-4949-AF28-21C863B7E7D9}" type="parTrans" cxnId="{C036C0C4-9194-48B2-ADFE-B62DB6BA1516}">
      <dgm:prSet/>
      <dgm:spPr/>
      <dgm:t>
        <a:bodyPr/>
        <a:lstStyle/>
        <a:p>
          <a:endParaRPr lang="es-CO" sz="1200"/>
        </a:p>
      </dgm:t>
    </dgm:pt>
    <dgm:pt modelId="{24E39FB8-F02C-4A75-A998-5146E243D68E}" type="sibTrans" cxnId="{C036C0C4-9194-48B2-ADFE-B62DB6BA1516}">
      <dgm:prSet/>
      <dgm:spPr/>
      <dgm:t>
        <a:bodyPr/>
        <a:lstStyle/>
        <a:p>
          <a:endParaRPr lang="es-CO"/>
        </a:p>
      </dgm:t>
    </dgm:pt>
    <dgm:pt modelId="{7F1BD4DA-301D-4590-B1F5-8B95599CF360}">
      <dgm:prSet custT="1"/>
      <dgm:spPr/>
      <dgm:t>
        <a:bodyPr/>
        <a:lstStyle/>
        <a:p>
          <a:r>
            <a:rPr lang="es-CO" sz="1200" dirty="0" smtClean="0"/>
            <a:t>IVA</a:t>
          </a:r>
          <a:endParaRPr lang="es-CO" sz="1200" dirty="0"/>
        </a:p>
      </dgm:t>
    </dgm:pt>
    <dgm:pt modelId="{BDF5EBB6-45BC-4A3E-A788-F2A91A7173C2}" type="parTrans" cxnId="{CBCEACE0-3B4B-45EE-AC5F-CB0BCF71F68A}">
      <dgm:prSet/>
      <dgm:spPr/>
      <dgm:t>
        <a:bodyPr/>
        <a:lstStyle/>
        <a:p>
          <a:endParaRPr lang="es-CO" sz="1200"/>
        </a:p>
      </dgm:t>
    </dgm:pt>
    <dgm:pt modelId="{1179CFBC-7002-4AEB-A83F-8A06FE8DF5EA}" type="sibTrans" cxnId="{CBCEACE0-3B4B-45EE-AC5F-CB0BCF71F68A}">
      <dgm:prSet/>
      <dgm:spPr/>
      <dgm:t>
        <a:bodyPr/>
        <a:lstStyle/>
        <a:p>
          <a:endParaRPr lang="es-CO"/>
        </a:p>
      </dgm:t>
    </dgm:pt>
    <dgm:pt modelId="{38E04938-4AF8-4DC3-AB73-5C27C83AB3D1}">
      <dgm:prSet custT="1"/>
      <dgm:spPr/>
      <dgm:t>
        <a:bodyPr/>
        <a:lstStyle/>
        <a:p>
          <a:r>
            <a:rPr lang="es-CO" sz="1200" dirty="0" smtClean="0"/>
            <a:t>A la compra de autos</a:t>
          </a:r>
          <a:endParaRPr lang="es-CO" sz="1200" dirty="0"/>
        </a:p>
      </dgm:t>
    </dgm:pt>
    <dgm:pt modelId="{BD817F46-B2D0-4366-BC4E-2BB346B89830}" type="parTrans" cxnId="{8BD18448-F30E-4C15-A314-3D56EE8525AC}">
      <dgm:prSet/>
      <dgm:spPr/>
      <dgm:t>
        <a:bodyPr/>
        <a:lstStyle/>
        <a:p>
          <a:endParaRPr lang="es-CO" sz="1200"/>
        </a:p>
      </dgm:t>
    </dgm:pt>
    <dgm:pt modelId="{4ED05D3C-C67B-43B3-89C8-854681CE8B58}" type="sibTrans" cxnId="{8BD18448-F30E-4C15-A314-3D56EE8525AC}">
      <dgm:prSet/>
      <dgm:spPr/>
      <dgm:t>
        <a:bodyPr/>
        <a:lstStyle/>
        <a:p>
          <a:endParaRPr lang="es-CO"/>
        </a:p>
      </dgm:t>
    </dgm:pt>
    <dgm:pt modelId="{BCAD8FB4-67A1-4454-B8C2-59FCB8794F4B}">
      <dgm:prSet custT="1"/>
      <dgm:spPr/>
      <dgm:t>
        <a:bodyPr/>
        <a:lstStyle/>
        <a:p>
          <a:r>
            <a:rPr lang="es-CO" sz="1200" dirty="0" smtClean="0"/>
            <a:t>Renta de primera categoría </a:t>
          </a:r>
          <a:endParaRPr lang="es-CO" sz="1200" dirty="0"/>
        </a:p>
      </dgm:t>
    </dgm:pt>
    <dgm:pt modelId="{C14B6EAA-AC60-46D8-9764-24495E884BB4}" type="parTrans" cxnId="{A15DCA78-0DF9-4C3B-8D95-CE4B2AB38A52}">
      <dgm:prSet/>
      <dgm:spPr/>
      <dgm:t>
        <a:bodyPr/>
        <a:lstStyle/>
        <a:p>
          <a:endParaRPr lang="es-CO" sz="1200"/>
        </a:p>
      </dgm:t>
    </dgm:pt>
    <dgm:pt modelId="{A224E7BB-E524-48A2-A649-D342BA689B95}" type="sibTrans" cxnId="{A15DCA78-0DF9-4C3B-8D95-CE4B2AB38A52}">
      <dgm:prSet/>
      <dgm:spPr/>
      <dgm:t>
        <a:bodyPr/>
        <a:lstStyle/>
        <a:p>
          <a:endParaRPr lang="es-CO"/>
        </a:p>
      </dgm:t>
    </dgm:pt>
    <dgm:pt modelId="{C56B9CB7-5782-4968-BDE3-2C899FCE9228}">
      <dgm:prSet custT="1"/>
      <dgm:spPr/>
      <dgm:t>
        <a:bodyPr/>
        <a:lstStyle/>
        <a:p>
          <a:r>
            <a:rPr lang="es-CO" sz="1400" dirty="0" smtClean="0"/>
            <a:t>De acuerdo al cálculo </a:t>
          </a:r>
          <a:endParaRPr lang="es-CO" sz="1400" dirty="0"/>
        </a:p>
      </dgm:t>
    </dgm:pt>
    <dgm:pt modelId="{25481631-6898-4E29-8F0C-B0C593738DD6}" type="parTrans" cxnId="{3AA66601-A150-4A36-A3AB-C5D762E51601}">
      <dgm:prSet/>
      <dgm:spPr/>
      <dgm:t>
        <a:bodyPr/>
        <a:lstStyle/>
        <a:p>
          <a:endParaRPr lang="es-CO" sz="1200"/>
        </a:p>
      </dgm:t>
    </dgm:pt>
    <dgm:pt modelId="{B6BD6F8F-9B65-4366-9F98-5362E93FC26D}" type="sibTrans" cxnId="{3AA66601-A150-4A36-A3AB-C5D762E51601}">
      <dgm:prSet/>
      <dgm:spPr/>
      <dgm:t>
        <a:bodyPr/>
        <a:lstStyle/>
        <a:p>
          <a:endParaRPr lang="es-CO"/>
        </a:p>
      </dgm:t>
    </dgm:pt>
    <dgm:pt modelId="{FC9CE550-DD3E-4887-9217-CDB24B3B7C9D}">
      <dgm:prSet custT="1"/>
      <dgm:spPr/>
      <dgm:t>
        <a:bodyPr/>
        <a:lstStyle/>
        <a:p>
          <a:r>
            <a:rPr lang="es-CO" sz="1200" dirty="0" smtClean="0"/>
            <a:t>A la cantidad</a:t>
          </a:r>
          <a:endParaRPr lang="es-CO" sz="1200" dirty="0"/>
        </a:p>
      </dgm:t>
    </dgm:pt>
    <dgm:pt modelId="{4E304305-876A-4780-9A31-6D844B0B4B16}" type="parTrans" cxnId="{4A817299-4EA9-47F1-A2D0-4F286D45B313}">
      <dgm:prSet/>
      <dgm:spPr/>
      <dgm:t>
        <a:bodyPr/>
        <a:lstStyle/>
        <a:p>
          <a:endParaRPr lang="es-CO" sz="1200"/>
        </a:p>
      </dgm:t>
    </dgm:pt>
    <dgm:pt modelId="{FCD414CA-77D0-4DCD-9BEB-77E3DB02493C}" type="sibTrans" cxnId="{4A817299-4EA9-47F1-A2D0-4F286D45B313}">
      <dgm:prSet/>
      <dgm:spPr/>
      <dgm:t>
        <a:bodyPr/>
        <a:lstStyle/>
        <a:p>
          <a:endParaRPr lang="es-CO"/>
        </a:p>
      </dgm:t>
    </dgm:pt>
    <dgm:pt modelId="{5B328E0A-FD00-4D5D-8D8A-1480191988EF}">
      <dgm:prSet custT="1"/>
      <dgm:spPr/>
      <dgm:t>
        <a:bodyPr/>
        <a:lstStyle/>
        <a:p>
          <a:r>
            <a:rPr lang="es-CO" sz="1100" dirty="0" smtClean="0"/>
            <a:t>Ad </a:t>
          </a:r>
          <a:r>
            <a:rPr lang="es-CO" sz="1100" dirty="0" err="1" smtClean="0"/>
            <a:t>valorem</a:t>
          </a:r>
          <a:endParaRPr lang="es-CO" sz="1100" dirty="0"/>
        </a:p>
      </dgm:t>
    </dgm:pt>
    <dgm:pt modelId="{8C318BDC-7D15-4B72-96CB-D6003DF55C9C}" type="parTrans" cxnId="{338AF887-A5D8-440B-A3B6-FCA8A91B3DEC}">
      <dgm:prSet/>
      <dgm:spPr/>
      <dgm:t>
        <a:bodyPr/>
        <a:lstStyle/>
        <a:p>
          <a:endParaRPr lang="es-CO" sz="1200"/>
        </a:p>
      </dgm:t>
    </dgm:pt>
    <dgm:pt modelId="{0E7C4ECA-D7C5-47CB-A189-E86186999911}" type="sibTrans" cxnId="{338AF887-A5D8-440B-A3B6-FCA8A91B3DEC}">
      <dgm:prSet/>
      <dgm:spPr/>
      <dgm:t>
        <a:bodyPr/>
        <a:lstStyle/>
        <a:p>
          <a:endParaRPr lang="es-CO"/>
        </a:p>
      </dgm:t>
    </dgm:pt>
    <dgm:pt modelId="{A34F927B-0C69-4AD2-8730-A305BAD221EC}">
      <dgm:prSet/>
      <dgm:spPr/>
      <dgm:t>
        <a:bodyPr/>
        <a:lstStyle/>
        <a:p>
          <a:r>
            <a:rPr lang="es-CO" dirty="0" err="1" smtClean="0"/>
            <a:t>P+t</a:t>
          </a:r>
          <a:endParaRPr lang="es-CO" dirty="0"/>
        </a:p>
      </dgm:t>
    </dgm:pt>
    <dgm:pt modelId="{390E7F92-AFF3-4758-BF94-9C0404683D16}" type="parTrans" cxnId="{8D5D851E-C6E1-4160-82F3-0AB124D95475}">
      <dgm:prSet/>
      <dgm:spPr/>
      <dgm:t>
        <a:bodyPr/>
        <a:lstStyle/>
        <a:p>
          <a:endParaRPr lang="es-CO"/>
        </a:p>
      </dgm:t>
    </dgm:pt>
    <dgm:pt modelId="{174E570E-38FF-48BC-85BE-DDE3C2527193}" type="sibTrans" cxnId="{8D5D851E-C6E1-4160-82F3-0AB124D95475}">
      <dgm:prSet/>
      <dgm:spPr/>
      <dgm:t>
        <a:bodyPr/>
        <a:lstStyle/>
        <a:p>
          <a:endParaRPr lang="es-CO"/>
        </a:p>
      </dgm:t>
    </dgm:pt>
    <dgm:pt modelId="{76CA7F88-24EF-424C-ACEE-EEB208BF8A8D}">
      <dgm:prSet/>
      <dgm:spPr/>
      <dgm:t>
        <a:bodyPr/>
        <a:lstStyle/>
        <a:p>
          <a:r>
            <a:rPr lang="es-CO" dirty="0" smtClean="0"/>
            <a:t>P(1+t)</a:t>
          </a:r>
          <a:endParaRPr lang="es-CO" dirty="0"/>
        </a:p>
      </dgm:t>
    </dgm:pt>
    <dgm:pt modelId="{9DDDD182-EB08-4690-B1BA-8929B04DF89E}" type="parTrans" cxnId="{3652BBD4-7CA1-4980-9863-6D7E4145676A}">
      <dgm:prSet/>
      <dgm:spPr/>
      <dgm:t>
        <a:bodyPr/>
        <a:lstStyle/>
        <a:p>
          <a:endParaRPr lang="es-CO"/>
        </a:p>
      </dgm:t>
    </dgm:pt>
    <dgm:pt modelId="{99ABA7E8-D226-40E8-A04B-6D7CE77258B1}" type="sibTrans" cxnId="{3652BBD4-7CA1-4980-9863-6D7E4145676A}">
      <dgm:prSet/>
      <dgm:spPr/>
      <dgm:t>
        <a:bodyPr/>
        <a:lstStyle/>
        <a:p>
          <a:endParaRPr lang="es-CO"/>
        </a:p>
      </dgm:t>
    </dgm:pt>
    <dgm:pt modelId="{3FEDB8B3-B47C-407A-8ABA-26A0994AADE1}" type="pres">
      <dgm:prSet presAssocID="{B7D3AD2D-7A8F-41CE-A873-B1AC17D12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6E86FC-64DB-4C5F-9109-F0FBB1EDD2B7}" type="pres">
      <dgm:prSet presAssocID="{6678CE38-FC1E-4532-87F8-FD223BA25C0C}" presName="hierRoot1" presStyleCnt="0"/>
      <dgm:spPr/>
    </dgm:pt>
    <dgm:pt modelId="{1A81DDF1-D534-42AF-8CB1-73A4FC2287AD}" type="pres">
      <dgm:prSet presAssocID="{6678CE38-FC1E-4532-87F8-FD223BA25C0C}" presName="composite" presStyleCnt="0"/>
      <dgm:spPr/>
    </dgm:pt>
    <dgm:pt modelId="{FAE3E324-3C76-44B3-BC2E-95605EE52D6E}" type="pres">
      <dgm:prSet presAssocID="{6678CE38-FC1E-4532-87F8-FD223BA25C0C}" presName="background" presStyleLbl="node0" presStyleIdx="0" presStyleCnt="1"/>
      <dgm:spPr/>
    </dgm:pt>
    <dgm:pt modelId="{67D2980D-6E72-47D7-88B0-44A50AADFDE3}" type="pres">
      <dgm:prSet presAssocID="{6678CE38-FC1E-4532-87F8-FD223BA25C0C}" presName="text" presStyleLbl="fgAcc0" presStyleIdx="0" presStyleCnt="1" custScaleX="173077" custScaleY="17033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E21274-9F7E-4F5E-B707-EC6DDD6A68EC}" type="pres">
      <dgm:prSet presAssocID="{6678CE38-FC1E-4532-87F8-FD223BA25C0C}" presName="hierChild2" presStyleCnt="0"/>
      <dgm:spPr/>
    </dgm:pt>
    <dgm:pt modelId="{4CD3F56F-238E-47DF-80D7-8BD40D10E2C1}" type="pres">
      <dgm:prSet presAssocID="{817972B9-63E2-46B4-B6A1-E611E1F83642}" presName="Name10" presStyleLbl="parChTrans1D2" presStyleIdx="0" presStyleCnt="3"/>
      <dgm:spPr/>
    </dgm:pt>
    <dgm:pt modelId="{B6781839-1A9D-4DEA-8D96-FCE479CDA112}" type="pres">
      <dgm:prSet presAssocID="{7300E7A6-D4F5-4E45-A6FD-0B2550E1F19B}" presName="hierRoot2" presStyleCnt="0"/>
      <dgm:spPr/>
    </dgm:pt>
    <dgm:pt modelId="{39D59D22-2665-4049-9386-FBF3A3BB153B}" type="pres">
      <dgm:prSet presAssocID="{7300E7A6-D4F5-4E45-A6FD-0B2550E1F19B}" presName="composite2" presStyleCnt="0"/>
      <dgm:spPr/>
    </dgm:pt>
    <dgm:pt modelId="{16EE4836-7002-4B6A-80C8-FBE3A937F674}" type="pres">
      <dgm:prSet presAssocID="{7300E7A6-D4F5-4E45-A6FD-0B2550E1F19B}" presName="background2" presStyleLbl="node2" presStyleIdx="0" presStyleCnt="3"/>
      <dgm:spPr/>
    </dgm:pt>
    <dgm:pt modelId="{4919EADD-637E-4C7E-9337-E126E79EF5C1}" type="pres">
      <dgm:prSet presAssocID="{7300E7A6-D4F5-4E45-A6FD-0B2550E1F19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8D78DAC-94D3-411B-84D6-7E70DBF9D396}" type="pres">
      <dgm:prSet presAssocID="{7300E7A6-D4F5-4E45-A6FD-0B2550E1F19B}" presName="hierChild3" presStyleCnt="0"/>
      <dgm:spPr/>
    </dgm:pt>
    <dgm:pt modelId="{191F33B9-FBC6-421A-A66B-709AA48A5EDF}" type="pres">
      <dgm:prSet presAssocID="{2AE90589-E941-49DD-9871-A6183FC8DA4D}" presName="Name17" presStyleLbl="parChTrans1D3" presStyleIdx="0" presStyleCnt="7"/>
      <dgm:spPr/>
    </dgm:pt>
    <dgm:pt modelId="{4A57FB0A-8AC4-400C-B94D-B3B9DB47CE6F}" type="pres">
      <dgm:prSet presAssocID="{15534374-843F-4223-97C9-E57C2B28B3EB}" presName="hierRoot3" presStyleCnt="0"/>
      <dgm:spPr/>
    </dgm:pt>
    <dgm:pt modelId="{1EDAF834-ADD5-44F5-AE89-45C5B14D6BD5}" type="pres">
      <dgm:prSet presAssocID="{15534374-843F-4223-97C9-E57C2B28B3EB}" presName="composite3" presStyleCnt="0"/>
      <dgm:spPr/>
    </dgm:pt>
    <dgm:pt modelId="{E07275C5-DD9C-46EE-A345-A73D0A2930A3}" type="pres">
      <dgm:prSet presAssocID="{15534374-843F-4223-97C9-E57C2B28B3EB}" presName="background3" presStyleLbl="node3" presStyleIdx="0" presStyleCnt="7"/>
      <dgm:spPr/>
    </dgm:pt>
    <dgm:pt modelId="{5FB86945-0D18-47EF-8217-D368034038F5}" type="pres">
      <dgm:prSet presAssocID="{15534374-843F-4223-97C9-E57C2B28B3EB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6C2F328-9F1C-4A41-A645-4793C9AE8BA4}" type="pres">
      <dgm:prSet presAssocID="{15534374-843F-4223-97C9-E57C2B28B3EB}" presName="hierChild4" presStyleCnt="0"/>
      <dgm:spPr/>
    </dgm:pt>
    <dgm:pt modelId="{E2530C93-D6ED-49C5-BF87-52ED4CE845F9}" type="pres">
      <dgm:prSet presAssocID="{B8DA182A-7318-4FA5-9CEA-365065022383}" presName="Name23" presStyleLbl="parChTrans1D4" presStyleIdx="0" presStyleCnt="11"/>
      <dgm:spPr/>
    </dgm:pt>
    <dgm:pt modelId="{8A6694E7-61C3-4E4A-8DBD-F88FC940E92A}" type="pres">
      <dgm:prSet presAssocID="{91EA6DC6-67E5-4C53-A778-CD8CD6F381D8}" presName="hierRoot4" presStyleCnt="0"/>
      <dgm:spPr/>
    </dgm:pt>
    <dgm:pt modelId="{BEFEFFAE-6509-449E-9C0D-C98B5683E40D}" type="pres">
      <dgm:prSet presAssocID="{91EA6DC6-67E5-4C53-A778-CD8CD6F381D8}" presName="composite4" presStyleCnt="0"/>
      <dgm:spPr/>
    </dgm:pt>
    <dgm:pt modelId="{A96F09F9-FAA4-4640-BD4A-E2DE1ACFCA10}" type="pres">
      <dgm:prSet presAssocID="{91EA6DC6-67E5-4C53-A778-CD8CD6F381D8}" presName="background4" presStyleLbl="node4" presStyleIdx="0" presStyleCnt="11"/>
      <dgm:spPr/>
    </dgm:pt>
    <dgm:pt modelId="{FC194833-1927-4103-A87E-BAC4269BB5B9}" type="pres">
      <dgm:prSet presAssocID="{91EA6DC6-67E5-4C53-A778-CD8CD6F381D8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237F44B-1C4C-43D8-B047-50AAC4E16929}" type="pres">
      <dgm:prSet presAssocID="{91EA6DC6-67E5-4C53-A778-CD8CD6F381D8}" presName="hierChild5" presStyleCnt="0"/>
      <dgm:spPr/>
    </dgm:pt>
    <dgm:pt modelId="{8278915A-5538-4801-9C73-329D16551681}" type="pres">
      <dgm:prSet presAssocID="{B9ADCEE1-722C-4FA9-924E-FD2AB921100E}" presName="Name17" presStyleLbl="parChTrans1D3" presStyleIdx="1" presStyleCnt="7"/>
      <dgm:spPr/>
    </dgm:pt>
    <dgm:pt modelId="{34F5EB5D-5971-4C00-9F74-B04AA31EE238}" type="pres">
      <dgm:prSet presAssocID="{E1B04E8F-9202-4AD1-9491-5A0F3532F961}" presName="hierRoot3" presStyleCnt="0"/>
      <dgm:spPr/>
    </dgm:pt>
    <dgm:pt modelId="{448801EB-EDAA-40E7-B5A9-E68C9240CC13}" type="pres">
      <dgm:prSet presAssocID="{E1B04E8F-9202-4AD1-9491-5A0F3532F961}" presName="composite3" presStyleCnt="0"/>
      <dgm:spPr/>
    </dgm:pt>
    <dgm:pt modelId="{02EC16B4-5E43-420C-BA1C-6D5339570354}" type="pres">
      <dgm:prSet presAssocID="{E1B04E8F-9202-4AD1-9491-5A0F3532F961}" presName="background3" presStyleLbl="node3" presStyleIdx="1" presStyleCnt="7"/>
      <dgm:spPr/>
    </dgm:pt>
    <dgm:pt modelId="{DCA7683B-3E94-4E24-B064-9BC0ED1A12B1}" type="pres">
      <dgm:prSet presAssocID="{E1B04E8F-9202-4AD1-9491-5A0F3532F96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510DF1-8E76-4A58-8658-E9ABFDF4C3EC}" type="pres">
      <dgm:prSet presAssocID="{E1B04E8F-9202-4AD1-9491-5A0F3532F961}" presName="hierChild4" presStyleCnt="0"/>
      <dgm:spPr/>
    </dgm:pt>
    <dgm:pt modelId="{01F24F96-FF10-4DF2-8B3A-C421E5B814BA}" type="pres">
      <dgm:prSet presAssocID="{873BE41A-5ACC-411A-9398-5E146E1A8543}" presName="Name23" presStyleLbl="parChTrans1D4" presStyleIdx="1" presStyleCnt="11"/>
      <dgm:spPr/>
    </dgm:pt>
    <dgm:pt modelId="{48251B65-6761-4242-9230-DECF2D2255D7}" type="pres">
      <dgm:prSet presAssocID="{80C43E1B-CD20-46EF-8CCF-3EC30E185FEE}" presName="hierRoot4" presStyleCnt="0"/>
      <dgm:spPr/>
    </dgm:pt>
    <dgm:pt modelId="{022A40BA-7836-41C9-A5BC-6562F4E5B260}" type="pres">
      <dgm:prSet presAssocID="{80C43E1B-CD20-46EF-8CCF-3EC30E185FEE}" presName="composite4" presStyleCnt="0"/>
      <dgm:spPr/>
    </dgm:pt>
    <dgm:pt modelId="{BA882CAD-A386-421E-94E4-DD017F780029}" type="pres">
      <dgm:prSet presAssocID="{80C43E1B-CD20-46EF-8CCF-3EC30E185FEE}" presName="background4" presStyleLbl="node4" presStyleIdx="1" presStyleCnt="11"/>
      <dgm:spPr/>
    </dgm:pt>
    <dgm:pt modelId="{AD131886-0DE2-44E0-8786-798F0EEB885E}" type="pres">
      <dgm:prSet presAssocID="{80C43E1B-CD20-46EF-8CCF-3EC30E185FEE}" presName="text4" presStyleLbl="fgAcc4" presStyleIdx="1" presStyleCnt="11" custScaleX="112519" custScaleY="189665">
        <dgm:presLayoutVars>
          <dgm:chPref val="3"/>
        </dgm:presLayoutVars>
      </dgm:prSet>
      <dgm:spPr/>
    </dgm:pt>
    <dgm:pt modelId="{09949C5D-32EB-4833-84AC-B76933C4C6FE}" type="pres">
      <dgm:prSet presAssocID="{80C43E1B-CD20-46EF-8CCF-3EC30E185FEE}" presName="hierChild5" presStyleCnt="0"/>
      <dgm:spPr/>
    </dgm:pt>
    <dgm:pt modelId="{4E45E10A-8747-4FDB-8907-3B3AFF18B483}" type="pres">
      <dgm:prSet presAssocID="{C5DA5913-6AA8-464E-A9F6-FD4CC6372834}" presName="Name23" presStyleLbl="parChTrans1D4" presStyleIdx="2" presStyleCnt="11"/>
      <dgm:spPr/>
    </dgm:pt>
    <dgm:pt modelId="{2511C145-0B22-416C-8866-6313F94D3491}" type="pres">
      <dgm:prSet presAssocID="{9E83A636-7585-471A-9ED1-692DD1560A8F}" presName="hierRoot4" presStyleCnt="0"/>
      <dgm:spPr/>
    </dgm:pt>
    <dgm:pt modelId="{4B4A5579-2478-436A-A439-362879A086C7}" type="pres">
      <dgm:prSet presAssocID="{9E83A636-7585-471A-9ED1-692DD1560A8F}" presName="composite4" presStyleCnt="0"/>
      <dgm:spPr/>
    </dgm:pt>
    <dgm:pt modelId="{6807CA3B-A3BB-4E8E-AE66-B6CEF2F5F0BE}" type="pres">
      <dgm:prSet presAssocID="{9E83A636-7585-471A-9ED1-692DD1560A8F}" presName="background4" presStyleLbl="node4" presStyleIdx="2" presStyleCnt="11"/>
      <dgm:spPr/>
    </dgm:pt>
    <dgm:pt modelId="{859473AB-5451-4CBD-B282-71C19AF79967}" type="pres">
      <dgm:prSet presAssocID="{9E83A636-7585-471A-9ED1-692DD1560A8F}" presName="text4" presStyleLbl="fgAcc4" presStyleIdx="2" presStyleCnt="11" custScaleY="28534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F19FF49-3F6A-4842-8FE5-050D658D6EA2}" type="pres">
      <dgm:prSet presAssocID="{9E83A636-7585-471A-9ED1-692DD1560A8F}" presName="hierChild5" presStyleCnt="0"/>
      <dgm:spPr/>
    </dgm:pt>
    <dgm:pt modelId="{796F0EB4-2B96-47DA-98C1-92C320FF4020}" type="pres">
      <dgm:prSet presAssocID="{08AC94E3-6C2D-4BAA-A511-4793498DDCF9}" presName="Name10" presStyleLbl="parChTrans1D2" presStyleIdx="1" presStyleCnt="3"/>
      <dgm:spPr/>
    </dgm:pt>
    <dgm:pt modelId="{C69D3B5B-B6B8-40D5-A9FF-182B1618B4E2}" type="pres">
      <dgm:prSet presAssocID="{2414FC35-827F-4500-8759-255291ABCB6B}" presName="hierRoot2" presStyleCnt="0"/>
      <dgm:spPr/>
    </dgm:pt>
    <dgm:pt modelId="{81B5F37A-F6BD-4A38-9B36-E12955C38921}" type="pres">
      <dgm:prSet presAssocID="{2414FC35-827F-4500-8759-255291ABCB6B}" presName="composite2" presStyleCnt="0"/>
      <dgm:spPr/>
    </dgm:pt>
    <dgm:pt modelId="{C6752C11-72DE-499E-B4C8-A0058BB37509}" type="pres">
      <dgm:prSet presAssocID="{2414FC35-827F-4500-8759-255291ABCB6B}" presName="background2" presStyleLbl="node2" presStyleIdx="1" presStyleCnt="3"/>
      <dgm:spPr/>
    </dgm:pt>
    <dgm:pt modelId="{89DDB52C-403A-4FC3-9393-6BD61F93DF7F}" type="pres">
      <dgm:prSet presAssocID="{2414FC35-827F-4500-8759-255291ABCB6B}" presName="text2" presStyleLbl="fgAcc2" presStyleIdx="1" presStyleCnt="3" custScaleX="1376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78D7A84-DE70-4BBD-A50F-0BF3877EAE8D}" type="pres">
      <dgm:prSet presAssocID="{2414FC35-827F-4500-8759-255291ABCB6B}" presName="hierChild3" presStyleCnt="0"/>
      <dgm:spPr/>
    </dgm:pt>
    <dgm:pt modelId="{2A143F68-E5B5-47EE-914D-E19B0500CCE6}" type="pres">
      <dgm:prSet presAssocID="{7CC4F266-0F14-496E-94C9-2FBE05C0565A}" presName="Name17" presStyleLbl="parChTrans1D3" presStyleIdx="2" presStyleCnt="7"/>
      <dgm:spPr/>
    </dgm:pt>
    <dgm:pt modelId="{808CECE2-A429-46EC-AFFD-BF7A6DDB2566}" type="pres">
      <dgm:prSet presAssocID="{01DA113C-17BE-4DC8-94D4-41F6ECC7A787}" presName="hierRoot3" presStyleCnt="0"/>
      <dgm:spPr/>
    </dgm:pt>
    <dgm:pt modelId="{5C3BCAA6-12BC-434B-8C98-D7DBF7E87BDE}" type="pres">
      <dgm:prSet presAssocID="{01DA113C-17BE-4DC8-94D4-41F6ECC7A787}" presName="composite3" presStyleCnt="0"/>
      <dgm:spPr/>
    </dgm:pt>
    <dgm:pt modelId="{9A4C4D00-DE86-4CF9-8E1E-A95BF4DC9677}" type="pres">
      <dgm:prSet presAssocID="{01DA113C-17BE-4DC8-94D4-41F6ECC7A787}" presName="background3" presStyleLbl="node3" presStyleIdx="2" presStyleCnt="7"/>
      <dgm:spPr/>
    </dgm:pt>
    <dgm:pt modelId="{FCF418B3-1AB9-4E6E-A8CC-052B96BB50DF}" type="pres">
      <dgm:prSet presAssocID="{01DA113C-17BE-4DC8-94D4-41F6ECC7A787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1FB3B7-4772-49FC-ADF8-9987532D6449}" type="pres">
      <dgm:prSet presAssocID="{01DA113C-17BE-4DC8-94D4-41F6ECC7A787}" presName="hierChild4" presStyleCnt="0"/>
      <dgm:spPr/>
    </dgm:pt>
    <dgm:pt modelId="{B53B1A49-13F5-4117-92BA-8B70587A2DF0}" type="pres">
      <dgm:prSet presAssocID="{BCCAFF58-8043-4A53-AD08-0D3B1ABACA9F}" presName="Name23" presStyleLbl="parChTrans1D4" presStyleIdx="3" presStyleCnt="11"/>
      <dgm:spPr/>
    </dgm:pt>
    <dgm:pt modelId="{71477089-E424-4AC3-90EB-13EB8E1917FF}" type="pres">
      <dgm:prSet presAssocID="{00B3E1CA-4ADF-4CA9-8558-7ADB6E4588E0}" presName="hierRoot4" presStyleCnt="0"/>
      <dgm:spPr/>
    </dgm:pt>
    <dgm:pt modelId="{803200DD-FCC4-40A7-A9F4-D89D1EEED39F}" type="pres">
      <dgm:prSet presAssocID="{00B3E1CA-4ADF-4CA9-8558-7ADB6E4588E0}" presName="composite4" presStyleCnt="0"/>
      <dgm:spPr/>
    </dgm:pt>
    <dgm:pt modelId="{8435A430-6FEB-4A0B-A8D6-F1B212C6900A}" type="pres">
      <dgm:prSet presAssocID="{00B3E1CA-4ADF-4CA9-8558-7ADB6E4588E0}" presName="background4" presStyleLbl="node4" presStyleIdx="3" presStyleCnt="11"/>
      <dgm:spPr/>
    </dgm:pt>
    <dgm:pt modelId="{9C7B652D-A34A-4A75-A337-49ADDA7DCB39}" type="pres">
      <dgm:prSet presAssocID="{00B3E1CA-4ADF-4CA9-8558-7ADB6E4588E0}" presName="text4" presStyleLbl="fgAcc4" presStyleIdx="3" presStyleCnt="11" custScaleY="18340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17A3E1E-B434-45A4-B9D2-EB9D669F7897}" type="pres">
      <dgm:prSet presAssocID="{00B3E1CA-4ADF-4CA9-8558-7ADB6E4588E0}" presName="hierChild5" presStyleCnt="0"/>
      <dgm:spPr/>
    </dgm:pt>
    <dgm:pt modelId="{FCFDBBE1-E569-4B83-A52E-87B616288BD5}" type="pres">
      <dgm:prSet presAssocID="{BDF5EBB6-45BC-4A3E-A788-F2A91A7173C2}" presName="Name23" presStyleLbl="parChTrans1D4" presStyleIdx="4" presStyleCnt="11"/>
      <dgm:spPr/>
    </dgm:pt>
    <dgm:pt modelId="{2646DCCA-49FE-41CB-9FA6-63CFD8F11364}" type="pres">
      <dgm:prSet presAssocID="{7F1BD4DA-301D-4590-B1F5-8B95599CF360}" presName="hierRoot4" presStyleCnt="0"/>
      <dgm:spPr/>
    </dgm:pt>
    <dgm:pt modelId="{964B7978-431B-43D0-933C-862B63A8BF71}" type="pres">
      <dgm:prSet presAssocID="{7F1BD4DA-301D-4590-B1F5-8B95599CF360}" presName="composite4" presStyleCnt="0"/>
      <dgm:spPr/>
    </dgm:pt>
    <dgm:pt modelId="{D9174B09-4D08-47E5-9E9B-68D75FA5EA4B}" type="pres">
      <dgm:prSet presAssocID="{7F1BD4DA-301D-4590-B1F5-8B95599CF360}" presName="background4" presStyleLbl="node4" presStyleIdx="4" presStyleCnt="11"/>
      <dgm:spPr/>
    </dgm:pt>
    <dgm:pt modelId="{36537C72-34FD-4469-8561-C0E03E5E0FBF}" type="pres">
      <dgm:prSet presAssocID="{7F1BD4DA-301D-4590-B1F5-8B95599CF360}" presName="text4" presStyleLbl="fgAcc4" presStyleIdx="4" presStyleCnt="11" custLinFactY="1369" custLinFactNeighborX="-3483" custLinFactNeighborY="100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26F60F8-2723-4CC3-997A-0D8FB3C4BF54}" type="pres">
      <dgm:prSet presAssocID="{7F1BD4DA-301D-4590-B1F5-8B95599CF360}" presName="hierChild5" presStyleCnt="0"/>
      <dgm:spPr/>
    </dgm:pt>
    <dgm:pt modelId="{595E177E-F52C-4A21-A972-FCBCA4D71813}" type="pres">
      <dgm:prSet presAssocID="{BD817F46-B2D0-4366-BC4E-2BB346B89830}" presName="Name23" presStyleLbl="parChTrans1D4" presStyleIdx="5" presStyleCnt="11"/>
      <dgm:spPr/>
    </dgm:pt>
    <dgm:pt modelId="{3F9EB3EF-E6A4-4365-8D3C-38E349DD770C}" type="pres">
      <dgm:prSet presAssocID="{38E04938-4AF8-4DC3-AB73-5C27C83AB3D1}" presName="hierRoot4" presStyleCnt="0"/>
      <dgm:spPr/>
    </dgm:pt>
    <dgm:pt modelId="{6933F48A-661A-476D-930C-FF047DBBADB2}" type="pres">
      <dgm:prSet presAssocID="{38E04938-4AF8-4DC3-AB73-5C27C83AB3D1}" presName="composite4" presStyleCnt="0"/>
      <dgm:spPr/>
    </dgm:pt>
    <dgm:pt modelId="{ECE38668-94F4-4058-AE8F-6FCF1FECD57B}" type="pres">
      <dgm:prSet presAssocID="{38E04938-4AF8-4DC3-AB73-5C27C83AB3D1}" presName="background4" presStyleLbl="node4" presStyleIdx="5" presStyleCnt="11"/>
      <dgm:spPr/>
    </dgm:pt>
    <dgm:pt modelId="{6C041C2A-B8A9-415D-B9C6-863CBA654040}" type="pres">
      <dgm:prSet presAssocID="{38E04938-4AF8-4DC3-AB73-5C27C83AB3D1}" presName="text4" presStyleLbl="fgAcc4" presStyleIdx="5" presStyleCnt="11" custLinFactY="1369" custLinFactNeighborX="20509" custLinFactNeighborY="100000">
        <dgm:presLayoutVars>
          <dgm:chPref val="3"/>
        </dgm:presLayoutVars>
      </dgm:prSet>
      <dgm:spPr/>
    </dgm:pt>
    <dgm:pt modelId="{692C2D9B-E34A-4D09-ABB8-3FC6F0027E7D}" type="pres">
      <dgm:prSet presAssocID="{38E04938-4AF8-4DC3-AB73-5C27C83AB3D1}" presName="hierChild5" presStyleCnt="0"/>
      <dgm:spPr/>
    </dgm:pt>
    <dgm:pt modelId="{B8373B63-E0C3-4FBF-A5BF-F3FE81EFDDCE}" type="pres">
      <dgm:prSet presAssocID="{3652AA96-9D45-41BF-8124-172FFFE37D19}" presName="Name17" presStyleLbl="parChTrans1D3" presStyleIdx="3" presStyleCnt="7"/>
      <dgm:spPr/>
    </dgm:pt>
    <dgm:pt modelId="{8CF9CABF-E346-4E35-A468-6C879CBDC2C8}" type="pres">
      <dgm:prSet presAssocID="{24E93629-4272-4D4B-842F-2F360011A716}" presName="hierRoot3" presStyleCnt="0"/>
      <dgm:spPr/>
    </dgm:pt>
    <dgm:pt modelId="{FEE9FC1C-A4F7-4A25-A5BA-5B40EEB03E3F}" type="pres">
      <dgm:prSet presAssocID="{24E93629-4272-4D4B-842F-2F360011A716}" presName="composite3" presStyleCnt="0"/>
      <dgm:spPr/>
    </dgm:pt>
    <dgm:pt modelId="{6FB19D51-6139-4999-9CD3-BADC8FACAE84}" type="pres">
      <dgm:prSet presAssocID="{24E93629-4272-4D4B-842F-2F360011A716}" presName="background3" presStyleLbl="node3" presStyleIdx="3" presStyleCnt="7"/>
      <dgm:spPr/>
    </dgm:pt>
    <dgm:pt modelId="{9E78BF5F-B6F0-49A7-A1AE-55BB3BBDA0EB}" type="pres">
      <dgm:prSet presAssocID="{24E93629-4272-4D4B-842F-2F360011A716}" presName="text3" presStyleLbl="fgAcc3" presStyleIdx="3" presStyleCnt="7" custScaleX="1376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29B85B8-9E4F-4492-88C4-5702A2EAC1EB}" type="pres">
      <dgm:prSet presAssocID="{24E93629-4272-4D4B-842F-2F360011A716}" presName="hierChild4" presStyleCnt="0"/>
      <dgm:spPr/>
    </dgm:pt>
    <dgm:pt modelId="{5C91395B-9D5F-4422-AD73-ED39CB0BA78D}" type="pres">
      <dgm:prSet presAssocID="{6B9B2D88-E266-4A13-833C-C260B1D2F25D}" presName="Name23" presStyleLbl="parChTrans1D4" presStyleIdx="6" presStyleCnt="11"/>
      <dgm:spPr/>
    </dgm:pt>
    <dgm:pt modelId="{F5D3C3EE-8E86-4A1B-9D55-236A3E3B089D}" type="pres">
      <dgm:prSet presAssocID="{53F6D8DE-0BBC-4CD0-941A-F712DD91D243}" presName="hierRoot4" presStyleCnt="0"/>
      <dgm:spPr/>
    </dgm:pt>
    <dgm:pt modelId="{1CB02709-9078-4FE8-82EF-923FEF9A775E}" type="pres">
      <dgm:prSet presAssocID="{53F6D8DE-0BBC-4CD0-941A-F712DD91D243}" presName="composite4" presStyleCnt="0"/>
      <dgm:spPr/>
    </dgm:pt>
    <dgm:pt modelId="{20407192-E88C-41DA-93B4-2C6ECFA60338}" type="pres">
      <dgm:prSet presAssocID="{53F6D8DE-0BBC-4CD0-941A-F712DD91D243}" presName="background4" presStyleLbl="node4" presStyleIdx="6" presStyleCnt="11"/>
      <dgm:spPr/>
    </dgm:pt>
    <dgm:pt modelId="{CE07F241-E246-4B39-A721-787169398270}" type="pres">
      <dgm:prSet presAssocID="{53F6D8DE-0BBC-4CD0-941A-F712DD91D243}" presName="text4" presStyleLbl="fgAcc4" presStyleIdx="6" presStyleCnt="11" custScaleX="131894" custScaleY="11291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C56779F-F589-4F54-A6EF-32FD8A4C40D8}" type="pres">
      <dgm:prSet presAssocID="{53F6D8DE-0BBC-4CD0-941A-F712DD91D243}" presName="hierChild5" presStyleCnt="0"/>
      <dgm:spPr/>
    </dgm:pt>
    <dgm:pt modelId="{E2F81F79-EA37-4462-B637-196F4AE9BBE8}" type="pres">
      <dgm:prSet presAssocID="{08B6CBC7-3C3A-4613-9D3F-A4602D9975D1}" presName="Name17" presStyleLbl="parChTrans1D3" presStyleIdx="4" presStyleCnt="7"/>
      <dgm:spPr/>
    </dgm:pt>
    <dgm:pt modelId="{F0D59851-14E0-49A9-A1B3-B2B2E42A1D59}" type="pres">
      <dgm:prSet presAssocID="{D824BE7B-4171-46B7-AB58-26D7D6A9D040}" presName="hierRoot3" presStyleCnt="0"/>
      <dgm:spPr/>
    </dgm:pt>
    <dgm:pt modelId="{7B19E7D1-B4F1-426E-8469-7EFA027E310C}" type="pres">
      <dgm:prSet presAssocID="{D824BE7B-4171-46B7-AB58-26D7D6A9D040}" presName="composite3" presStyleCnt="0"/>
      <dgm:spPr/>
    </dgm:pt>
    <dgm:pt modelId="{703CB72F-4F7D-471B-9373-110DB274B7EC}" type="pres">
      <dgm:prSet presAssocID="{D824BE7B-4171-46B7-AB58-26D7D6A9D040}" presName="background3" presStyleLbl="node3" presStyleIdx="4" presStyleCnt="7"/>
      <dgm:spPr/>
    </dgm:pt>
    <dgm:pt modelId="{4FD3091D-1FF6-4F7F-8A65-9086FECD3FDC}" type="pres">
      <dgm:prSet presAssocID="{D824BE7B-4171-46B7-AB58-26D7D6A9D040}" presName="text3" presStyleLbl="fgAcc3" presStyleIdx="4" presStyleCnt="7">
        <dgm:presLayoutVars>
          <dgm:chPref val="3"/>
        </dgm:presLayoutVars>
      </dgm:prSet>
      <dgm:spPr/>
    </dgm:pt>
    <dgm:pt modelId="{9DE4B72A-0515-4326-AF20-5E31D292D85C}" type="pres">
      <dgm:prSet presAssocID="{D824BE7B-4171-46B7-AB58-26D7D6A9D040}" presName="hierChild4" presStyleCnt="0"/>
      <dgm:spPr/>
    </dgm:pt>
    <dgm:pt modelId="{968E6DCF-BEBF-4BEB-A0A3-41BDBB9F721C}" type="pres">
      <dgm:prSet presAssocID="{71E892B4-469B-4949-AF28-21C863B7E7D9}" presName="Name23" presStyleLbl="parChTrans1D4" presStyleIdx="7" presStyleCnt="11"/>
      <dgm:spPr/>
    </dgm:pt>
    <dgm:pt modelId="{2C936C5B-B077-436B-B390-B6408FEE3E4B}" type="pres">
      <dgm:prSet presAssocID="{6BD52997-AD09-4DD8-A5E4-F73D62FB5888}" presName="hierRoot4" presStyleCnt="0"/>
      <dgm:spPr/>
    </dgm:pt>
    <dgm:pt modelId="{67F2F9C5-7147-495A-94E1-87E01DBECA74}" type="pres">
      <dgm:prSet presAssocID="{6BD52997-AD09-4DD8-A5E4-F73D62FB5888}" presName="composite4" presStyleCnt="0"/>
      <dgm:spPr/>
    </dgm:pt>
    <dgm:pt modelId="{8CE91CF4-B1D2-431A-BE9C-472EE0FD6C8E}" type="pres">
      <dgm:prSet presAssocID="{6BD52997-AD09-4DD8-A5E4-F73D62FB5888}" presName="background4" presStyleLbl="node4" presStyleIdx="7" presStyleCnt="11"/>
      <dgm:spPr/>
    </dgm:pt>
    <dgm:pt modelId="{234D04A5-0055-4CF0-B831-A8A0C6763112}" type="pres">
      <dgm:prSet presAssocID="{6BD52997-AD09-4DD8-A5E4-F73D62FB5888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5053D65-38AD-422D-B9F7-40B724C36DDC}" type="pres">
      <dgm:prSet presAssocID="{6BD52997-AD09-4DD8-A5E4-F73D62FB5888}" presName="hierChild5" presStyleCnt="0"/>
      <dgm:spPr/>
    </dgm:pt>
    <dgm:pt modelId="{B535D2FC-BBB6-4C78-AB31-8F02A1A55745}" type="pres">
      <dgm:prSet presAssocID="{C14B6EAA-AC60-46D8-9764-24495E884BB4}" presName="Name23" presStyleLbl="parChTrans1D4" presStyleIdx="8" presStyleCnt="11"/>
      <dgm:spPr/>
    </dgm:pt>
    <dgm:pt modelId="{21576B47-C861-41C0-999D-F237B8A26FC5}" type="pres">
      <dgm:prSet presAssocID="{BCAD8FB4-67A1-4454-B8C2-59FCB8794F4B}" presName="hierRoot4" presStyleCnt="0"/>
      <dgm:spPr/>
    </dgm:pt>
    <dgm:pt modelId="{9A2B9205-8FF3-458A-B799-139A8203BDF7}" type="pres">
      <dgm:prSet presAssocID="{BCAD8FB4-67A1-4454-B8C2-59FCB8794F4B}" presName="composite4" presStyleCnt="0"/>
      <dgm:spPr/>
    </dgm:pt>
    <dgm:pt modelId="{07E8695E-E06B-4339-B9F2-D5130C872788}" type="pres">
      <dgm:prSet presAssocID="{BCAD8FB4-67A1-4454-B8C2-59FCB8794F4B}" presName="background4" presStyleLbl="node4" presStyleIdx="8" presStyleCnt="11"/>
      <dgm:spPr/>
    </dgm:pt>
    <dgm:pt modelId="{24F4E435-85F9-4BE5-8F93-1CB6D1126561}" type="pres">
      <dgm:prSet presAssocID="{BCAD8FB4-67A1-4454-B8C2-59FCB8794F4B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7FB308-0FD3-43FE-85FE-9EC151718B26}" type="pres">
      <dgm:prSet presAssocID="{BCAD8FB4-67A1-4454-B8C2-59FCB8794F4B}" presName="hierChild5" presStyleCnt="0"/>
      <dgm:spPr/>
    </dgm:pt>
    <dgm:pt modelId="{49A2454A-E5D7-4820-8923-AE44148CC518}" type="pres">
      <dgm:prSet presAssocID="{25481631-6898-4E29-8F0C-B0C593738DD6}" presName="Name10" presStyleLbl="parChTrans1D2" presStyleIdx="2" presStyleCnt="3"/>
      <dgm:spPr/>
    </dgm:pt>
    <dgm:pt modelId="{C70CA56E-7978-40BE-8C8E-C495638C6E84}" type="pres">
      <dgm:prSet presAssocID="{C56B9CB7-5782-4968-BDE3-2C899FCE9228}" presName="hierRoot2" presStyleCnt="0"/>
      <dgm:spPr/>
    </dgm:pt>
    <dgm:pt modelId="{4BC9F09E-C409-4D75-9240-3B092844854E}" type="pres">
      <dgm:prSet presAssocID="{C56B9CB7-5782-4968-BDE3-2C899FCE9228}" presName="composite2" presStyleCnt="0"/>
      <dgm:spPr/>
    </dgm:pt>
    <dgm:pt modelId="{4BEFAFD3-1758-43BC-97E5-BE1482592DA9}" type="pres">
      <dgm:prSet presAssocID="{C56B9CB7-5782-4968-BDE3-2C899FCE9228}" presName="background2" presStyleLbl="node2" presStyleIdx="2" presStyleCnt="3"/>
      <dgm:spPr/>
    </dgm:pt>
    <dgm:pt modelId="{DF5C8E90-33CB-442E-87CF-861AB8F2049D}" type="pres">
      <dgm:prSet presAssocID="{C56B9CB7-5782-4968-BDE3-2C899FCE9228}" presName="text2" presStyleLbl="fgAcc2" presStyleIdx="2" presStyleCnt="3" custScaleX="13136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3CF25E4-9972-470A-8513-834749F2A30C}" type="pres">
      <dgm:prSet presAssocID="{C56B9CB7-5782-4968-BDE3-2C899FCE9228}" presName="hierChild3" presStyleCnt="0"/>
      <dgm:spPr/>
    </dgm:pt>
    <dgm:pt modelId="{8EF65125-C1E4-4F29-991C-5234CBD7E0AB}" type="pres">
      <dgm:prSet presAssocID="{4E304305-876A-4780-9A31-6D844B0B4B16}" presName="Name17" presStyleLbl="parChTrans1D3" presStyleIdx="5" presStyleCnt="7"/>
      <dgm:spPr/>
    </dgm:pt>
    <dgm:pt modelId="{B81B4541-CDDA-4EB5-AECC-2855B2163148}" type="pres">
      <dgm:prSet presAssocID="{FC9CE550-DD3E-4887-9217-CDB24B3B7C9D}" presName="hierRoot3" presStyleCnt="0"/>
      <dgm:spPr/>
    </dgm:pt>
    <dgm:pt modelId="{C02B609E-CA74-4E63-94DE-A9D84B2CD743}" type="pres">
      <dgm:prSet presAssocID="{FC9CE550-DD3E-4887-9217-CDB24B3B7C9D}" presName="composite3" presStyleCnt="0"/>
      <dgm:spPr/>
    </dgm:pt>
    <dgm:pt modelId="{22FDA030-7FC0-4CDF-878E-2D54DCFC53CE}" type="pres">
      <dgm:prSet presAssocID="{FC9CE550-DD3E-4887-9217-CDB24B3B7C9D}" presName="background3" presStyleLbl="node3" presStyleIdx="5" presStyleCnt="7"/>
      <dgm:spPr/>
    </dgm:pt>
    <dgm:pt modelId="{1FDBFCE9-58AB-4BC5-9169-BB44634435FD}" type="pres">
      <dgm:prSet presAssocID="{FC9CE550-DD3E-4887-9217-CDB24B3B7C9D}" presName="text3" presStyleLbl="fgAcc3" presStyleIdx="5" presStyleCnt="7">
        <dgm:presLayoutVars>
          <dgm:chPref val="3"/>
        </dgm:presLayoutVars>
      </dgm:prSet>
      <dgm:spPr/>
    </dgm:pt>
    <dgm:pt modelId="{192B3D07-AC40-4EE4-A9F1-C1915C684B26}" type="pres">
      <dgm:prSet presAssocID="{FC9CE550-DD3E-4887-9217-CDB24B3B7C9D}" presName="hierChild4" presStyleCnt="0"/>
      <dgm:spPr/>
    </dgm:pt>
    <dgm:pt modelId="{B17F1BD1-358E-4157-8DBF-2DC7B710B301}" type="pres">
      <dgm:prSet presAssocID="{390E7F92-AFF3-4758-BF94-9C0404683D16}" presName="Name23" presStyleLbl="parChTrans1D4" presStyleIdx="9" presStyleCnt="11"/>
      <dgm:spPr/>
    </dgm:pt>
    <dgm:pt modelId="{B9A5EBDC-2127-4ABE-84F0-2E71659E85F4}" type="pres">
      <dgm:prSet presAssocID="{A34F927B-0C69-4AD2-8730-A305BAD221EC}" presName="hierRoot4" presStyleCnt="0"/>
      <dgm:spPr/>
    </dgm:pt>
    <dgm:pt modelId="{5A4261E8-D612-45DE-B850-ADE050DB0E79}" type="pres">
      <dgm:prSet presAssocID="{A34F927B-0C69-4AD2-8730-A305BAD221EC}" presName="composite4" presStyleCnt="0"/>
      <dgm:spPr/>
    </dgm:pt>
    <dgm:pt modelId="{9498335C-E011-493C-8519-643036C1F32F}" type="pres">
      <dgm:prSet presAssocID="{A34F927B-0C69-4AD2-8730-A305BAD221EC}" presName="background4" presStyleLbl="node4" presStyleIdx="9" presStyleCnt="11"/>
      <dgm:spPr/>
    </dgm:pt>
    <dgm:pt modelId="{2A0AFA18-1628-4A01-8F98-A92ADB15581F}" type="pres">
      <dgm:prSet presAssocID="{A34F927B-0C69-4AD2-8730-A305BAD221EC}" presName="text4" presStyleLbl="fgAcc4" presStyleIdx="9" presStyleCnt="11">
        <dgm:presLayoutVars>
          <dgm:chPref val="3"/>
        </dgm:presLayoutVars>
      </dgm:prSet>
      <dgm:spPr/>
    </dgm:pt>
    <dgm:pt modelId="{D3406A84-71F5-481C-88D7-A4F105A9759F}" type="pres">
      <dgm:prSet presAssocID="{A34F927B-0C69-4AD2-8730-A305BAD221EC}" presName="hierChild5" presStyleCnt="0"/>
      <dgm:spPr/>
    </dgm:pt>
    <dgm:pt modelId="{584506AC-0452-4A9B-AC59-B746994E9600}" type="pres">
      <dgm:prSet presAssocID="{8C318BDC-7D15-4B72-96CB-D6003DF55C9C}" presName="Name17" presStyleLbl="parChTrans1D3" presStyleIdx="6" presStyleCnt="7"/>
      <dgm:spPr/>
    </dgm:pt>
    <dgm:pt modelId="{9A555630-669D-4EB3-9E45-20AE80F0BA3B}" type="pres">
      <dgm:prSet presAssocID="{5B328E0A-FD00-4D5D-8D8A-1480191988EF}" presName="hierRoot3" presStyleCnt="0"/>
      <dgm:spPr/>
    </dgm:pt>
    <dgm:pt modelId="{CB9727F6-8A7E-4BDF-B51D-44AD089E1211}" type="pres">
      <dgm:prSet presAssocID="{5B328E0A-FD00-4D5D-8D8A-1480191988EF}" presName="composite3" presStyleCnt="0"/>
      <dgm:spPr/>
    </dgm:pt>
    <dgm:pt modelId="{FD8348BC-C858-4341-96BD-654269C6501C}" type="pres">
      <dgm:prSet presAssocID="{5B328E0A-FD00-4D5D-8D8A-1480191988EF}" presName="background3" presStyleLbl="node3" presStyleIdx="6" presStyleCnt="7"/>
      <dgm:spPr/>
    </dgm:pt>
    <dgm:pt modelId="{4BAA1996-2926-4CD4-90AC-87B3AE0910E3}" type="pres">
      <dgm:prSet presAssocID="{5B328E0A-FD00-4D5D-8D8A-1480191988E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6033138-FFD3-4083-9297-4A78113EE5A8}" type="pres">
      <dgm:prSet presAssocID="{5B328E0A-FD00-4D5D-8D8A-1480191988EF}" presName="hierChild4" presStyleCnt="0"/>
      <dgm:spPr/>
    </dgm:pt>
    <dgm:pt modelId="{9FA7F3F4-5CAB-46B6-B342-5D358F7963DA}" type="pres">
      <dgm:prSet presAssocID="{9DDDD182-EB08-4690-B1BA-8929B04DF89E}" presName="Name23" presStyleLbl="parChTrans1D4" presStyleIdx="10" presStyleCnt="11"/>
      <dgm:spPr/>
    </dgm:pt>
    <dgm:pt modelId="{7C4E92F9-4624-4176-A5CD-4EF97C0C575D}" type="pres">
      <dgm:prSet presAssocID="{76CA7F88-24EF-424C-ACEE-EEB208BF8A8D}" presName="hierRoot4" presStyleCnt="0"/>
      <dgm:spPr/>
    </dgm:pt>
    <dgm:pt modelId="{7995421B-0013-43B4-942B-50E797102F6C}" type="pres">
      <dgm:prSet presAssocID="{76CA7F88-24EF-424C-ACEE-EEB208BF8A8D}" presName="composite4" presStyleCnt="0"/>
      <dgm:spPr/>
    </dgm:pt>
    <dgm:pt modelId="{FC2F6E62-7492-429D-AD3F-CEC24A104CDB}" type="pres">
      <dgm:prSet presAssocID="{76CA7F88-24EF-424C-ACEE-EEB208BF8A8D}" presName="background4" presStyleLbl="node4" presStyleIdx="10" presStyleCnt="11"/>
      <dgm:spPr/>
    </dgm:pt>
    <dgm:pt modelId="{29CA8160-0BB3-4BF0-89FB-9D08343CD2E6}" type="pres">
      <dgm:prSet presAssocID="{76CA7F88-24EF-424C-ACEE-EEB208BF8A8D}" presName="text4" presStyleLbl="fgAcc4" presStyleIdx="10" presStyleCnt="11">
        <dgm:presLayoutVars>
          <dgm:chPref val="3"/>
        </dgm:presLayoutVars>
      </dgm:prSet>
      <dgm:spPr/>
    </dgm:pt>
    <dgm:pt modelId="{D358136A-1F62-4304-BDE0-0B6A62EAAE30}" type="pres">
      <dgm:prSet presAssocID="{76CA7F88-24EF-424C-ACEE-EEB208BF8A8D}" presName="hierChild5" presStyleCnt="0"/>
      <dgm:spPr/>
    </dgm:pt>
  </dgm:ptLst>
  <dgm:cxnLst>
    <dgm:cxn modelId="{64C9D18C-5A14-4DE5-8F80-B66EAF19D287}" type="presOf" srcId="{91EA6DC6-67E5-4C53-A778-CD8CD6F381D8}" destId="{FC194833-1927-4103-A87E-BAC4269BB5B9}" srcOrd="0" destOrd="0" presId="urn:microsoft.com/office/officeart/2005/8/layout/hierarchy1"/>
    <dgm:cxn modelId="{8D5D851E-C6E1-4160-82F3-0AB124D95475}" srcId="{FC9CE550-DD3E-4887-9217-CDB24B3B7C9D}" destId="{A34F927B-0C69-4AD2-8730-A305BAD221EC}" srcOrd="0" destOrd="0" parTransId="{390E7F92-AFF3-4758-BF94-9C0404683D16}" sibTransId="{174E570E-38FF-48BC-85BE-DDE3C2527193}"/>
    <dgm:cxn modelId="{E9BEC5C0-EBDB-4278-A4ED-91021B97A82B}" srcId="{2414FC35-827F-4500-8759-255291ABCB6B}" destId="{D824BE7B-4171-46B7-AB58-26D7D6A9D040}" srcOrd="2" destOrd="0" parTransId="{08B6CBC7-3C3A-4613-9D3F-A4602D9975D1}" sibTransId="{1E056428-EE28-4C5D-A445-26BCB32BA720}"/>
    <dgm:cxn modelId="{C252D46F-256F-48CB-96FD-5892B287E94E}" srcId="{B7D3AD2D-7A8F-41CE-A873-B1AC17D12A1D}" destId="{6678CE38-FC1E-4532-87F8-FD223BA25C0C}" srcOrd="0" destOrd="0" parTransId="{9066A8F0-813D-4167-94F6-7E17E7F77775}" sibTransId="{7D4DD54E-1986-406D-BB05-4E2401018CB7}"/>
    <dgm:cxn modelId="{CC40DB01-439F-4E26-B05A-1AFC34920C3A}" type="presOf" srcId="{6678CE38-FC1E-4532-87F8-FD223BA25C0C}" destId="{67D2980D-6E72-47D7-88B0-44A50AADFDE3}" srcOrd="0" destOrd="0" presId="urn:microsoft.com/office/officeart/2005/8/layout/hierarchy1"/>
    <dgm:cxn modelId="{4A817299-4EA9-47F1-A2D0-4F286D45B313}" srcId="{C56B9CB7-5782-4968-BDE3-2C899FCE9228}" destId="{FC9CE550-DD3E-4887-9217-CDB24B3B7C9D}" srcOrd="0" destOrd="0" parTransId="{4E304305-876A-4780-9A31-6D844B0B4B16}" sibTransId="{FCD414CA-77D0-4DCD-9BEB-77E3DB02493C}"/>
    <dgm:cxn modelId="{AB3AF3CB-A326-4C68-8E75-2FADFA94A4A7}" type="presOf" srcId="{BDF5EBB6-45BC-4A3E-A788-F2A91A7173C2}" destId="{FCFDBBE1-E569-4B83-A52E-87B616288BD5}" srcOrd="0" destOrd="0" presId="urn:microsoft.com/office/officeart/2005/8/layout/hierarchy1"/>
    <dgm:cxn modelId="{1051562A-844D-4834-9FAF-B0C076CD9914}" srcId="{2414FC35-827F-4500-8759-255291ABCB6B}" destId="{01DA113C-17BE-4DC8-94D4-41F6ECC7A787}" srcOrd="0" destOrd="0" parTransId="{7CC4F266-0F14-496E-94C9-2FBE05C0565A}" sibTransId="{88C74896-CB60-43D1-BD3B-6F8C7FA8F4C2}"/>
    <dgm:cxn modelId="{338AF887-A5D8-440B-A3B6-FCA8A91B3DEC}" srcId="{C56B9CB7-5782-4968-BDE3-2C899FCE9228}" destId="{5B328E0A-FD00-4D5D-8D8A-1480191988EF}" srcOrd="1" destOrd="0" parTransId="{8C318BDC-7D15-4B72-96CB-D6003DF55C9C}" sibTransId="{0E7C4ECA-D7C5-47CB-A189-E86186999911}"/>
    <dgm:cxn modelId="{AA49FDFC-0C91-4A4C-9ABF-136C66C0ABFE}" type="presOf" srcId="{24E93629-4272-4D4B-842F-2F360011A716}" destId="{9E78BF5F-B6F0-49A7-A1AE-55BB3BBDA0EB}" srcOrd="0" destOrd="0" presId="urn:microsoft.com/office/officeart/2005/8/layout/hierarchy1"/>
    <dgm:cxn modelId="{82C62F06-59A5-448A-9215-7DAB73C32957}" srcId="{6678CE38-FC1E-4532-87F8-FD223BA25C0C}" destId="{2414FC35-827F-4500-8759-255291ABCB6B}" srcOrd="1" destOrd="0" parTransId="{08AC94E3-6C2D-4BAA-A511-4793498DDCF9}" sibTransId="{A2B9F8FD-CF29-4BC9-910D-F0B1BE302FCC}"/>
    <dgm:cxn modelId="{F737F9AC-41DD-4D2E-82EA-D90B66B4EFC1}" type="presOf" srcId="{01DA113C-17BE-4DC8-94D4-41F6ECC7A787}" destId="{FCF418B3-1AB9-4E6E-A8CC-052B96BB50DF}" srcOrd="0" destOrd="0" presId="urn:microsoft.com/office/officeart/2005/8/layout/hierarchy1"/>
    <dgm:cxn modelId="{B09FB4E1-F4B9-48A0-A46A-ACB3B300C99C}" type="presOf" srcId="{76CA7F88-24EF-424C-ACEE-EEB208BF8A8D}" destId="{29CA8160-0BB3-4BF0-89FB-9D08343CD2E6}" srcOrd="0" destOrd="0" presId="urn:microsoft.com/office/officeart/2005/8/layout/hierarchy1"/>
    <dgm:cxn modelId="{50F3B0ED-2A00-4F05-8352-47E16B3DCE07}" type="presOf" srcId="{BD817F46-B2D0-4366-BC4E-2BB346B89830}" destId="{595E177E-F52C-4A21-A972-FCBCA4D71813}" srcOrd="0" destOrd="0" presId="urn:microsoft.com/office/officeart/2005/8/layout/hierarchy1"/>
    <dgm:cxn modelId="{99440B5E-4545-42E2-8237-174A7A26A128}" srcId="{01DA113C-17BE-4DC8-94D4-41F6ECC7A787}" destId="{00B3E1CA-4ADF-4CA9-8558-7ADB6E4588E0}" srcOrd="0" destOrd="0" parTransId="{BCCAFF58-8043-4A53-AD08-0D3B1ABACA9F}" sibTransId="{2CCB5920-7652-4B14-95EB-648DB4252634}"/>
    <dgm:cxn modelId="{EAB90823-B5A3-4538-A01C-245143017C73}" type="presOf" srcId="{817972B9-63E2-46B4-B6A1-E611E1F83642}" destId="{4CD3F56F-238E-47DF-80D7-8BD40D10E2C1}" srcOrd="0" destOrd="0" presId="urn:microsoft.com/office/officeart/2005/8/layout/hierarchy1"/>
    <dgm:cxn modelId="{C5A5BF88-ACE0-4CD1-A66F-2FEF282EF624}" type="presOf" srcId="{9DDDD182-EB08-4690-B1BA-8929B04DF89E}" destId="{9FA7F3F4-5CAB-46B6-B342-5D358F7963DA}" srcOrd="0" destOrd="0" presId="urn:microsoft.com/office/officeart/2005/8/layout/hierarchy1"/>
    <dgm:cxn modelId="{61827299-2EFD-4F84-A4BC-D24035C745B9}" type="presOf" srcId="{C5DA5913-6AA8-464E-A9F6-FD4CC6372834}" destId="{4E45E10A-8747-4FDB-8907-3B3AFF18B483}" srcOrd="0" destOrd="0" presId="urn:microsoft.com/office/officeart/2005/8/layout/hierarchy1"/>
    <dgm:cxn modelId="{52D8E82C-629A-49C5-9509-CF2FACDEBCF9}" type="presOf" srcId="{E1B04E8F-9202-4AD1-9491-5A0F3532F961}" destId="{DCA7683B-3E94-4E24-B064-9BC0ED1A12B1}" srcOrd="0" destOrd="0" presId="urn:microsoft.com/office/officeart/2005/8/layout/hierarchy1"/>
    <dgm:cxn modelId="{C036C0C4-9194-48B2-ADFE-B62DB6BA1516}" srcId="{D824BE7B-4171-46B7-AB58-26D7D6A9D040}" destId="{6BD52997-AD09-4DD8-A5E4-F73D62FB5888}" srcOrd="0" destOrd="0" parTransId="{71E892B4-469B-4949-AF28-21C863B7E7D9}" sibTransId="{24E39FB8-F02C-4A75-A998-5146E243D68E}"/>
    <dgm:cxn modelId="{E0E758C6-70EA-4510-89FA-75380234BFD9}" type="presOf" srcId="{7F1BD4DA-301D-4590-B1F5-8B95599CF360}" destId="{36537C72-34FD-4469-8561-C0E03E5E0FBF}" srcOrd="0" destOrd="0" presId="urn:microsoft.com/office/officeart/2005/8/layout/hierarchy1"/>
    <dgm:cxn modelId="{A9391193-4FDC-4D0F-9C9C-1A279EE345A5}" srcId="{6678CE38-FC1E-4532-87F8-FD223BA25C0C}" destId="{7300E7A6-D4F5-4E45-A6FD-0B2550E1F19B}" srcOrd="0" destOrd="0" parTransId="{817972B9-63E2-46B4-B6A1-E611E1F83642}" sibTransId="{FD79A616-BAC2-40D4-8D6B-41AC65FE731E}"/>
    <dgm:cxn modelId="{AAA7826E-1CBA-4E30-9A16-305A298B948C}" type="presOf" srcId="{C14B6EAA-AC60-46D8-9764-24495E884BB4}" destId="{B535D2FC-BBB6-4C78-AB31-8F02A1A55745}" srcOrd="0" destOrd="0" presId="urn:microsoft.com/office/officeart/2005/8/layout/hierarchy1"/>
    <dgm:cxn modelId="{D9B1079F-3DEC-4EAD-A563-F72FD913FF90}" srcId="{7300E7A6-D4F5-4E45-A6FD-0B2550E1F19B}" destId="{15534374-843F-4223-97C9-E57C2B28B3EB}" srcOrd="0" destOrd="0" parTransId="{2AE90589-E941-49DD-9871-A6183FC8DA4D}" sibTransId="{925CB4F2-7C4A-444F-8FE3-1A4D5A0BF3A8}"/>
    <dgm:cxn modelId="{E13AE419-CD03-4364-B5E8-FFCA7A104084}" type="presOf" srcId="{A34F927B-0C69-4AD2-8730-A305BAD221EC}" destId="{2A0AFA18-1628-4A01-8F98-A92ADB15581F}" srcOrd="0" destOrd="0" presId="urn:microsoft.com/office/officeart/2005/8/layout/hierarchy1"/>
    <dgm:cxn modelId="{717A3680-18E3-44BA-B2E1-8E5A75CEBE73}" type="presOf" srcId="{C56B9CB7-5782-4968-BDE3-2C899FCE9228}" destId="{DF5C8E90-33CB-442E-87CF-861AB8F2049D}" srcOrd="0" destOrd="0" presId="urn:microsoft.com/office/officeart/2005/8/layout/hierarchy1"/>
    <dgm:cxn modelId="{7F7C5328-2A33-4CCA-9776-657904613F54}" type="presOf" srcId="{B7D3AD2D-7A8F-41CE-A873-B1AC17D12A1D}" destId="{3FEDB8B3-B47C-407A-8ABA-26A0994AADE1}" srcOrd="0" destOrd="0" presId="urn:microsoft.com/office/officeart/2005/8/layout/hierarchy1"/>
    <dgm:cxn modelId="{D489A1AE-5FC7-4C79-8E37-0CF7A0DAB770}" type="presOf" srcId="{08AC94E3-6C2D-4BAA-A511-4793498DDCF9}" destId="{796F0EB4-2B96-47DA-98C1-92C320FF4020}" srcOrd="0" destOrd="0" presId="urn:microsoft.com/office/officeart/2005/8/layout/hierarchy1"/>
    <dgm:cxn modelId="{8BD18448-F30E-4C15-A314-3D56EE8525AC}" srcId="{00B3E1CA-4ADF-4CA9-8558-7ADB6E4588E0}" destId="{38E04938-4AF8-4DC3-AB73-5C27C83AB3D1}" srcOrd="1" destOrd="0" parTransId="{BD817F46-B2D0-4366-BC4E-2BB346B89830}" sibTransId="{4ED05D3C-C67B-43B3-89C8-854681CE8B58}"/>
    <dgm:cxn modelId="{A15DCA78-0DF9-4C3B-8D95-CE4B2AB38A52}" srcId="{6BD52997-AD09-4DD8-A5E4-F73D62FB5888}" destId="{BCAD8FB4-67A1-4454-B8C2-59FCB8794F4B}" srcOrd="0" destOrd="0" parTransId="{C14B6EAA-AC60-46D8-9764-24495E884BB4}" sibTransId="{A224E7BB-E524-48A2-A649-D342BA689B95}"/>
    <dgm:cxn modelId="{4881B520-AA5A-4E64-B00E-6C10584CB9B5}" type="presOf" srcId="{7300E7A6-D4F5-4E45-A6FD-0B2550E1F19B}" destId="{4919EADD-637E-4C7E-9337-E126E79EF5C1}" srcOrd="0" destOrd="0" presId="urn:microsoft.com/office/officeart/2005/8/layout/hierarchy1"/>
    <dgm:cxn modelId="{8C2EFC2C-AEC9-4422-AC77-6DB4C422221D}" type="presOf" srcId="{08B6CBC7-3C3A-4613-9D3F-A4602D9975D1}" destId="{E2F81F79-EA37-4462-B637-196F4AE9BBE8}" srcOrd="0" destOrd="0" presId="urn:microsoft.com/office/officeart/2005/8/layout/hierarchy1"/>
    <dgm:cxn modelId="{23FB82D3-412B-45DE-BCD3-AC84984B599D}" type="presOf" srcId="{FC9CE550-DD3E-4887-9217-CDB24B3B7C9D}" destId="{1FDBFCE9-58AB-4BC5-9169-BB44634435FD}" srcOrd="0" destOrd="0" presId="urn:microsoft.com/office/officeart/2005/8/layout/hierarchy1"/>
    <dgm:cxn modelId="{9219A499-4979-43CA-82C8-0147137A14C3}" type="presOf" srcId="{4E304305-876A-4780-9A31-6D844B0B4B16}" destId="{8EF65125-C1E4-4F29-991C-5234CBD7E0AB}" srcOrd="0" destOrd="0" presId="urn:microsoft.com/office/officeart/2005/8/layout/hierarchy1"/>
    <dgm:cxn modelId="{8B1F2B1F-B078-468E-853D-0409B87967D6}" type="presOf" srcId="{15534374-843F-4223-97C9-E57C2B28B3EB}" destId="{5FB86945-0D18-47EF-8217-D368034038F5}" srcOrd="0" destOrd="0" presId="urn:microsoft.com/office/officeart/2005/8/layout/hierarchy1"/>
    <dgm:cxn modelId="{EEFAB623-1863-4E48-BA39-0923EBDEEEC2}" type="presOf" srcId="{BCAD8FB4-67A1-4454-B8C2-59FCB8794F4B}" destId="{24F4E435-85F9-4BE5-8F93-1CB6D1126561}" srcOrd="0" destOrd="0" presId="urn:microsoft.com/office/officeart/2005/8/layout/hierarchy1"/>
    <dgm:cxn modelId="{17B04ECA-4DCA-4110-9673-121E58BD2F65}" srcId="{15534374-843F-4223-97C9-E57C2B28B3EB}" destId="{91EA6DC6-67E5-4C53-A778-CD8CD6F381D8}" srcOrd="0" destOrd="0" parTransId="{B8DA182A-7318-4FA5-9CEA-365065022383}" sibTransId="{83EB3CD9-9E03-496B-ACA3-D9F5D18E3B32}"/>
    <dgm:cxn modelId="{8F2626F3-6BBC-437A-9CF2-69FCF2647D86}" type="presOf" srcId="{80C43E1B-CD20-46EF-8CCF-3EC30E185FEE}" destId="{AD131886-0DE2-44E0-8786-798F0EEB885E}" srcOrd="0" destOrd="0" presId="urn:microsoft.com/office/officeart/2005/8/layout/hierarchy1"/>
    <dgm:cxn modelId="{1B529473-147F-4CFD-9462-6EAB87E0E7F9}" srcId="{E1B04E8F-9202-4AD1-9491-5A0F3532F961}" destId="{80C43E1B-CD20-46EF-8CCF-3EC30E185FEE}" srcOrd="0" destOrd="0" parTransId="{873BE41A-5ACC-411A-9398-5E146E1A8543}" sibTransId="{3C444772-75C3-4B48-A0EA-830D0AB9CC46}"/>
    <dgm:cxn modelId="{3AA66601-A150-4A36-A3AB-C5D762E51601}" srcId="{6678CE38-FC1E-4532-87F8-FD223BA25C0C}" destId="{C56B9CB7-5782-4968-BDE3-2C899FCE9228}" srcOrd="2" destOrd="0" parTransId="{25481631-6898-4E29-8F0C-B0C593738DD6}" sibTransId="{B6BD6F8F-9B65-4366-9F98-5362E93FC26D}"/>
    <dgm:cxn modelId="{45A45341-A8E2-4313-92EB-689360C30BC3}" type="presOf" srcId="{873BE41A-5ACC-411A-9398-5E146E1A8543}" destId="{01F24F96-FF10-4DF2-8B3A-C421E5B814BA}" srcOrd="0" destOrd="0" presId="urn:microsoft.com/office/officeart/2005/8/layout/hierarchy1"/>
    <dgm:cxn modelId="{02A822DA-1FAB-4B0B-B89E-0CCEC3F777F5}" type="presOf" srcId="{71E892B4-469B-4949-AF28-21C863B7E7D9}" destId="{968E6DCF-BEBF-4BEB-A0A3-41BDBB9F721C}" srcOrd="0" destOrd="0" presId="urn:microsoft.com/office/officeart/2005/8/layout/hierarchy1"/>
    <dgm:cxn modelId="{17CA6DEC-BB6A-49D3-BCAC-6442853F318F}" srcId="{2414FC35-827F-4500-8759-255291ABCB6B}" destId="{24E93629-4272-4D4B-842F-2F360011A716}" srcOrd="1" destOrd="0" parTransId="{3652AA96-9D45-41BF-8124-172FFFE37D19}" sibTransId="{6AFE7871-BEB3-4D89-8B50-C49EDFAF7F1B}"/>
    <dgm:cxn modelId="{3AC505C1-A54D-450D-8503-67F707EB783F}" type="presOf" srcId="{25481631-6898-4E29-8F0C-B0C593738DD6}" destId="{49A2454A-E5D7-4820-8923-AE44148CC518}" srcOrd="0" destOrd="0" presId="urn:microsoft.com/office/officeart/2005/8/layout/hierarchy1"/>
    <dgm:cxn modelId="{680FBE95-4F5E-4152-ABF2-2F7FCBB1C31F}" type="presOf" srcId="{5B328E0A-FD00-4D5D-8D8A-1480191988EF}" destId="{4BAA1996-2926-4CD4-90AC-87B3AE0910E3}" srcOrd="0" destOrd="0" presId="urn:microsoft.com/office/officeart/2005/8/layout/hierarchy1"/>
    <dgm:cxn modelId="{3A24C5E2-EC70-4E9F-BF37-98C308A02728}" type="presOf" srcId="{8C318BDC-7D15-4B72-96CB-D6003DF55C9C}" destId="{584506AC-0452-4A9B-AC59-B746994E9600}" srcOrd="0" destOrd="0" presId="urn:microsoft.com/office/officeart/2005/8/layout/hierarchy1"/>
    <dgm:cxn modelId="{3652BBD4-7CA1-4980-9863-6D7E4145676A}" srcId="{5B328E0A-FD00-4D5D-8D8A-1480191988EF}" destId="{76CA7F88-24EF-424C-ACEE-EEB208BF8A8D}" srcOrd="0" destOrd="0" parTransId="{9DDDD182-EB08-4690-B1BA-8929B04DF89E}" sibTransId="{99ABA7E8-D226-40E8-A04B-6D7CE77258B1}"/>
    <dgm:cxn modelId="{60A2175E-03A3-451E-8425-B5C622ED6C22}" type="presOf" srcId="{2AE90589-E941-49DD-9871-A6183FC8DA4D}" destId="{191F33B9-FBC6-421A-A66B-709AA48A5EDF}" srcOrd="0" destOrd="0" presId="urn:microsoft.com/office/officeart/2005/8/layout/hierarchy1"/>
    <dgm:cxn modelId="{28BC3860-1E4E-4E76-8BDA-C969B2DA3ED2}" srcId="{24E93629-4272-4D4B-842F-2F360011A716}" destId="{53F6D8DE-0BBC-4CD0-941A-F712DD91D243}" srcOrd="0" destOrd="0" parTransId="{6B9B2D88-E266-4A13-833C-C260B1D2F25D}" sibTransId="{6F6800C4-CAA8-40B6-9D45-BC7EF1B27B66}"/>
    <dgm:cxn modelId="{1B8A60D1-28C5-4CAB-84B6-7A861B3A331D}" type="presOf" srcId="{B8DA182A-7318-4FA5-9CEA-365065022383}" destId="{E2530C93-D6ED-49C5-BF87-52ED4CE845F9}" srcOrd="0" destOrd="0" presId="urn:microsoft.com/office/officeart/2005/8/layout/hierarchy1"/>
    <dgm:cxn modelId="{95FDF681-1A22-4CD4-9371-A2542B724515}" type="presOf" srcId="{2414FC35-827F-4500-8759-255291ABCB6B}" destId="{89DDB52C-403A-4FC3-9393-6BD61F93DF7F}" srcOrd="0" destOrd="0" presId="urn:microsoft.com/office/officeart/2005/8/layout/hierarchy1"/>
    <dgm:cxn modelId="{256F7CAB-0F58-4A66-B278-265C2DA42A1B}" type="presOf" srcId="{9E83A636-7585-471A-9ED1-692DD1560A8F}" destId="{859473AB-5451-4CBD-B282-71C19AF79967}" srcOrd="0" destOrd="0" presId="urn:microsoft.com/office/officeart/2005/8/layout/hierarchy1"/>
    <dgm:cxn modelId="{E0E4A7EB-0854-4F5D-BCA9-61B7CB578BEA}" type="presOf" srcId="{BCCAFF58-8043-4A53-AD08-0D3B1ABACA9F}" destId="{B53B1A49-13F5-4117-92BA-8B70587A2DF0}" srcOrd="0" destOrd="0" presId="urn:microsoft.com/office/officeart/2005/8/layout/hierarchy1"/>
    <dgm:cxn modelId="{3B56F53E-7EC8-42FE-8371-5B3F575C944D}" type="presOf" srcId="{53F6D8DE-0BBC-4CD0-941A-F712DD91D243}" destId="{CE07F241-E246-4B39-A721-787169398270}" srcOrd="0" destOrd="0" presId="urn:microsoft.com/office/officeart/2005/8/layout/hierarchy1"/>
    <dgm:cxn modelId="{0166FEE7-8995-4290-AF0B-7E8861B18812}" type="presOf" srcId="{390E7F92-AFF3-4758-BF94-9C0404683D16}" destId="{B17F1BD1-358E-4157-8DBF-2DC7B710B301}" srcOrd="0" destOrd="0" presId="urn:microsoft.com/office/officeart/2005/8/layout/hierarchy1"/>
    <dgm:cxn modelId="{A8EFD618-2F4D-4FB6-831E-84C942F0C2E3}" type="presOf" srcId="{6BD52997-AD09-4DD8-A5E4-F73D62FB5888}" destId="{234D04A5-0055-4CF0-B831-A8A0C6763112}" srcOrd="0" destOrd="0" presId="urn:microsoft.com/office/officeart/2005/8/layout/hierarchy1"/>
    <dgm:cxn modelId="{C6B768C1-175F-4703-A66F-44FBA1141140}" type="presOf" srcId="{7CC4F266-0F14-496E-94C9-2FBE05C0565A}" destId="{2A143F68-E5B5-47EE-914D-E19B0500CCE6}" srcOrd="0" destOrd="0" presId="urn:microsoft.com/office/officeart/2005/8/layout/hierarchy1"/>
    <dgm:cxn modelId="{63AF528B-C0BA-406F-9A0D-1F7D401F2B42}" srcId="{E1B04E8F-9202-4AD1-9491-5A0F3532F961}" destId="{9E83A636-7585-471A-9ED1-692DD1560A8F}" srcOrd="1" destOrd="0" parTransId="{C5DA5913-6AA8-464E-A9F6-FD4CC6372834}" sibTransId="{6EC71C5D-9384-415C-8D09-0CFA816B308D}"/>
    <dgm:cxn modelId="{C31459D7-5E9D-4947-A356-77D2611FC25B}" type="presOf" srcId="{3652AA96-9D45-41BF-8124-172FFFE37D19}" destId="{B8373B63-E0C3-4FBF-A5BF-F3FE81EFDDCE}" srcOrd="0" destOrd="0" presId="urn:microsoft.com/office/officeart/2005/8/layout/hierarchy1"/>
    <dgm:cxn modelId="{C0AEC72E-F5E5-40AC-B6E0-227939B9B0A0}" type="presOf" srcId="{6B9B2D88-E266-4A13-833C-C260B1D2F25D}" destId="{5C91395B-9D5F-4422-AD73-ED39CB0BA78D}" srcOrd="0" destOrd="0" presId="urn:microsoft.com/office/officeart/2005/8/layout/hierarchy1"/>
    <dgm:cxn modelId="{CBCEACE0-3B4B-45EE-AC5F-CB0BCF71F68A}" srcId="{00B3E1CA-4ADF-4CA9-8558-7ADB6E4588E0}" destId="{7F1BD4DA-301D-4590-B1F5-8B95599CF360}" srcOrd="0" destOrd="0" parTransId="{BDF5EBB6-45BC-4A3E-A788-F2A91A7173C2}" sibTransId="{1179CFBC-7002-4AEB-A83F-8A06FE8DF5EA}"/>
    <dgm:cxn modelId="{0F4D9203-2548-444E-8063-C268CD768368}" type="presOf" srcId="{D824BE7B-4171-46B7-AB58-26D7D6A9D040}" destId="{4FD3091D-1FF6-4F7F-8A65-9086FECD3FDC}" srcOrd="0" destOrd="0" presId="urn:microsoft.com/office/officeart/2005/8/layout/hierarchy1"/>
    <dgm:cxn modelId="{E92A629D-6409-44E9-9DC5-4E9B42B890ED}" srcId="{7300E7A6-D4F5-4E45-A6FD-0B2550E1F19B}" destId="{E1B04E8F-9202-4AD1-9491-5A0F3532F961}" srcOrd="1" destOrd="0" parTransId="{B9ADCEE1-722C-4FA9-924E-FD2AB921100E}" sibTransId="{E95BED29-6A0A-4978-93C5-4B3F162433ED}"/>
    <dgm:cxn modelId="{5532E287-7D44-4C60-A625-B19CCD95614A}" type="presOf" srcId="{00B3E1CA-4ADF-4CA9-8558-7ADB6E4588E0}" destId="{9C7B652D-A34A-4A75-A337-49ADDA7DCB39}" srcOrd="0" destOrd="0" presId="urn:microsoft.com/office/officeart/2005/8/layout/hierarchy1"/>
    <dgm:cxn modelId="{35242667-3A02-4AFD-88D8-E6CF31497A95}" type="presOf" srcId="{B9ADCEE1-722C-4FA9-924E-FD2AB921100E}" destId="{8278915A-5538-4801-9C73-329D16551681}" srcOrd="0" destOrd="0" presId="urn:microsoft.com/office/officeart/2005/8/layout/hierarchy1"/>
    <dgm:cxn modelId="{2B365B6B-C8BB-4AFA-AD1B-F25337A87F85}" type="presOf" srcId="{38E04938-4AF8-4DC3-AB73-5C27C83AB3D1}" destId="{6C041C2A-B8A9-415D-B9C6-863CBA654040}" srcOrd="0" destOrd="0" presId="urn:microsoft.com/office/officeart/2005/8/layout/hierarchy1"/>
    <dgm:cxn modelId="{D5E3E2AD-3BDB-4179-9FC2-919FFB410CAD}" type="presParOf" srcId="{3FEDB8B3-B47C-407A-8ABA-26A0994AADE1}" destId="{5E6E86FC-64DB-4C5F-9109-F0FBB1EDD2B7}" srcOrd="0" destOrd="0" presId="urn:microsoft.com/office/officeart/2005/8/layout/hierarchy1"/>
    <dgm:cxn modelId="{037F71E2-4D94-4170-BEDB-DE1BBE669FC5}" type="presParOf" srcId="{5E6E86FC-64DB-4C5F-9109-F0FBB1EDD2B7}" destId="{1A81DDF1-D534-42AF-8CB1-73A4FC2287AD}" srcOrd="0" destOrd="0" presId="urn:microsoft.com/office/officeart/2005/8/layout/hierarchy1"/>
    <dgm:cxn modelId="{F9980493-DF81-46E5-A7E9-D4BF111C1FCA}" type="presParOf" srcId="{1A81DDF1-D534-42AF-8CB1-73A4FC2287AD}" destId="{FAE3E324-3C76-44B3-BC2E-95605EE52D6E}" srcOrd="0" destOrd="0" presId="urn:microsoft.com/office/officeart/2005/8/layout/hierarchy1"/>
    <dgm:cxn modelId="{FAD13124-2BAB-42FA-8812-D90E60EAB0F2}" type="presParOf" srcId="{1A81DDF1-D534-42AF-8CB1-73A4FC2287AD}" destId="{67D2980D-6E72-47D7-88B0-44A50AADFDE3}" srcOrd="1" destOrd="0" presId="urn:microsoft.com/office/officeart/2005/8/layout/hierarchy1"/>
    <dgm:cxn modelId="{0A3FA795-92AE-4717-936D-918A719C14B8}" type="presParOf" srcId="{5E6E86FC-64DB-4C5F-9109-F0FBB1EDD2B7}" destId="{14E21274-9F7E-4F5E-B707-EC6DDD6A68EC}" srcOrd="1" destOrd="0" presId="urn:microsoft.com/office/officeart/2005/8/layout/hierarchy1"/>
    <dgm:cxn modelId="{DEF2DDD1-2CC9-4A47-95D3-B09B5113D302}" type="presParOf" srcId="{14E21274-9F7E-4F5E-B707-EC6DDD6A68EC}" destId="{4CD3F56F-238E-47DF-80D7-8BD40D10E2C1}" srcOrd="0" destOrd="0" presId="urn:microsoft.com/office/officeart/2005/8/layout/hierarchy1"/>
    <dgm:cxn modelId="{CDE336BB-35F9-4DCE-97B9-8B3D0D76CCFF}" type="presParOf" srcId="{14E21274-9F7E-4F5E-B707-EC6DDD6A68EC}" destId="{B6781839-1A9D-4DEA-8D96-FCE479CDA112}" srcOrd="1" destOrd="0" presId="urn:microsoft.com/office/officeart/2005/8/layout/hierarchy1"/>
    <dgm:cxn modelId="{24BADE04-6119-4D98-B3B0-4A0066AFE7A9}" type="presParOf" srcId="{B6781839-1A9D-4DEA-8D96-FCE479CDA112}" destId="{39D59D22-2665-4049-9386-FBF3A3BB153B}" srcOrd="0" destOrd="0" presId="urn:microsoft.com/office/officeart/2005/8/layout/hierarchy1"/>
    <dgm:cxn modelId="{1F29A0F0-E313-44CC-944B-75FD18DFD7B5}" type="presParOf" srcId="{39D59D22-2665-4049-9386-FBF3A3BB153B}" destId="{16EE4836-7002-4B6A-80C8-FBE3A937F674}" srcOrd="0" destOrd="0" presId="urn:microsoft.com/office/officeart/2005/8/layout/hierarchy1"/>
    <dgm:cxn modelId="{72C2A3CC-5DE7-4CFB-81CC-FD41C94BE885}" type="presParOf" srcId="{39D59D22-2665-4049-9386-FBF3A3BB153B}" destId="{4919EADD-637E-4C7E-9337-E126E79EF5C1}" srcOrd="1" destOrd="0" presId="urn:microsoft.com/office/officeart/2005/8/layout/hierarchy1"/>
    <dgm:cxn modelId="{DCE65628-7D4D-4105-B121-CC2E1C6F8884}" type="presParOf" srcId="{B6781839-1A9D-4DEA-8D96-FCE479CDA112}" destId="{98D78DAC-94D3-411B-84D6-7E70DBF9D396}" srcOrd="1" destOrd="0" presId="urn:microsoft.com/office/officeart/2005/8/layout/hierarchy1"/>
    <dgm:cxn modelId="{44E05220-A5C1-45FE-91DF-BC9A88B5504A}" type="presParOf" srcId="{98D78DAC-94D3-411B-84D6-7E70DBF9D396}" destId="{191F33B9-FBC6-421A-A66B-709AA48A5EDF}" srcOrd="0" destOrd="0" presId="urn:microsoft.com/office/officeart/2005/8/layout/hierarchy1"/>
    <dgm:cxn modelId="{928CE2E2-8E4B-4A33-91F4-CED2551FF1FB}" type="presParOf" srcId="{98D78DAC-94D3-411B-84D6-7E70DBF9D396}" destId="{4A57FB0A-8AC4-400C-B94D-B3B9DB47CE6F}" srcOrd="1" destOrd="0" presId="urn:microsoft.com/office/officeart/2005/8/layout/hierarchy1"/>
    <dgm:cxn modelId="{5904D772-BD97-4908-ACFF-A8BFFCE147BD}" type="presParOf" srcId="{4A57FB0A-8AC4-400C-B94D-B3B9DB47CE6F}" destId="{1EDAF834-ADD5-44F5-AE89-45C5B14D6BD5}" srcOrd="0" destOrd="0" presId="urn:microsoft.com/office/officeart/2005/8/layout/hierarchy1"/>
    <dgm:cxn modelId="{069B3AEC-97FA-443B-9307-CE141BDA5C1B}" type="presParOf" srcId="{1EDAF834-ADD5-44F5-AE89-45C5B14D6BD5}" destId="{E07275C5-DD9C-46EE-A345-A73D0A2930A3}" srcOrd="0" destOrd="0" presId="urn:microsoft.com/office/officeart/2005/8/layout/hierarchy1"/>
    <dgm:cxn modelId="{5C1F28E8-94CA-4970-B117-FD467C8B6CE9}" type="presParOf" srcId="{1EDAF834-ADD5-44F5-AE89-45C5B14D6BD5}" destId="{5FB86945-0D18-47EF-8217-D368034038F5}" srcOrd="1" destOrd="0" presId="urn:microsoft.com/office/officeart/2005/8/layout/hierarchy1"/>
    <dgm:cxn modelId="{B5F586FE-97C9-46E4-A33B-FBBB76B42FDC}" type="presParOf" srcId="{4A57FB0A-8AC4-400C-B94D-B3B9DB47CE6F}" destId="{16C2F328-9F1C-4A41-A645-4793C9AE8BA4}" srcOrd="1" destOrd="0" presId="urn:microsoft.com/office/officeart/2005/8/layout/hierarchy1"/>
    <dgm:cxn modelId="{E98CA65B-5A8B-4E89-893D-66060FD07125}" type="presParOf" srcId="{16C2F328-9F1C-4A41-A645-4793C9AE8BA4}" destId="{E2530C93-D6ED-49C5-BF87-52ED4CE845F9}" srcOrd="0" destOrd="0" presId="urn:microsoft.com/office/officeart/2005/8/layout/hierarchy1"/>
    <dgm:cxn modelId="{8ECAE64F-6768-4AED-812F-0EAABFD6C3AA}" type="presParOf" srcId="{16C2F328-9F1C-4A41-A645-4793C9AE8BA4}" destId="{8A6694E7-61C3-4E4A-8DBD-F88FC940E92A}" srcOrd="1" destOrd="0" presId="urn:microsoft.com/office/officeart/2005/8/layout/hierarchy1"/>
    <dgm:cxn modelId="{838C50AE-6266-441E-BCEE-CF274BEF579B}" type="presParOf" srcId="{8A6694E7-61C3-4E4A-8DBD-F88FC940E92A}" destId="{BEFEFFAE-6509-449E-9C0D-C98B5683E40D}" srcOrd="0" destOrd="0" presId="urn:microsoft.com/office/officeart/2005/8/layout/hierarchy1"/>
    <dgm:cxn modelId="{71A08890-C23D-41E3-9812-1B86131E0772}" type="presParOf" srcId="{BEFEFFAE-6509-449E-9C0D-C98B5683E40D}" destId="{A96F09F9-FAA4-4640-BD4A-E2DE1ACFCA10}" srcOrd="0" destOrd="0" presId="urn:microsoft.com/office/officeart/2005/8/layout/hierarchy1"/>
    <dgm:cxn modelId="{DA561D06-4C76-4242-AB19-6BDC10D82F7A}" type="presParOf" srcId="{BEFEFFAE-6509-449E-9C0D-C98B5683E40D}" destId="{FC194833-1927-4103-A87E-BAC4269BB5B9}" srcOrd="1" destOrd="0" presId="urn:microsoft.com/office/officeart/2005/8/layout/hierarchy1"/>
    <dgm:cxn modelId="{FD00982F-AA21-4A2F-98BB-C9C353914C34}" type="presParOf" srcId="{8A6694E7-61C3-4E4A-8DBD-F88FC940E92A}" destId="{2237F44B-1C4C-43D8-B047-50AAC4E16929}" srcOrd="1" destOrd="0" presId="urn:microsoft.com/office/officeart/2005/8/layout/hierarchy1"/>
    <dgm:cxn modelId="{3D840739-5DE3-4654-92C4-326B4D74DBC9}" type="presParOf" srcId="{98D78DAC-94D3-411B-84D6-7E70DBF9D396}" destId="{8278915A-5538-4801-9C73-329D16551681}" srcOrd="2" destOrd="0" presId="urn:microsoft.com/office/officeart/2005/8/layout/hierarchy1"/>
    <dgm:cxn modelId="{3FDA45F1-BD09-44AB-8A22-501085008EE3}" type="presParOf" srcId="{98D78DAC-94D3-411B-84D6-7E70DBF9D396}" destId="{34F5EB5D-5971-4C00-9F74-B04AA31EE238}" srcOrd="3" destOrd="0" presId="urn:microsoft.com/office/officeart/2005/8/layout/hierarchy1"/>
    <dgm:cxn modelId="{A3B18C47-F9EF-4956-9ED4-8C419CF2E4A6}" type="presParOf" srcId="{34F5EB5D-5971-4C00-9F74-B04AA31EE238}" destId="{448801EB-EDAA-40E7-B5A9-E68C9240CC13}" srcOrd="0" destOrd="0" presId="urn:microsoft.com/office/officeart/2005/8/layout/hierarchy1"/>
    <dgm:cxn modelId="{F6302133-B0C8-4857-AAAC-89E12B6B9B6A}" type="presParOf" srcId="{448801EB-EDAA-40E7-B5A9-E68C9240CC13}" destId="{02EC16B4-5E43-420C-BA1C-6D5339570354}" srcOrd="0" destOrd="0" presId="urn:microsoft.com/office/officeart/2005/8/layout/hierarchy1"/>
    <dgm:cxn modelId="{E9055BC7-5180-410B-A052-A082BD6CCF51}" type="presParOf" srcId="{448801EB-EDAA-40E7-B5A9-E68C9240CC13}" destId="{DCA7683B-3E94-4E24-B064-9BC0ED1A12B1}" srcOrd="1" destOrd="0" presId="urn:microsoft.com/office/officeart/2005/8/layout/hierarchy1"/>
    <dgm:cxn modelId="{C5B7639D-4CC6-418C-8E1A-5CDE90811E59}" type="presParOf" srcId="{34F5EB5D-5971-4C00-9F74-B04AA31EE238}" destId="{48510DF1-8E76-4A58-8658-E9ABFDF4C3EC}" srcOrd="1" destOrd="0" presId="urn:microsoft.com/office/officeart/2005/8/layout/hierarchy1"/>
    <dgm:cxn modelId="{FDC3A412-2918-4450-BABB-A03F9A32D837}" type="presParOf" srcId="{48510DF1-8E76-4A58-8658-E9ABFDF4C3EC}" destId="{01F24F96-FF10-4DF2-8B3A-C421E5B814BA}" srcOrd="0" destOrd="0" presId="urn:microsoft.com/office/officeart/2005/8/layout/hierarchy1"/>
    <dgm:cxn modelId="{23E0CA52-CAF2-4C3A-B9B8-93204F7F2159}" type="presParOf" srcId="{48510DF1-8E76-4A58-8658-E9ABFDF4C3EC}" destId="{48251B65-6761-4242-9230-DECF2D2255D7}" srcOrd="1" destOrd="0" presId="urn:microsoft.com/office/officeart/2005/8/layout/hierarchy1"/>
    <dgm:cxn modelId="{529AEFED-2395-409C-8B7C-944B76F98B11}" type="presParOf" srcId="{48251B65-6761-4242-9230-DECF2D2255D7}" destId="{022A40BA-7836-41C9-A5BC-6562F4E5B260}" srcOrd="0" destOrd="0" presId="urn:microsoft.com/office/officeart/2005/8/layout/hierarchy1"/>
    <dgm:cxn modelId="{E5240234-D83F-417A-809A-5635EA1751AA}" type="presParOf" srcId="{022A40BA-7836-41C9-A5BC-6562F4E5B260}" destId="{BA882CAD-A386-421E-94E4-DD017F780029}" srcOrd="0" destOrd="0" presId="urn:microsoft.com/office/officeart/2005/8/layout/hierarchy1"/>
    <dgm:cxn modelId="{416E4678-28BD-4663-B765-0A412447CD08}" type="presParOf" srcId="{022A40BA-7836-41C9-A5BC-6562F4E5B260}" destId="{AD131886-0DE2-44E0-8786-798F0EEB885E}" srcOrd="1" destOrd="0" presId="urn:microsoft.com/office/officeart/2005/8/layout/hierarchy1"/>
    <dgm:cxn modelId="{22B62B01-8FF6-4F6B-86DF-188AF6C25B0A}" type="presParOf" srcId="{48251B65-6761-4242-9230-DECF2D2255D7}" destId="{09949C5D-32EB-4833-84AC-B76933C4C6FE}" srcOrd="1" destOrd="0" presId="urn:microsoft.com/office/officeart/2005/8/layout/hierarchy1"/>
    <dgm:cxn modelId="{46911090-F986-41E4-947D-4E25ABA0FB9C}" type="presParOf" srcId="{48510DF1-8E76-4A58-8658-E9ABFDF4C3EC}" destId="{4E45E10A-8747-4FDB-8907-3B3AFF18B483}" srcOrd="2" destOrd="0" presId="urn:microsoft.com/office/officeart/2005/8/layout/hierarchy1"/>
    <dgm:cxn modelId="{200E2CD3-07B5-41EA-9376-101BB56A439F}" type="presParOf" srcId="{48510DF1-8E76-4A58-8658-E9ABFDF4C3EC}" destId="{2511C145-0B22-416C-8866-6313F94D3491}" srcOrd="3" destOrd="0" presId="urn:microsoft.com/office/officeart/2005/8/layout/hierarchy1"/>
    <dgm:cxn modelId="{57D16AF4-E5EF-4ADA-B490-75FEA80AFA0A}" type="presParOf" srcId="{2511C145-0B22-416C-8866-6313F94D3491}" destId="{4B4A5579-2478-436A-A439-362879A086C7}" srcOrd="0" destOrd="0" presId="urn:microsoft.com/office/officeart/2005/8/layout/hierarchy1"/>
    <dgm:cxn modelId="{E5AC8294-233E-464F-9093-F851DAA10EE1}" type="presParOf" srcId="{4B4A5579-2478-436A-A439-362879A086C7}" destId="{6807CA3B-A3BB-4E8E-AE66-B6CEF2F5F0BE}" srcOrd="0" destOrd="0" presId="urn:microsoft.com/office/officeart/2005/8/layout/hierarchy1"/>
    <dgm:cxn modelId="{0416570C-566F-4589-A726-5AE8385A1A32}" type="presParOf" srcId="{4B4A5579-2478-436A-A439-362879A086C7}" destId="{859473AB-5451-4CBD-B282-71C19AF79967}" srcOrd="1" destOrd="0" presId="urn:microsoft.com/office/officeart/2005/8/layout/hierarchy1"/>
    <dgm:cxn modelId="{1F4645BB-F013-48FD-AA23-DF787AB78EDE}" type="presParOf" srcId="{2511C145-0B22-416C-8866-6313F94D3491}" destId="{9F19FF49-3F6A-4842-8FE5-050D658D6EA2}" srcOrd="1" destOrd="0" presId="urn:microsoft.com/office/officeart/2005/8/layout/hierarchy1"/>
    <dgm:cxn modelId="{0D1C82F6-811A-45FE-9D66-A9BBF2404114}" type="presParOf" srcId="{14E21274-9F7E-4F5E-B707-EC6DDD6A68EC}" destId="{796F0EB4-2B96-47DA-98C1-92C320FF4020}" srcOrd="2" destOrd="0" presId="urn:microsoft.com/office/officeart/2005/8/layout/hierarchy1"/>
    <dgm:cxn modelId="{6A788610-7FF1-41DB-BEC5-D37201B8FC56}" type="presParOf" srcId="{14E21274-9F7E-4F5E-B707-EC6DDD6A68EC}" destId="{C69D3B5B-B6B8-40D5-A9FF-182B1618B4E2}" srcOrd="3" destOrd="0" presId="urn:microsoft.com/office/officeart/2005/8/layout/hierarchy1"/>
    <dgm:cxn modelId="{0CE1422F-5A50-47E1-91FB-D27D31FC6100}" type="presParOf" srcId="{C69D3B5B-B6B8-40D5-A9FF-182B1618B4E2}" destId="{81B5F37A-F6BD-4A38-9B36-E12955C38921}" srcOrd="0" destOrd="0" presId="urn:microsoft.com/office/officeart/2005/8/layout/hierarchy1"/>
    <dgm:cxn modelId="{71BDB0C7-A065-4BFE-92B5-8AE751540656}" type="presParOf" srcId="{81B5F37A-F6BD-4A38-9B36-E12955C38921}" destId="{C6752C11-72DE-499E-B4C8-A0058BB37509}" srcOrd="0" destOrd="0" presId="urn:microsoft.com/office/officeart/2005/8/layout/hierarchy1"/>
    <dgm:cxn modelId="{2E129642-E90F-4448-9E03-B60ACB966F72}" type="presParOf" srcId="{81B5F37A-F6BD-4A38-9B36-E12955C38921}" destId="{89DDB52C-403A-4FC3-9393-6BD61F93DF7F}" srcOrd="1" destOrd="0" presId="urn:microsoft.com/office/officeart/2005/8/layout/hierarchy1"/>
    <dgm:cxn modelId="{85773B88-DFE0-435B-9C05-89D3CBACBC18}" type="presParOf" srcId="{C69D3B5B-B6B8-40D5-A9FF-182B1618B4E2}" destId="{778D7A84-DE70-4BBD-A50F-0BF3877EAE8D}" srcOrd="1" destOrd="0" presId="urn:microsoft.com/office/officeart/2005/8/layout/hierarchy1"/>
    <dgm:cxn modelId="{ADB148DD-F95C-4417-902F-220646A52EFC}" type="presParOf" srcId="{778D7A84-DE70-4BBD-A50F-0BF3877EAE8D}" destId="{2A143F68-E5B5-47EE-914D-E19B0500CCE6}" srcOrd="0" destOrd="0" presId="urn:microsoft.com/office/officeart/2005/8/layout/hierarchy1"/>
    <dgm:cxn modelId="{3E5E85A9-7C92-453C-9CF5-C6D589984C34}" type="presParOf" srcId="{778D7A84-DE70-4BBD-A50F-0BF3877EAE8D}" destId="{808CECE2-A429-46EC-AFFD-BF7A6DDB2566}" srcOrd="1" destOrd="0" presId="urn:microsoft.com/office/officeart/2005/8/layout/hierarchy1"/>
    <dgm:cxn modelId="{8B0042A0-2B1E-4A99-A8B9-0B7192D773E6}" type="presParOf" srcId="{808CECE2-A429-46EC-AFFD-BF7A6DDB2566}" destId="{5C3BCAA6-12BC-434B-8C98-D7DBF7E87BDE}" srcOrd="0" destOrd="0" presId="urn:microsoft.com/office/officeart/2005/8/layout/hierarchy1"/>
    <dgm:cxn modelId="{EB15D73E-800E-4B00-8C71-50CAF87D658E}" type="presParOf" srcId="{5C3BCAA6-12BC-434B-8C98-D7DBF7E87BDE}" destId="{9A4C4D00-DE86-4CF9-8E1E-A95BF4DC9677}" srcOrd="0" destOrd="0" presId="urn:microsoft.com/office/officeart/2005/8/layout/hierarchy1"/>
    <dgm:cxn modelId="{502494E7-B340-4D30-9733-76C6E75FCA79}" type="presParOf" srcId="{5C3BCAA6-12BC-434B-8C98-D7DBF7E87BDE}" destId="{FCF418B3-1AB9-4E6E-A8CC-052B96BB50DF}" srcOrd="1" destOrd="0" presId="urn:microsoft.com/office/officeart/2005/8/layout/hierarchy1"/>
    <dgm:cxn modelId="{96A343D4-1613-4E68-9496-FF4D1D1ACB9F}" type="presParOf" srcId="{808CECE2-A429-46EC-AFFD-BF7A6DDB2566}" destId="{141FB3B7-4772-49FC-ADF8-9987532D6449}" srcOrd="1" destOrd="0" presId="urn:microsoft.com/office/officeart/2005/8/layout/hierarchy1"/>
    <dgm:cxn modelId="{B27010B4-995A-4658-8441-DCA51EC6D457}" type="presParOf" srcId="{141FB3B7-4772-49FC-ADF8-9987532D6449}" destId="{B53B1A49-13F5-4117-92BA-8B70587A2DF0}" srcOrd="0" destOrd="0" presId="urn:microsoft.com/office/officeart/2005/8/layout/hierarchy1"/>
    <dgm:cxn modelId="{AAB7C3FD-7C9B-4B79-8F2D-0E22FBF35150}" type="presParOf" srcId="{141FB3B7-4772-49FC-ADF8-9987532D6449}" destId="{71477089-E424-4AC3-90EB-13EB8E1917FF}" srcOrd="1" destOrd="0" presId="urn:microsoft.com/office/officeart/2005/8/layout/hierarchy1"/>
    <dgm:cxn modelId="{8C978C15-16A3-47D1-BF27-D9EF07DA623F}" type="presParOf" srcId="{71477089-E424-4AC3-90EB-13EB8E1917FF}" destId="{803200DD-FCC4-40A7-A9F4-D89D1EEED39F}" srcOrd="0" destOrd="0" presId="urn:microsoft.com/office/officeart/2005/8/layout/hierarchy1"/>
    <dgm:cxn modelId="{D3E7E56D-3D77-482A-B020-116122028507}" type="presParOf" srcId="{803200DD-FCC4-40A7-A9F4-D89D1EEED39F}" destId="{8435A430-6FEB-4A0B-A8D6-F1B212C6900A}" srcOrd="0" destOrd="0" presId="urn:microsoft.com/office/officeart/2005/8/layout/hierarchy1"/>
    <dgm:cxn modelId="{34AF99B2-C003-4708-A0D4-8A3EDBE19657}" type="presParOf" srcId="{803200DD-FCC4-40A7-A9F4-D89D1EEED39F}" destId="{9C7B652D-A34A-4A75-A337-49ADDA7DCB39}" srcOrd="1" destOrd="0" presId="urn:microsoft.com/office/officeart/2005/8/layout/hierarchy1"/>
    <dgm:cxn modelId="{B982572B-2790-43D8-8AB8-DE1D0797F21E}" type="presParOf" srcId="{71477089-E424-4AC3-90EB-13EB8E1917FF}" destId="{F17A3E1E-B434-45A4-B9D2-EB9D669F7897}" srcOrd="1" destOrd="0" presId="urn:microsoft.com/office/officeart/2005/8/layout/hierarchy1"/>
    <dgm:cxn modelId="{3E69A265-039F-43AB-B5B8-D3F791253CBF}" type="presParOf" srcId="{F17A3E1E-B434-45A4-B9D2-EB9D669F7897}" destId="{FCFDBBE1-E569-4B83-A52E-87B616288BD5}" srcOrd="0" destOrd="0" presId="urn:microsoft.com/office/officeart/2005/8/layout/hierarchy1"/>
    <dgm:cxn modelId="{CC866B75-CD3A-45D0-8101-D5C4602D0311}" type="presParOf" srcId="{F17A3E1E-B434-45A4-B9D2-EB9D669F7897}" destId="{2646DCCA-49FE-41CB-9FA6-63CFD8F11364}" srcOrd="1" destOrd="0" presId="urn:microsoft.com/office/officeart/2005/8/layout/hierarchy1"/>
    <dgm:cxn modelId="{B5524EAF-5886-4ED1-BECF-6A55B138F01B}" type="presParOf" srcId="{2646DCCA-49FE-41CB-9FA6-63CFD8F11364}" destId="{964B7978-431B-43D0-933C-862B63A8BF71}" srcOrd="0" destOrd="0" presId="urn:microsoft.com/office/officeart/2005/8/layout/hierarchy1"/>
    <dgm:cxn modelId="{EC6754C8-61DE-4264-811E-BCF7D2E7C2AE}" type="presParOf" srcId="{964B7978-431B-43D0-933C-862B63A8BF71}" destId="{D9174B09-4D08-47E5-9E9B-68D75FA5EA4B}" srcOrd="0" destOrd="0" presId="urn:microsoft.com/office/officeart/2005/8/layout/hierarchy1"/>
    <dgm:cxn modelId="{D4AA28D8-3237-4862-9119-5273F4E21DAE}" type="presParOf" srcId="{964B7978-431B-43D0-933C-862B63A8BF71}" destId="{36537C72-34FD-4469-8561-C0E03E5E0FBF}" srcOrd="1" destOrd="0" presId="urn:microsoft.com/office/officeart/2005/8/layout/hierarchy1"/>
    <dgm:cxn modelId="{A13CD4CE-CA58-4603-9207-B5C50BD3A632}" type="presParOf" srcId="{2646DCCA-49FE-41CB-9FA6-63CFD8F11364}" destId="{026F60F8-2723-4CC3-997A-0D8FB3C4BF54}" srcOrd="1" destOrd="0" presId="urn:microsoft.com/office/officeart/2005/8/layout/hierarchy1"/>
    <dgm:cxn modelId="{78C59C2B-58B2-47BE-8A92-0B32BBC6CCC3}" type="presParOf" srcId="{F17A3E1E-B434-45A4-B9D2-EB9D669F7897}" destId="{595E177E-F52C-4A21-A972-FCBCA4D71813}" srcOrd="2" destOrd="0" presId="urn:microsoft.com/office/officeart/2005/8/layout/hierarchy1"/>
    <dgm:cxn modelId="{11EC271F-5681-43C1-9E7E-2DD7925FC2BD}" type="presParOf" srcId="{F17A3E1E-B434-45A4-B9D2-EB9D669F7897}" destId="{3F9EB3EF-E6A4-4365-8D3C-38E349DD770C}" srcOrd="3" destOrd="0" presId="urn:microsoft.com/office/officeart/2005/8/layout/hierarchy1"/>
    <dgm:cxn modelId="{0B93987F-5543-4B47-9360-568113C1200B}" type="presParOf" srcId="{3F9EB3EF-E6A4-4365-8D3C-38E349DD770C}" destId="{6933F48A-661A-476D-930C-FF047DBBADB2}" srcOrd="0" destOrd="0" presId="urn:microsoft.com/office/officeart/2005/8/layout/hierarchy1"/>
    <dgm:cxn modelId="{AE864ECF-99AC-4394-86F0-19907A8AB31F}" type="presParOf" srcId="{6933F48A-661A-476D-930C-FF047DBBADB2}" destId="{ECE38668-94F4-4058-AE8F-6FCF1FECD57B}" srcOrd="0" destOrd="0" presId="urn:microsoft.com/office/officeart/2005/8/layout/hierarchy1"/>
    <dgm:cxn modelId="{B9C55E4B-0436-462E-9A9C-E0A1B9501600}" type="presParOf" srcId="{6933F48A-661A-476D-930C-FF047DBBADB2}" destId="{6C041C2A-B8A9-415D-B9C6-863CBA654040}" srcOrd="1" destOrd="0" presId="urn:microsoft.com/office/officeart/2005/8/layout/hierarchy1"/>
    <dgm:cxn modelId="{AD7F5199-0128-4B2E-9D95-4FC6FD1A4B63}" type="presParOf" srcId="{3F9EB3EF-E6A4-4365-8D3C-38E349DD770C}" destId="{692C2D9B-E34A-4D09-ABB8-3FC6F0027E7D}" srcOrd="1" destOrd="0" presId="urn:microsoft.com/office/officeart/2005/8/layout/hierarchy1"/>
    <dgm:cxn modelId="{248B705D-3ACC-418C-8FA9-8B094514655F}" type="presParOf" srcId="{778D7A84-DE70-4BBD-A50F-0BF3877EAE8D}" destId="{B8373B63-E0C3-4FBF-A5BF-F3FE81EFDDCE}" srcOrd="2" destOrd="0" presId="urn:microsoft.com/office/officeart/2005/8/layout/hierarchy1"/>
    <dgm:cxn modelId="{1EBC32A4-AD76-44C0-ACD1-A6369AA959F6}" type="presParOf" srcId="{778D7A84-DE70-4BBD-A50F-0BF3877EAE8D}" destId="{8CF9CABF-E346-4E35-A468-6C879CBDC2C8}" srcOrd="3" destOrd="0" presId="urn:microsoft.com/office/officeart/2005/8/layout/hierarchy1"/>
    <dgm:cxn modelId="{C1C3EA0B-18AF-4A8D-A591-EC54934AE5F1}" type="presParOf" srcId="{8CF9CABF-E346-4E35-A468-6C879CBDC2C8}" destId="{FEE9FC1C-A4F7-4A25-A5BA-5B40EEB03E3F}" srcOrd="0" destOrd="0" presId="urn:microsoft.com/office/officeart/2005/8/layout/hierarchy1"/>
    <dgm:cxn modelId="{12EC6076-3EC8-4E4C-A8C6-F8F6F4017E2F}" type="presParOf" srcId="{FEE9FC1C-A4F7-4A25-A5BA-5B40EEB03E3F}" destId="{6FB19D51-6139-4999-9CD3-BADC8FACAE84}" srcOrd="0" destOrd="0" presId="urn:microsoft.com/office/officeart/2005/8/layout/hierarchy1"/>
    <dgm:cxn modelId="{B311B22C-8FFA-4B18-B48D-3B9BE2128DB3}" type="presParOf" srcId="{FEE9FC1C-A4F7-4A25-A5BA-5B40EEB03E3F}" destId="{9E78BF5F-B6F0-49A7-A1AE-55BB3BBDA0EB}" srcOrd="1" destOrd="0" presId="urn:microsoft.com/office/officeart/2005/8/layout/hierarchy1"/>
    <dgm:cxn modelId="{A371CACE-D875-4F52-8B33-C720F12BEC1A}" type="presParOf" srcId="{8CF9CABF-E346-4E35-A468-6C879CBDC2C8}" destId="{129B85B8-9E4F-4492-88C4-5702A2EAC1EB}" srcOrd="1" destOrd="0" presId="urn:microsoft.com/office/officeart/2005/8/layout/hierarchy1"/>
    <dgm:cxn modelId="{AFB1D755-8BA9-40FB-9CAA-A1FEB244E761}" type="presParOf" srcId="{129B85B8-9E4F-4492-88C4-5702A2EAC1EB}" destId="{5C91395B-9D5F-4422-AD73-ED39CB0BA78D}" srcOrd="0" destOrd="0" presId="urn:microsoft.com/office/officeart/2005/8/layout/hierarchy1"/>
    <dgm:cxn modelId="{E79C4E6D-F55D-4C73-BCC9-542472EB6341}" type="presParOf" srcId="{129B85B8-9E4F-4492-88C4-5702A2EAC1EB}" destId="{F5D3C3EE-8E86-4A1B-9D55-236A3E3B089D}" srcOrd="1" destOrd="0" presId="urn:microsoft.com/office/officeart/2005/8/layout/hierarchy1"/>
    <dgm:cxn modelId="{459DEF0F-0815-4009-BD4F-46C4765AF1BC}" type="presParOf" srcId="{F5D3C3EE-8E86-4A1B-9D55-236A3E3B089D}" destId="{1CB02709-9078-4FE8-82EF-923FEF9A775E}" srcOrd="0" destOrd="0" presId="urn:microsoft.com/office/officeart/2005/8/layout/hierarchy1"/>
    <dgm:cxn modelId="{2AC1757C-4D60-4663-AA1D-AF8BA06707E6}" type="presParOf" srcId="{1CB02709-9078-4FE8-82EF-923FEF9A775E}" destId="{20407192-E88C-41DA-93B4-2C6ECFA60338}" srcOrd="0" destOrd="0" presId="urn:microsoft.com/office/officeart/2005/8/layout/hierarchy1"/>
    <dgm:cxn modelId="{C80C33F3-77D6-4E5F-84A8-809679498B5E}" type="presParOf" srcId="{1CB02709-9078-4FE8-82EF-923FEF9A775E}" destId="{CE07F241-E246-4B39-A721-787169398270}" srcOrd="1" destOrd="0" presId="urn:microsoft.com/office/officeart/2005/8/layout/hierarchy1"/>
    <dgm:cxn modelId="{3AB8EE33-E82A-4E98-960C-5A707B5A776E}" type="presParOf" srcId="{F5D3C3EE-8E86-4A1B-9D55-236A3E3B089D}" destId="{0C56779F-F589-4F54-A6EF-32FD8A4C40D8}" srcOrd="1" destOrd="0" presId="urn:microsoft.com/office/officeart/2005/8/layout/hierarchy1"/>
    <dgm:cxn modelId="{FE448D44-EBC3-42D1-A6F6-147D9AFBDFD7}" type="presParOf" srcId="{778D7A84-DE70-4BBD-A50F-0BF3877EAE8D}" destId="{E2F81F79-EA37-4462-B637-196F4AE9BBE8}" srcOrd="4" destOrd="0" presId="urn:microsoft.com/office/officeart/2005/8/layout/hierarchy1"/>
    <dgm:cxn modelId="{4F8522EF-7D4F-49D3-BC79-77C2C42DDDBC}" type="presParOf" srcId="{778D7A84-DE70-4BBD-A50F-0BF3877EAE8D}" destId="{F0D59851-14E0-49A9-A1B3-B2B2E42A1D59}" srcOrd="5" destOrd="0" presId="urn:microsoft.com/office/officeart/2005/8/layout/hierarchy1"/>
    <dgm:cxn modelId="{6260629B-B702-4929-824A-DB37CCBFAFD5}" type="presParOf" srcId="{F0D59851-14E0-49A9-A1B3-B2B2E42A1D59}" destId="{7B19E7D1-B4F1-426E-8469-7EFA027E310C}" srcOrd="0" destOrd="0" presId="urn:microsoft.com/office/officeart/2005/8/layout/hierarchy1"/>
    <dgm:cxn modelId="{B81A706C-45FE-4E3D-9970-6D41A0EA5B64}" type="presParOf" srcId="{7B19E7D1-B4F1-426E-8469-7EFA027E310C}" destId="{703CB72F-4F7D-471B-9373-110DB274B7EC}" srcOrd="0" destOrd="0" presId="urn:microsoft.com/office/officeart/2005/8/layout/hierarchy1"/>
    <dgm:cxn modelId="{76E24AD7-F655-4B77-B8FD-C8D59C3D5CA2}" type="presParOf" srcId="{7B19E7D1-B4F1-426E-8469-7EFA027E310C}" destId="{4FD3091D-1FF6-4F7F-8A65-9086FECD3FDC}" srcOrd="1" destOrd="0" presId="urn:microsoft.com/office/officeart/2005/8/layout/hierarchy1"/>
    <dgm:cxn modelId="{5E932A6A-48BD-4D86-B17F-CFCF69103C2A}" type="presParOf" srcId="{F0D59851-14E0-49A9-A1B3-B2B2E42A1D59}" destId="{9DE4B72A-0515-4326-AF20-5E31D292D85C}" srcOrd="1" destOrd="0" presId="urn:microsoft.com/office/officeart/2005/8/layout/hierarchy1"/>
    <dgm:cxn modelId="{96A3F958-73FC-4C3B-A92F-554EC5C4670B}" type="presParOf" srcId="{9DE4B72A-0515-4326-AF20-5E31D292D85C}" destId="{968E6DCF-BEBF-4BEB-A0A3-41BDBB9F721C}" srcOrd="0" destOrd="0" presId="urn:microsoft.com/office/officeart/2005/8/layout/hierarchy1"/>
    <dgm:cxn modelId="{7B65BD22-6464-4C60-8893-480CC9C06520}" type="presParOf" srcId="{9DE4B72A-0515-4326-AF20-5E31D292D85C}" destId="{2C936C5B-B077-436B-B390-B6408FEE3E4B}" srcOrd="1" destOrd="0" presId="urn:microsoft.com/office/officeart/2005/8/layout/hierarchy1"/>
    <dgm:cxn modelId="{FB361C95-252B-45B7-BFD3-7F6D1C81A740}" type="presParOf" srcId="{2C936C5B-B077-436B-B390-B6408FEE3E4B}" destId="{67F2F9C5-7147-495A-94E1-87E01DBECA74}" srcOrd="0" destOrd="0" presId="urn:microsoft.com/office/officeart/2005/8/layout/hierarchy1"/>
    <dgm:cxn modelId="{B0F2978A-C85C-4EE8-A3BC-3B6F1870A087}" type="presParOf" srcId="{67F2F9C5-7147-495A-94E1-87E01DBECA74}" destId="{8CE91CF4-B1D2-431A-BE9C-472EE0FD6C8E}" srcOrd="0" destOrd="0" presId="urn:microsoft.com/office/officeart/2005/8/layout/hierarchy1"/>
    <dgm:cxn modelId="{0C3F1EBC-E2E0-4F82-80CF-8E9AA44B69CA}" type="presParOf" srcId="{67F2F9C5-7147-495A-94E1-87E01DBECA74}" destId="{234D04A5-0055-4CF0-B831-A8A0C6763112}" srcOrd="1" destOrd="0" presId="urn:microsoft.com/office/officeart/2005/8/layout/hierarchy1"/>
    <dgm:cxn modelId="{FE3C4512-E284-4BF5-BE9F-FC5FEEE6A58D}" type="presParOf" srcId="{2C936C5B-B077-436B-B390-B6408FEE3E4B}" destId="{85053D65-38AD-422D-B9F7-40B724C36DDC}" srcOrd="1" destOrd="0" presId="urn:microsoft.com/office/officeart/2005/8/layout/hierarchy1"/>
    <dgm:cxn modelId="{D5A61E1A-1966-4668-B9E6-B0DD449C0CC4}" type="presParOf" srcId="{85053D65-38AD-422D-B9F7-40B724C36DDC}" destId="{B535D2FC-BBB6-4C78-AB31-8F02A1A55745}" srcOrd="0" destOrd="0" presId="urn:microsoft.com/office/officeart/2005/8/layout/hierarchy1"/>
    <dgm:cxn modelId="{7DFEA052-9634-40CC-B840-331B19DD90EF}" type="presParOf" srcId="{85053D65-38AD-422D-B9F7-40B724C36DDC}" destId="{21576B47-C861-41C0-999D-F237B8A26FC5}" srcOrd="1" destOrd="0" presId="urn:microsoft.com/office/officeart/2005/8/layout/hierarchy1"/>
    <dgm:cxn modelId="{3494A7C2-81AD-415A-AF8A-B64C8713E386}" type="presParOf" srcId="{21576B47-C861-41C0-999D-F237B8A26FC5}" destId="{9A2B9205-8FF3-458A-B799-139A8203BDF7}" srcOrd="0" destOrd="0" presId="urn:microsoft.com/office/officeart/2005/8/layout/hierarchy1"/>
    <dgm:cxn modelId="{F05AD389-979F-4576-9109-CEACE4A190A8}" type="presParOf" srcId="{9A2B9205-8FF3-458A-B799-139A8203BDF7}" destId="{07E8695E-E06B-4339-B9F2-D5130C872788}" srcOrd="0" destOrd="0" presId="urn:microsoft.com/office/officeart/2005/8/layout/hierarchy1"/>
    <dgm:cxn modelId="{DCC1E797-2F1A-4C08-A3FA-89FE785F9F97}" type="presParOf" srcId="{9A2B9205-8FF3-458A-B799-139A8203BDF7}" destId="{24F4E435-85F9-4BE5-8F93-1CB6D1126561}" srcOrd="1" destOrd="0" presId="urn:microsoft.com/office/officeart/2005/8/layout/hierarchy1"/>
    <dgm:cxn modelId="{84C49B13-8B46-475C-84F3-FB013908D4F8}" type="presParOf" srcId="{21576B47-C861-41C0-999D-F237B8A26FC5}" destId="{0F7FB308-0FD3-43FE-85FE-9EC151718B26}" srcOrd="1" destOrd="0" presId="urn:microsoft.com/office/officeart/2005/8/layout/hierarchy1"/>
    <dgm:cxn modelId="{42FD4E9E-E384-4F5C-8308-4D69CE86CE15}" type="presParOf" srcId="{14E21274-9F7E-4F5E-B707-EC6DDD6A68EC}" destId="{49A2454A-E5D7-4820-8923-AE44148CC518}" srcOrd="4" destOrd="0" presId="urn:microsoft.com/office/officeart/2005/8/layout/hierarchy1"/>
    <dgm:cxn modelId="{BFC68C92-CE06-4F6F-A172-C8A76DAC2DDA}" type="presParOf" srcId="{14E21274-9F7E-4F5E-B707-EC6DDD6A68EC}" destId="{C70CA56E-7978-40BE-8C8E-C495638C6E84}" srcOrd="5" destOrd="0" presId="urn:microsoft.com/office/officeart/2005/8/layout/hierarchy1"/>
    <dgm:cxn modelId="{10622407-36D1-4FE9-B08C-A65D97052DE7}" type="presParOf" srcId="{C70CA56E-7978-40BE-8C8E-C495638C6E84}" destId="{4BC9F09E-C409-4D75-9240-3B092844854E}" srcOrd="0" destOrd="0" presId="urn:microsoft.com/office/officeart/2005/8/layout/hierarchy1"/>
    <dgm:cxn modelId="{E815FDF1-DE24-413C-A7AD-EC21A80DFFA2}" type="presParOf" srcId="{4BC9F09E-C409-4D75-9240-3B092844854E}" destId="{4BEFAFD3-1758-43BC-97E5-BE1482592DA9}" srcOrd="0" destOrd="0" presId="urn:microsoft.com/office/officeart/2005/8/layout/hierarchy1"/>
    <dgm:cxn modelId="{B0DA8CBA-B4E0-426F-B453-D9B11FCDD0CF}" type="presParOf" srcId="{4BC9F09E-C409-4D75-9240-3B092844854E}" destId="{DF5C8E90-33CB-442E-87CF-861AB8F2049D}" srcOrd="1" destOrd="0" presId="urn:microsoft.com/office/officeart/2005/8/layout/hierarchy1"/>
    <dgm:cxn modelId="{B68162ED-80C6-42C0-BB87-421A2D5BBCAE}" type="presParOf" srcId="{C70CA56E-7978-40BE-8C8E-C495638C6E84}" destId="{33CF25E4-9972-470A-8513-834749F2A30C}" srcOrd="1" destOrd="0" presId="urn:microsoft.com/office/officeart/2005/8/layout/hierarchy1"/>
    <dgm:cxn modelId="{F045215D-F950-471C-AE72-0B7FD2852FF6}" type="presParOf" srcId="{33CF25E4-9972-470A-8513-834749F2A30C}" destId="{8EF65125-C1E4-4F29-991C-5234CBD7E0AB}" srcOrd="0" destOrd="0" presId="urn:microsoft.com/office/officeart/2005/8/layout/hierarchy1"/>
    <dgm:cxn modelId="{37AA04E6-586F-407A-BD77-2F63DA622FD5}" type="presParOf" srcId="{33CF25E4-9972-470A-8513-834749F2A30C}" destId="{B81B4541-CDDA-4EB5-AECC-2855B2163148}" srcOrd="1" destOrd="0" presId="urn:microsoft.com/office/officeart/2005/8/layout/hierarchy1"/>
    <dgm:cxn modelId="{A629622B-ABC9-4645-8920-446E7A8101EA}" type="presParOf" srcId="{B81B4541-CDDA-4EB5-AECC-2855B2163148}" destId="{C02B609E-CA74-4E63-94DE-A9D84B2CD743}" srcOrd="0" destOrd="0" presId="urn:microsoft.com/office/officeart/2005/8/layout/hierarchy1"/>
    <dgm:cxn modelId="{8B44E5EB-799C-49A2-A29B-A070E6EE2FA1}" type="presParOf" srcId="{C02B609E-CA74-4E63-94DE-A9D84B2CD743}" destId="{22FDA030-7FC0-4CDF-878E-2D54DCFC53CE}" srcOrd="0" destOrd="0" presId="urn:microsoft.com/office/officeart/2005/8/layout/hierarchy1"/>
    <dgm:cxn modelId="{53308BC1-914E-4CB4-BC06-6C3AF6E79C4B}" type="presParOf" srcId="{C02B609E-CA74-4E63-94DE-A9D84B2CD743}" destId="{1FDBFCE9-58AB-4BC5-9169-BB44634435FD}" srcOrd="1" destOrd="0" presId="urn:microsoft.com/office/officeart/2005/8/layout/hierarchy1"/>
    <dgm:cxn modelId="{1C8B9036-898E-43AD-B573-F3F0497A986A}" type="presParOf" srcId="{B81B4541-CDDA-4EB5-AECC-2855B2163148}" destId="{192B3D07-AC40-4EE4-A9F1-C1915C684B26}" srcOrd="1" destOrd="0" presId="urn:microsoft.com/office/officeart/2005/8/layout/hierarchy1"/>
    <dgm:cxn modelId="{99E63806-9D81-4283-8552-122BB998E623}" type="presParOf" srcId="{192B3D07-AC40-4EE4-A9F1-C1915C684B26}" destId="{B17F1BD1-358E-4157-8DBF-2DC7B710B301}" srcOrd="0" destOrd="0" presId="urn:microsoft.com/office/officeart/2005/8/layout/hierarchy1"/>
    <dgm:cxn modelId="{A8D02D13-FC4E-4035-A0E9-C06866104503}" type="presParOf" srcId="{192B3D07-AC40-4EE4-A9F1-C1915C684B26}" destId="{B9A5EBDC-2127-4ABE-84F0-2E71659E85F4}" srcOrd="1" destOrd="0" presId="urn:microsoft.com/office/officeart/2005/8/layout/hierarchy1"/>
    <dgm:cxn modelId="{8762A8CB-8AEC-4B29-A0C9-AE47688C4F89}" type="presParOf" srcId="{B9A5EBDC-2127-4ABE-84F0-2E71659E85F4}" destId="{5A4261E8-D612-45DE-B850-ADE050DB0E79}" srcOrd="0" destOrd="0" presId="urn:microsoft.com/office/officeart/2005/8/layout/hierarchy1"/>
    <dgm:cxn modelId="{5BEADAAF-D91A-430F-8FF6-DDB732C19A22}" type="presParOf" srcId="{5A4261E8-D612-45DE-B850-ADE050DB0E79}" destId="{9498335C-E011-493C-8519-643036C1F32F}" srcOrd="0" destOrd="0" presId="urn:microsoft.com/office/officeart/2005/8/layout/hierarchy1"/>
    <dgm:cxn modelId="{947D7EEC-8AF6-4BF6-A3F9-38F15CA1683A}" type="presParOf" srcId="{5A4261E8-D612-45DE-B850-ADE050DB0E79}" destId="{2A0AFA18-1628-4A01-8F98-A92ADB15581F}" srcOrd="1" destOrd="0" presId="urn:microsoft.com/office/officeart/2005/8/layout/hierarchy1"/>
    <dgm:cxn modelId="{AB8E932A-72F6-4C28-A85F-732F5675C496}" type="presParOf" srcId="{B9A5EBDC-2127-4ABE-84F0-2E71659E85F4}" destId="{D3406A84-71F5-481C-88D7-A4F105A9759F}" srcOrd="1" destOrd="0" presId="urn:microsoft.com/office/officeart/2005/8/layout/hierarchy1"/>
    <dgm:cxn modelId="{FB92B40B-4046-490C-B7B2-A910018ED889}" type="presParOf" srcId="{33CF25E4-9972-470A-8513-834749F2A30C}" destId="{584506AC-0452-4A9B-AC59-B746994E9600}" srcOrd="2" destOrd="0" presId="urn:microsoft.com/office/officeart/2005/8/layout/hierarchy1"/>
    <dgm:cxn modelId="{914B8C12-68DA-4289-BC40-E6910EC0F4EB}" type="presParOf" srcId="{33CF25E4-9972-470A-8513-834749F2A30C}" destId="{9A555630-669D-4EB3-9E45-20AE80F0BA3B}" srcOrd="3" destOrd="0" presId="urn:microsoft.com/office/officeart/2005/8/layout/hierarchy1"/>
    <dgm:cxn modelId="{9AF6C749-715A-414D-910F-9E6D2DA1C575}" type="presParOf" srcId="{9A555630-669D-4EB3-9E45-20AE80F0BA3B}" destId="{CB9727F6-8A7E-4BDF-B51D-44AD089E1211}" srcOrd="0" destOrd="0" presId="urn:microsoft.com/office/officeart/2005/8/layout/hierarchy1"/>
    <dgm:cxn modelId="{50EF49E8-F365-4225-8A82-2FC16106DCA7}" type="presParOf" srcId="{CB9727F6-8A7E-4BDF-B51D-44AD089E1211}" destId="{FD8348BC-C858-4341-96BD-654269C6501C}" srcOrd="0" destOrd="0" presId="urn:microsoft.com/office/officeart/2005/8/layout/hierarchy1"/>
    <dgm:cxn modelId="{76EAB4F7-60AF-4792-8D2F-EAB21939B019}" type="presParOf" srcId="{CB9727F6-8A7E-4BDF-B51D-44AD089E1211}" destId="{4BAA1996-2926-4CD4-90AC-87B3AE0910E3}" srcOrd="1" destOrd="0" presId="urn:microsoft.com/office/officeart/2005/8/layout/hierarchy1"/>
    <dgm:cxn modelId="{0FE459B1-98E8-4EFC-8407-45FA463C216E}" type="presParOf" srcId="{9A555630-669D-4EB3-9E45-20AE80F0BA3B}" destId="{B6033138-FFD3-4083-9297-4A78113EE5A8}" srcOrd="1" destOrd="0" presId="urn:microsoft.com/office/officeart/2005/8/layout/hierarchy1"/>
    <dgm:cxn modelId="{66FA18B4-DC68-4314-88DF-946F2DB3D827}" type="presParOf" srcId="{B6033138-FFD3-4083-9297-4A78113EE5A8}" destId="{9FA7F3F4-5CAB-46B6-B342-5D358F7963DA}" srcOrd="0" destOrd="0" presId="urn:microsoft.com/office/officeart/2005/8/layout/hierarchy1"/>
    <dgm:cxn modelId="{4EAD858C-E285-42D3-B01C-7F389BD31331}" type="presParOf" srcId="{B6033138-FFD3-4083-9297-4A78113EE5A8}" destId="{7C4E92F9-4624-4176-A5CD-4EF97C0C575D}" srcOrd="1" destOrd="0" presId="urn:microsoft.com/office/officeart/2005/8/layout/hierarchy1"/>
    <dgm:cxn modelId="{A6E3B957-8C02-4121-B3B7-5E77D166F552}" type="presParOf" srcId="{7C4E92F9-4624-4176-A5CD-4EF97C0C575D}" destId="{7995421B-0013-43B4-942B-50E797102F6C}" srcOrd="0" destOrd="0" presId="urn:microsoft.com/office/officeart/2005/8/layout/hierarchy1"/>
    <dgm:cxn modelId="{E7AD4D33-9CCF-4626-B3C4-62AE12B6A72A}" type="presParOf" srcId="{7995421B-0013-43B4-942B-50E797102F6C}" destId="{FC2F6E62-7492-429D-AD3F-CEC24A104CDB}" srcOrd="0" destOrd="0" presId="urn:microsoft.com/office/officeart/2005/8/layout/hierarchy1"/>
    <dgm:cxn modelId="{8361026E-ED0F-4034-9C42-225F5F7C7E09}" type="presParOf" srcId="{7995421B-0013-43B4-942B-50E797102F6C}" destId="{29CA8160-0BB3-4BF0-89FB-9D08343CD2E6}" srcOrd="1" destOrd="0" presId="urn:microsoft.com/office/officeart/2005/8/layout/hierarchy1"/>
    <dgm:cxn modelId="{99E2C7D0-58E6-4B98-AC67-1C0C0A944CA0}" type="presParOf" srcId="{7C4E92F9-4624-4176-A5CD-4EF97C0C575D}" destId="{D358136A-1F62-4304-BDE0-0B6A62EAAE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7F3F4-5CAB-46B6-B342-5D358F7963DA}">
      <dsp:nvSpPr>
        <dsp:cNvPr id="0" name=""/>
        <dsp:cNvSpPr/>
      </dsp:nvSpPr>
      <dsp:spPr>
        <a:xfrm>
          <a:off x="8552601" y="3611576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06AC-0452-4A9B-AC59-B746994E9600}">
      <dsp:nvSpPr>
        <dsp:cNvPr id="0" name=""/>
        <dsp:cNvSpPr/>
      </dsp:nvSpPr>
      <dsp:spPr>
        <a:xfrm>
          <a:off x="8081686" y="2828874"/>
          <a:ext cx="516634" cy="24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4"/>
              </a:lnTo>
              <a:lnTo>
                <a:pt x="516634" y="167554"/>
              </a:lnTo>
              <a:lnTo>
                <a:pt x="516634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F1BD1-358E-4157-8DBF-2DC7B710B301}">
      <dsp:nvSpPr>
        <dsp:cNvPr id="0" name=""/>
        <dsp:cNvSpPr/>
      </dsp:nvSpPr>
      <dsp:spPr>
        <a:xfrm>
          <a:off x="7519331" y="3611576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65125-C1E4-4F29-991C-5234CBD7E0AB}">
      <dsp:nvSpPr>
        <dsp:cNvPr id="0" name=""/>
        <dsp:cNvSpPr/>
      </dsp:nvSpPr>
      <dsp:spPr>
        <a:xfrm>
          <a:off x="7565051" y="2828874"/>
          <a:ext cx="516634" cy="245871"/>
        </a:xfrm>
        <a:custGeom>
          <a:avLst/>
          <a:gdLst/>
          <a:ahLst/>
          <a:cxnLst/>
          <a:rect l="0" t="0" r="0" b="0"/>
          <a:pathLst>
            <a:path>
              <a:moveTo>
                <a:pt x="516634" y="0"/>
              </a:moveTo>
              <a:lnTo>
                <a:pt x="516634" y="167554"/>
              </a:lnTo>
              <a:lnTo>
                <a:pt x="0" y="167554"/>
              </a:lnTo>
              <a:lnTo>
                <a:pt x="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2454A-E5D7-4820-8923-AE44148CC518}">
      <dsp:nvSpPr>
        <dsp:cNvPr id="0" name=""/>
        <dsp:cNvSpPr/>
      </dsp:nvSpPr>
      <dsp:spPr>
        <a:xfrm>
          <a:off x="4720393" y="2046173"/>
          <a:ext cx="3361293" cy="24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4"/>
              </a:lnTo>
              <a:lnTo>
                <a:pt x="3361293" y="167554"/>
              </a:lnTo>
              <a:lnTo>
                <a:pt x="3361293" y="2458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5D2FC-BBB6-4C78-AB31-8F02A1A55745}">
      <dsp:nvSpPr>
        <dsp:cNvPr id="0" name=""/>
        <dsp:cNvSpPr/>
      </dsp:nvSpPr>
      <dsp:spPr>
        <a:xfrm>
          <a:off x="6486062" y="4394278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E6DCF-BEBF-4BEB-A0A3-41BDBB9F721C}">
      <dsp:nvSpPr>
        <dsp:cNvPr id="0" name=""/>
        <dsp:cNvSpPr/>
      </dsp:nvSpPr>
      <dsp:spPr>
        <a:xfrm>
          <a:off x="6486062" y="3611576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81F79-EA37-4462-B637-196F4AE9BBE8}">
      <dsp:nvSpPr>
        <dsp:cNvPr id="0" name=""/>
        <dsp:cNvSpPr/>
      </dsp:nvSpPr>
      <dsp:spPr>
        <a:xfrm>
          <a:off x="5339576" y="2828874"/>
          <a:ext cx="1192205" cy="24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4"/>
              </a:lnTo>
              <a:lnTo>
                <a:pt x="1192205" y="167554"/>
              </a:lnTo>
              <a:lnTo>
                <a:pt x="1192205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395B-9D5F-4422-AD73-ED39CB0BA78D}">
      <dsp:nvSpPr>
        <dsp:cNvPr id="0" name=""/>
        <dsp:cNvSpPr/>
      </dsp:nvSpPr>
      <dsp:spPr>
        <a:xfrm>
          <a:off x="5293856" y="3611576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3B63-E0C3-4FBF-A5BF-F3FE81EFDDCE}">
      <dsp:nvSpPr>
        <dsp:cNvPr id="0" name=""/>
        <dsp:cNvSpPr/>
      </dsp:nvSpPr>
      <dsp:spPr>
        <a:xfrm>
          <a:off x="5293856" y="2828874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E177E-F52C-4A21-A972-FCBCA4D71813}">
      <dsp:nvSpPr>
        <dsp:cNvPr id="0" name=""/>
        <dsp:cNvSpPr/>
      </dsp:nvSpPr>
      <dsp:spPr>
        <a:xfrm>
          <a:off x="4147371" y="4842021"/>
          <a:ext cx="690018" cy="790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3"/>
              </a:lnTo>
              <a:lnTo>
                <a:pt x="690018" y="711733"/>
              </a:lnTo>
              <a:lnTo>
                <a:pt x="690018" y="790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DBBE1-E569-4B83-A52E-87B616288BD5}">
      <dsp:nvSpPr>
        <dsp:cNvPr id="0" name=""/>
        <dsp:cNvSpPr/>
      </dsp:nvSpPr>
      <dsp:spPr>
        <a:xfrm>
          <a:off x="3601291" y="4842021"/>
          <a:ext cx="546080" cy="790050"/>
        </a:xfrm>
        <a:custGeom>
          <a:avLst/>
          <a:gdLst/>
          <a:ahLst/>
          <a:cxnLst/>
          <a:rect l="0" t="0" r="0" b="0"/>
          <a:pathLst>
            <a:path>
              <a:moveTo>
                <a:pt x="546080" y="0"/>
              </a:moveTo>
              <a:lnTo>
                <a:pt x="546080" y="711733"/>
              </a:lnTo>
              <a:lnTo>
                <a:pt x="0" y="711733"/>
              </a:lnTo>
              <a:lnTo>
                <a:pt x="0" y="790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B1A49-13F5-4117-92BA-8B70587A2DF0}">
      <dsp:nvSpPr>
        <dsp:cNvPr id="0" name=""/>
        <dsp:cNvSpPr/>
      </dsp:nvSpPr>
      <dsp:spPr>
        <a:xfrm>
          <a:off x="4101651" y="3611576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43F68-E5B5-47EE-914D-E19B0500CCE6}">
      <dsp:nvSpPr>
        <dsp:cNvPr id="0" name=""/>
        <dsp:cNvSpPr/>
      </dsp:nvSpPr>
      <dsp:spPr>
        <a:xfrm>
          <a:off x="4147371" y="2828874"/>
          <a:ext cx="1192205" cy="245871"/>
        </a:xfrm>
        <a:custGeom>
          <a:avLst/>
          <a:gdLst/>
          <a:ahLst/>
          <a:cxnLst/>
          <a:rect l="0" t="0" r="0" b="0"/>
          <a:pathLst>
            <a:path>
              <a:moveTo>
                <a:pt x="1192205" y="0"/>
              </a:moveTo>
              <a:lnTo>
                <a:pt x="1192205" y="167554"/>
              </a:lnTo>
              <a:lnTo>
                <a:pt x="0" y="167554"/>
              </a:lnTo>
              <a:lnTo>
                <a:pt x="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F0EB4-2B96-47DA-98C1-92C320FF4020}">
      <dsp:nvSpPr>
        <dsp:cNvPr id="0" name=""/>
        <dsp:cNvSpPr/>
      </dsp:nvSpPr>
      <dsp:spPr>
        <a:xfrm>
          <a:off x="4720393" y="2046173"/>
          <a:ext cx="619183" cy="24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4"/>
              </a:lnTo>
              <a:lnTo>
                <a:pt x="619183" y="167554"/>
              </a:lnTo>
              <a:lnTo>
                <a:pt x="619183" y="2458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5E10A-8747-4FDB-8907-3B3AFF18B483}">
      <dsp:nvSpPr>
        <dsp:cNvPr id="0" name=""/>
        <dsp:cNvSpPr/>
      </dsp:nvSpPr>
      <dsp:spPr>
        <a:xfrm>
          <a:off x="2027914" y="3611576"/>
          <a:ext cx="569552" cy="24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4"/>
              </a:lnTo>
              <a:lnTo>
                <a:pt x="569552" y="167554"/>
              </a:lnTo>
              <a:lnTo>
                <a:pt x="569552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24F96-FF10-4DF2-8B3A-C421E5B814BA}">
      <dsp:nvSpPr>
        <dsp:cNvPr id="0" name=""/>
        <dsp:cNvSpPr/>
      </dsp:nvSpPr>
      <dsp:spPr>
        <a:xfrm>
          <a:off x="1511279" y="3611576"/>
          <a:ext cx="516634" cy="245871"/>
        </a:xfrm>
        <a:custGeom>
          <a:avLst/>
          <a:gdLst/>
          <a:ahLst/>
          <a:cxnLst/>
          <a:rect l="0" t="0" r="0" b="0"/>
          <a:pathLst>
            <a:path>
              <a:moveTo>
                <a:pt x="516634" y="0"/>
              </a:moveTo>
              <a:lnTo>
                <a:pt x="516634" y="167554"/>
              </a:lnTo>
              <a:lnTo>
                <a:pt x="0" y="167554"/>
              </a:lnTo>
              <a:lnTo>
                <a:pt x="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8915A-5538-4801-9C73-329D16551681}">
      <dsp:nvSpPr>
        <dsp:cNvPr id="0" name=""/>
        <dsp:cNvSpPr/>
      </dsp:nvSpPr>
      <dsp:spPr>
        <a:xfrm>
          <a:off x="1226503" y="2828874"/>
          <a:ext cx="801411" cy="24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4"/>
              </a:lnTo>
              <a:lnTo>
                <a:pt x="801411" y="167554"/>
              </a:lnTo>
              <a:lnTo>
                <a:pt x="801411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30C93-D6ED-49C5-BF87-52ED4CE845F9}">
      <dsp:nvSpPr>
        <dsp:cNvPr id="0" name=""/>
        <dsp:cNvSpPr/>
      </dsp:nvSpPr>
      <dsp:spPr>
        <a:xfrm>
          <a:off x="379371" y="3611576"/>
          <a:ext cx="91440" cy="24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F33B9-FBC6-421A-A66B-709AA48A5EDF}">
      <dsp:nvSpPr>
        <dsp:cNvPr id="0" name=""/>
        <dsp:cNvSpPr/>
      </dsp:nvSpPr>
      <dsp:spPr>
        <a:xfrm>
          <a:off x="425091" y="2828874"/>
          <a:ext cx="801411" cy="245871"/>
        </a:xfrm>
        <a:custGeom>
          <a:avLst/>
          <a:gdLst/>
          <a:ahLst/>
          <a:cxnLst/>
          <a:rect l="0" t="0" r="0" b="0"/>
          <a:pathLst>
            <a:path>
              <a:moveTo>
                <a:pt x="801411" y="0"/>
              </a:moveTo>
              <a:lnTo>
                <a:pt x="801411" y="167554"/>
              </a:lnTo>
              <a:lnTo>
                <a:pt x="0" y="167554"/>
              </a:lnTo>
              <a:lnTo>
                <a:pt x="0" y="24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3F56F-238E-47DF-80D7-8BD40D10E2C1}">
      <dsp:nvSpPr>
        <dsp:cNvPr id="0" name=""/>
        <dsp:cNvSpPr/>
      </dsp:nvSpPr>
      <dsp:spPr>
        <a:xfrm>
          <a:off x="1226503" y="2046173"/>
          <a:ext cx="3493890" cy="245871"/>
        </a:xfrm>
        <a:custGeom>
          <a:avLst/>
          <a:gdLst/>
          <a:ahLst/>
          <a:cxnLst/>
          <a:rect l="0" t="0" r="0" b="0"/>
          <a:pathLst>
            <a:path>
              <a:moveTo>
                <a:pt x="3493890" y="0"/>
              </a:moveTo>
              <a:lnTo>
                <a:pt x="3493890" y="167554"/>
              </a:lnTo>
              <a:lnTo>
                <a:pt x="0" y="167554"/>
              </a:lnTo>
              <a:lnTo>
                <a:pt x="0" y="2458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3E324-3C76-44B3-BC2E-95605EE52D6E}">
      <dsp:nvSpPr>
        <dsp:cNvPr id="0" name=""/>
        <dsp:cNvSpPr/>
      </dsp:nvSpPr>
      <dsp:spPr>
        <a:xfrm>
          <a:off x="3988794" y="1131784"/>
          <a:ext cx="1463197" cy="91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2980D-6E72-47D7-88B0-44A50AADFDE3}">
      <dsp:nvSpPr>
        <dsp:cNvPr id="0" name=""/>
        <dsp:cNvSpPr/>
      </dsp:nvSpPr>
      <dsp:spPr>
        <a:xfrm>
          <a:off x="4082728" y="1221021"/>
          <a:ext cx="1463197" cy="914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Impuestos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noProof="0" dirty="0" smtClean="0"/>
            <a:t>Cual es el fin?</a:t>
          </a:r>
          <a:endParaRPr lang="es-ES" sz="1600" kern="1200" noProof="0" dirty="0"/>
        </a:p>
      </dsp:txBody>
      <dsp:txXfrm>
        <a:off x="4109510" y="1247803"/>
        <a:ext cx="1409633" cy="860824"/>
      </dsp:txXfrm>
    </dsp:sp>
    <dsp:sp modelId="{16EE4836-7002-4B6A-80C8-FBE3A937F674}">
      <dsp:nvSpPr>
        <dsp:cNvPr id="0" name=""/>
        <dsp:cNvSpPr/>
      </dsp:nvSpPr>
      <dsp:spPr>
        <a:xfrm>
          <a:off x="803801" y="2292044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9EADD-637E-4C7E-9337-E126E79EF5C1}">
      <dsp:nvSpPr>
        <dsp:cNvPr id="0" name=""/>
        <dsp:cNvSpPr/>
      </dsp:nvSpPr>
      <dsp:spPr>
        <a:xfrm>
          <a:off x="897735" y="2381281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Dentro del flujo circular</a:t>
          </a:r>
          <a:endParaRPr lang="es-CO" sz="1400" kern="1200" dirty="0"/>
        </a:p>
      </dsp:txBody>
      <dsp:txXfrm>
        <a:off x="913458" y="2397004"/>
        <a:ext cx="813956" cy="505384"/>
      </dsp:txXfrm>
    </dsp:sp>
    <dsp:sp modelId="{E07275C5-DD9C-46EE-A345-A73D0A2930A3}">
      <dsp:nvSpPr>
        <dsp:cNvPr id="0" name=""/>
        <dsp:cNvSpPr/>
      </dsp:nvSpPr>
      <dsp:spPr>
        <a:xfrm>
          <a:off x="2390" y="3074746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86945-0D18-47EF-8217-D368034038F5}">
      <dsp:nvSpPr>
        <dsp:cNvPr id="0" name=""/>
        <dsp:cNvSpPr/>
      </dsp:nvSpPr>
      <dsp:spPr>
        <a:xfrm>
          <a:off x="96324" y="3163983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Impuestos a las empresas</a:t>
          </a:r>
          <a:endParaRPr lang="es-CO" sz="1100" kern="1200" dirty="0"/>
        </a:p>
      </dsp:txBody>
      <dsp:txXfrm>
        <a:off x="112047" y="3179706"/>
        <a:ext cx="813956" cy="505384"/>
      </dsp:txXfrm>
    </dsp:sp>
    <dsp:sp modelId="{A96F09F9-FAA4-4640-BD4A-E2DE1ACFCA10}">
      <dsp:nvSpPr>
        <dsp:cNvPr id="0" name=""/>
        <dsp:cNvSpPr/>
      </dsp:nvSpPr>
      <dsp:spPr>
        <a:xfrm>
          <a:off x="2390" y="3857447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4833-1927-4103-A87E-BAC4269BB5B9}">
      <dsp:nvSpPr>
        <dsp:cNvPr id="0" name=""/>
        <dsp:cNvSpPr/>
      </dsp:nvSpPr>
      <dsp:spPr>
        <a:xfrm>
          <a:off x="96324" y="3946684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Sobre los beneficios </a:t>
          </a:r>
          <a:endParaRPr lang="es-CO" sz="1300" kern="1200" dirty="0"/>
        </a:p>
      </dsp:txBody>
      <dsp:txXfrm>
        <a:off x="112047" y="3962407"/>
        <a:ext cx="813956" cy="505384"/>
      </dsp:txXfrm>
    </dsp:sp>
    <dsp:sp modelId="{02EC16B4-5E43-420C-BA1C-6D5339570354}">
      <dsp:nvSpPr>
        <dsp:cNvPr id="0" name=""/>
        <dsp:cNvSpPr/>
      </dsp:nvSpPr>
      <dsp:spPr>
        <a:xfrm>
          <a:off x="1605213" y="3074746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7683B-3E94-4E24-B064-9BC0ED1A12B1}">
      <dsp:nvSpPr>
        <dsp:cNvPr id="0" name=""/>
        <dsp:cNvSpPr/>
      </dsp:nvSpPr>
      <dsp:spPr>
        <a:xfrm>
          <a:off x="1699146" y="3163983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Impuestos personales</a:t>
          </a:r>
          <a:endParaRPr lang="es-CO" sz="1200" kern="1200" dirty="0"/>
        </a:p>
      </dsp:txBody>
      <dsp:txXfrm>
        <a:off x="1714869" y="3179706"/>
        <a:ext cx="813956" cy="505384"/>
      </dsp:txXfrm>
    </dsp:sp>
    <dsp:sp modelId="{BA882CAD-A386-421E-94E4-DD017F780029}">
      <dsp:nvSpPr>
        <dsp:cNvPr id="0" name=""/>
        <dsp:cNvSpPr/>
      </dsp:nvSpPr>
      <dsp:spPr>
        <a:xfrm>
          <a:off x="1035660" y="3857447"/>
          <a:ext cx="951238" cy="1018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31886-0DE2-44E0-8786-798F0EEB885E}">
      <dsp:nvSpPr>
        <dsp:cNvPr id="0" name=""/>
        <dsp:cNvSpPr/>
      </dsp:nvSpPr>
      <dsp:spPr>
        <a:xfrm>
          <a:off x="1129593" y="3946684"/>
          <a:ext cx="951238" cy="1018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Sobre los ingresos (salarios, bonos, dividendos)</a:t>
          </a:r>
          <a:endParaRPr lang="es-CO" sz="1200" kern="1200" dirty="0"/>
        </a:p>
      </dsp:txBody>
      <dsp:txXfrm>
        <a:off x="1157454" y="3974545"/>
        <a:ext cx="895516" cy="962457"/>
      </dsp:txXfrm>
    </dsp:sp>
    <dsp:sp modelId="{6807CA3B-A3BB-4E8E-AE66-B6CEF2F5F0BE}">
      <dsp:nvSpPr>
        <dsp:cNvPr id="0" name=""/>
        <dsp:cNvSpPr/>
      </dsp:nvSpPr>
      <dsp:spPr>
        <a:xfrm>
          <a:off x="2174765" y="3857447"/>
          <a:ext cx="845402" cy="1531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473AB-5451-4CBD-B282-71C19AF79967}">
      <dsp:nvSpPr>
        <dsp:cNvPr id="0" name=""/>
        <dsp:cNvSpPr/>
      </dsp:nvSpPr>
      <dsp:spPr>
        <a:xfrm>
          <a:off x="2268699" y="3946684"/>
          <a:ext cx="845402" cy="153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Sobre el consumo (Impuesto sobre la venta, impuesto al valor añadido)</a:t>
          </a:r>
          <a:endParaRPr lang="es-CO" sz="1200" kern="1200" dirty="0"/>
        </a:p>
      </dsp:txBody>
      <dsp:txXfrm>
        <a:off x="2293460" y="3971445"/>
        <a:ext cx="795880" cy="1482318"/>
      </dsp:txXfrm>
    </dsp:sp>
    <dsp:sp modelId="{C6752C11-72DE-499E-B4C8-A0058BB37509}">
      <dsp:nvSpPr>
        <dsp:cNvPr id="0" name=""/>
        <dsp:cNvSpPr/>
      </dsp:nvSpPr>
      <dsp:spPr>
        <a:xfrm>
          <a:off x="4757940" y="2292044"/>
          <a:ext cx="1163273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DB52C-403A-4FC3-9393-6BD61F93DF7F}">
      <dsp:nvSpPr>
        <dsp:cNvPr id="0" name=""/>
        <dsp:cNvSpPr/>
      </dsp:nvSpPr>
      <dsp:spPr>
        <a:xfrm>
          <a:off x="4851873" y="2381281"/>
          <a:ext cx="1163273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De acuerdo a la base imponible</a:t>
          </a:r>
          <a:endParaRPr lang="es-CO" sz="1400" kern="1200" dirty="0"/>
        </a:p>
      </dsp:txBody>
      <dsp:txXfrm>
        <a:off x="4867596" y="2397004"/>
        <a:ext cx="1131827" cy="505384"/>
      </dsp:txXfrm>
    </dsp:sp>
    <dsp:sp modelId="{9A4C4D00-DE86-4CF9-8E1E-A95BF4DC9677}">
      <dsp:nvSpPr>
        <dsp:cNvPr id="0" name=""/>
        <dsp:cNvSpPr/>
      </dsp:nvSpPr>
      <dsp:spPr>
        <a:xfrm>
          <a:off x="3724670" y="3074746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418B3-1AB9-4E6E-A8CC-052B96BB50DF}">
      <dsp:nvSpPr>
        <dsp:cNvPr id="0" name=""/>
        <dsp:cNvSpPr/>
      </dsp:nvSpPr>
      <dsp:spPr>
        <a:xfrm>
          <a:off x="3818603" y="3163983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Regresivos</a:t>
          </a:r>
          <a:endParaRPr lang="es-CO" sz="1200" kern="1200" dirty="0"/>
        </a:p>
      </dsp:txBody>
      <dsp:txXfrm>
        <a:off x="3834326" y="3179706"/>
        <a:ext cx="813956" cy="505384"/>
      </dsp:txXfrm>
    </dsp:sp>
    <dsp:sp modelId="{8435A430-6FEB-4A0B-A8D6-F1B212C6900A}">
      <dsp:nvSpPr>
        <dsp:cNvPr id="0" name=""/>
        <dsp:cNvSpPr/>
      </dsp:nvSpPr>
      <dsp:spPr>
        <a:xfrm>
          <a:off x="3724670" y="3857447"/>
          <a:ext cx="845402" cy="984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B652D-A34A-4A75-A337-49ADDA7DCB39}">
      <dsp:nvSpPr>
        <dsp:cNvPr id="0" name=""/>
        <dsp:cNvSpPr/>
      </dsp:nvSpPr>
      <dsp:spPr>
        <a:xfrm>
          <a:off x="3818603" y="3946684"/>
          <a:ext cx="845402" cy="984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Perjudica</a:t>
          </a:r>
          <a:r>
            <a:rPr lang="es-CO" sz="1200" kern="1200" baseline="0" dirty="0" smtClean="0"/>
            <a:t> a las personas de menores ingresos</a:t>
          </a:r>
          <a:endParaRPr lang="es-CO" sz="1200" kern="1200" dirty="0"/>
        </a:p>
      </dsp:txBody>
      <dsp:txXfrm>
        <a:off x="3843364" y="3971445"/>
        <a:ext cx="795880" cy="935052"/>
      </dsp:txXfrm>
    </dsp:sp>
    <dsp:sp modelId="{D9174B09-4D08-47E5-9E9B-68D75FA5EA4B}">
      <dsp:nvSpPr>
        <dsp:cNvPr id="0" name=""/>
        <dsp:cNvSpPr/>
      </dsp:nvSpPr>
      <dsp:spPr>
        <a:xfrm>
          <a:off x="3178590" y="5632072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7C72-34FD-4469-8561-C0E03E5E0FBF}">
      <dsp:nvSpPr>
        <dsp:cNvPr id="0" name=""/>
        <dsp:cNvSpPr/>
      </dsp:nvSpPr>
      <dsp:spPr>
        <a:xfrm>
          <a:off x="3272523" y="5721309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IVA</a:t>
          </a:r>
          <a:endParaRPr lang="es-CO" sz="1200" kern="1200" dirty="0"/>
        </a:p>
      </dsp:txBody>
      <dsp:txXfrm>
        <a:off x="3288246" y="5737032"/>
        <a:ext cx="813956" cy="505384"/>
      </dsp:txXfrm>
    </dsp:sp>
    <dsp:sp modelId="{ECE38668-94F4-4058-AE8F-6FCF1FECD57B}">
      <dsp:nvSpPr>
        <dsp:cNvPr id="0" name=""/>
        <dsp:cNvSpPr/>
      </dsp:nvSpPr>
      <dsp:spPr>
        <a:xfrm>
          <a:off x="4414688" y="5632072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41C2A-B8A9-415D-B9C6-863CBA654040}">
      <dsp:nvSpPr>
        <dsp:cNvPr id="0" name=""/>
        <dsp:cNvSpPr/>
      </dsp:nvSpPr>
      <dsp:spPr>
        <a:xfrm>
          <a:off x="4508622" y="5721309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 la compra de autos</a:t>
          </a:r>
          <a:endParaRPr lang="es-CO" sz="1200" kern="1200" dirty="0"/>
        </a:p>
      </dsp:txBody>
      <dsp:txXfrm>
        <a:off x="4524345" y="5737032"/>
        <a:ext cx="813956" cy="505384"/>
      </dsp:txXfrm>
    </dsp:sp>
    <dsp:sp modelId="{6FB19D51-6139-4999-9CD3-BADC8FACAE84}">
      <dsp:nvSpPr>
        <dsp:cNvPr id="0" name=""/>
        <dsp:cNvSpPr/>
      </dsp:nvSpPr>
      <dsp:spPr>
        <a:xfrm>
          <a:off x="4757940" y="3074746"/>
          <a:ext cx="1163273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8BF5F-B6F0-49A7-A1AE-55BB3BBDA0EB}">
      <dsp:nvSpPr>
        <dsp:cNvPr id="0" name=""/>
        <dsp:cNvSpPr/>
      </dsp:nvSpPr>
      <dsp:spPr>
        <a:xfrm>
          <a:off x="4851873" y="3163983"/>
          <a:ext cx="1163273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Proporcionales</a:t>
          </a:r>
          <a:endParaRPr lang="es-CO" sz="1200" kern="1200" dirty="0"/>
        </a:p>
      </dsp:txBody>
      <dsp:txXfrm>
        <a:off x="4867596" y="3179706"/>
        <a:ext cx="1131827" cy="505384"/>
      </dsp:txXfrm>
    </dsp:sp>
    <dsp:sp modelId="{20407192-E88C-41DA-93B4-2C6ECFA60338}">
      <dsp:nvSpPr>
        <dsp:cNvPr id="0" name=""/>
        <dsp:cNvSpPr/>
      </dsp:nvSpPr>
      <dsp:spPr>
        <a:xfrm>
          <a:off x="4782059" y="3857447"/>
          <a:ext cx="1115035" cy="606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7F241-E246-4B39-A721-787169398270}">
      <dsp:nvSpPr>
        <dsp:cNvPr id="0" name=""/>
        <dsp:cNvSpPr/>
      </dsp:nvSpPr>
      <dsp:spPr>
        <a:xfrm>
          <a:off x="4875992" y="3946684"/>
          <a:ext cx="1115035" cy="60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Independiente del ingreso </a:t>
          </a:r>
          <a:endParaRPr lang="es-CO" sz="1200" kern="1200" dirty="0"/>
        </a:p>
      </dsp:txBody>
      <dsp:txXfrm>
        <a:off x="4893745" y="3964437"/>
        <a:ext cx="1079529" cy="570640"/>
      </dsp:txXfrm>
    </dsp:sp>
    <dsp:sp modelId="{703CB72F-4F7D-471B-9373-110DB274B7EC}">
      <dsp:nvSpPr>
        <dsp:cNvPr id="0" name=""/>
        <dsp:cNvSpPr/>
      </dsp:nvSpPr>
      <dsp:spPr>
        <a:xfrm>
          <a:off x="6109080" y="3074746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3091D-1FF6-4F7F-8A65-9086FECD3FDC}">
      <dsp:nvSpPr>
        <dsp:cNvPr id="0" name=""/>
        <dsp:cNvSpPr/>
      </dsp:nvSpPr>
      <dsp:spPr>
        <a:xfrm>
          <a:off x="6203014" y="3163983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Progresivos</a:t>
          </a:r>
          <a:endParaRPr lang="es-CO" sz="1200" kern="1200" dirty="0"/>
        </a:p>
      </dsp:txBody>
      <dsp:txXfrm>
        <a:off x="6218737" y="3179706"/>
        <a:ext cx="813956" cy="505384"/>
      </dsp:txXfrm>
    </dsp:sp>
    <dsp:sp modelId="{8CE91CF4-B1D2-431A-BE9C-472EE0FD6C8E}">
      <dsp:nvSpPr>
        <dsp:cNvPr id="0" name=""/>
        <dsp:cNvSpPr/>
      </dsp:nvSpPr>
      <dsp:spPr>
        <a:xfrm>
          <a:off x="6109080" y="3857447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D04A5-0055-4CF0-B831-A8A0C6763112}">
      <dsp:nvSpPr>
        <dsp:cNvPr id="0" name=""/>
        <dsp:cNvSpPr/>
      </dsp:nvSpPr>
      <dsp:spPr>
        <a:xfrm>
          <a:off x="6203014" y="3946684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Perjudica a los que ganan más</a:t>
          </a:r>
          <a:endParaRPr lang="es-CO" sz="1200" kern="1200" dirty="0"/>
        </a:p>
      </dsp:txBody>
      <dsp:txXfrm>
        <a:off x="6218737" y="3962407"/>
        <a:ext cx="813956" cy="505384"/>
      </dsp:txXfrm>
    </dsp:sp>
    <dsp:sp modelId="{07E8695E-E06B-4339-B9F2-D5130C872788}">
      <dsp:nvSpPr>
        <dsp:cNvPr id="0" name=""/>
        <dsp:cNvSpPr/>
      </dsp:nvSpPr>
      <dsp:spPr>
        <a:xfrm>
          <a:off x="6109080" y="4640149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E435-85F9-4BE5-8F93-1CB6D1126561}">
      <dsp:nvSpPr>
        <dsp:cNvPr id="0" name=""/>
        <dsp:cNvSpPr/>
      </dsp:nvSpPr>
      <dsp:spPr>
        <a:xfrm>
          <a:off x="6203014" y="4729386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Renta de primera categoría </a:t>
          </a:r>
          <a:endParaRPr lang="es-CO" sz="1200" kern="1200" dirty="0"/>
        </a:p>
      </dsp:txBody>
      <dsp:txXfrm>
        <a:off x="6218737" y="4745109"/>
        <a:ext cx="813956" cy="505384"/>
      </dsp:txXfrm>
    </dsp:sp>
    <dsp:sp modelId="{4BEFAFD3-1758-43BC-97E5-BE1482592DA9}">
      <dsp:nvSpPr>
        <dsp:cNvPr id="0" name=""/>
        <dsp:cNvSpPr/>
      </dsp:nvSpPr>
      <dsp:spPr>
        <a:xfrm>
          <a:off x="7526388" y="2292044"/>
          <a:ext cx="1110596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C8E90-33CB-442E-87CF-861AB8F2049D}">
      <dsp:nvSpPr>
        <dsp:cNvPr id="0" name=""/>
        <dsp:cNvSpPr/>
      </dsp:nvSpPr>
      <dsp:spPr>
        <a:xfrm>
          <a:off x="7620321" y="2381281"/>
          <a:ext cx="1110596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De acuerdo al cálculo </a:t>
          </a:r>
          <a:endParaRPr lang="es-CO" sz="1400" kern="1200" dirty="0"/>
        </a:p>
      </dsp:txBody>
      <dsp:txXfrm>
        <a:off x="7636044" y="2397004"/>
        <a:ext cx="1079150" cy="505384"/>
      </dsp:txXfrm>
    </dsp:sp>
    <dsp:sp modelId="{22FDA030-7FC0-4CDF-878E-2D54DCFC53CE}">
      <dsp:nvSpPr>
        <dsp:cNvPr id="0" name=""/>
        <dsp:cNvSpPr/>
      </dsp:nvSpPr>
      <dsp:spPr>
        <a:xfrm>
          <a:off x="7142350" y="3074746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BFCE9-58AB-4BC5-9169-BB44634435FD}">
      <dsp:nvSpPr>
        <dsp:cNvPr id="0" name=""/>
        <dsp:cNvSpPr/>
      </dsp:nvSpPr>
      <dsp:spPr>
        <a:xfrm>
          <a:off x="7236284" y="3163983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 la cantidad</a:t>
          </a:r>
          <a:endParaRPr lang="es-CO" sz="1200" kern="1200" dirty="0"/>
        </a:p>
      </dsp:txBody>
      <dsp:txXfrm>
        <a:off x="7252007" y="3179706"/>
        <a:ext cx="813956" cy="505384"/>
      </dsp:txXfrm>
    </dsp:sp>
    <dsp:sp modelId="{9498335C-E011-493C-8519-643036C1F32F}">
      <dsp:nvSpPr>
        <dsp:cNvPr id="0" name=""/>
        <dsp:cNvSpPr/>
      </dsp:nvSpPr>
      <dsp:spPr>
        <a:xfrm>
          <a:off x="7142350" y="3857447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AFA18-1628-4A01-8F98-A92ADB15581F}">
      <dsp:nvSpPr>
        <dsp:cNvPr id="0" name=""/>
        <dsp:cNvSpPr/>
      </dsp:nvSpPr>
      <dsp:spPr>
        <a:xfrm>
          <a:off x="7236284" y="3946684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P+t</a:t>
          </a:r>
          <a:endParaRPr lang="es-CO" sz="1300" kern="1200" dirty="0"/>
        </a:p>
      </dsp:txBody>
      <dsp:txXfrm>
        <a:off x="7252007" y="3962407"/>
        <a:ext cx="813956" cy="505384"/>
      </dsp:txXfrm>
    </dsp:sp>
    <dsp:sp modelId="{FD8348BC-C858-4341-96BD-654269C6501C}">
      <dsp:nvSpPr>
        <dsp:cNvPr id="0" name=""/>
        <dsp:cNvSpPr/>
      </dsp:nvSpPr>
      <dsp:spPr>
        <a:xfrm>
          <a:off x="8175620" y="3074746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A1996-2926-4CD4-90AC-87B3AE0910E3}">
      <dsp:nvSpPr>
        <dsp:cNvPr id="0" name=""/>
        <dsp:cNvSpPr/>
      </dsp:nvSpPr>
      <dsp:spPr>
        <a:xfrm>
          <a:off x="8269553" y="3163983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Ad </a:t>
          </a:r>
          <a:r>
            <a:rPr lang="es-CO" sz="1100" kern="1200" dirty="0" err="1" smtClean="0"/>
            <a:t>valorem</a:t>
          </a:r>
          <a:endParaRPr lang="es-CO" sz="1100" kern="1200" dirty="0"/>
        </a:p>
      </dsp:txBody>
      <dsp:txXfrm>
        <a:off x="8285276" y="3179706"/>
        <a:ext cx="813956" cy="505384"/>
      </dsp:txXfrm>
    </dsp:sp>
    <dsp:sp modelId="{FC2F6E62-7492-429D-AD3F-CEC24A104CDB}">
      <dsp:nvSpPr>
        <dsp:cNvPr id="0" name=""/>
        <dsp:cNvSpPr/>
      </dsp:nvSpPr>
      <dsp:spPr>
        <a:xfrm>
          <a:off x="8175620" y="3857447"/>
          <a:ext cx="845402" cy="53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8160-0BB3-4BF0-89FB-9D08343CD2E6}">
      <dsp:nvSpPr>
        <dsp:cNvPr id="0" name=""/>
        <dsp:cNvSpPr/>
      </dsp:nvSpPr>
      <dsp:spPr>
        <a:xfrm>
          <a:off x="8269553" y="3946684"/>
          <a:ext cx="845402" cy="536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P(1+t)</a:t>
          </a:r>
          <a:endParaRPr lang="es-CO" sz="1300" kern="1200" dirty="0"/>
        </a:p>
      </dsp:txBody>
      <dsp:txXfrm>
        <a:off x="8285276" y="3962407"/>
        <a:ext cx="813956" cy="505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6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28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6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1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65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5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7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3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2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68CF-858A-411E-9343-CE6B4BD3E29C}" type="datetimeFigureOut">
              <a:rPr lang="es-CO" smtClean="0"/>
              <a:t>12/05/2014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23BB-7E34-4C49-8ECD-BCEEE5352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9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28653426"/>
              </p:ext>
            </p:extLst>
          </p:nvPr>
        </p:nvGraphicFramePr>
        <p:xfrm>
          <a:off x="26652" y="12254"/>
          <a:ext cx="9117347" cy="684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7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90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Castaño</dc:creator>
  <cp:lastModifiedBy>Andrés Castaño</cp:lastModifiedBy>
  <cp:revision>5</cp:revision>
  <dcterms:created xsi:type="dcterms:W3CDTF">2014-05-12T23:59:26Z</dcterms:created>
  <dcterms:modified xsi:type="dcterms:W3CDTF">2014-05-13T02:05:30Z</dcterms:modified>
</cp:coreProperties>
</file>