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98" r:id="rId5"/>
    <p:sldId id="299" r:id="rId6"/>
    <p:sldId id="258" r:id="rId7"/>
    <p:sldId id="257" r:id="rId8"/>
    <p:sldId id="259" r:id="rId9"/>
    <p:sldId id="310" r:id="rId10"/>
    <p:sldId id="300" r:id="rId11"/>
    <p:sldId id="273" r:id="rId12"/>
    <p:sldId id="267" r:id="rId13"/>
    <p:sldId id="268" r:id="rId14"/>
    <p:sldId id="305" r:id="rId15"/>
    <p:sldId id="306" r:id="rId16"/>
    <p:sldId id="307" r:id="rId17"/>
    <p:sldId id="308" r:id="rId18"/>
    <p:sldId id="314" r:id="rId19"/>
    <p:sldId id="312" r:id="rId20"/>
    <p:sldId id="313" r:id="rId21"/>
    <p:sldId id="311" r:id="rId22"/>
    <p:sldId id="274" r:id="rId23"/>
    <p:sldId id="301" r:id="rId24"/>
    <p:sldId id="309" r:id="rId25"/>
    <p:sldId id="324" r:id="rId26"/>
    <p:sldId id="315" r:id="rId27"/>
    <p:sldId id="316" r:id="rId28"/>
    <p:sldId id="317" r:id="rId29"/>
    <p:sldId id="318" r:id="rId30"/>
    <p:sldId id="322" r:id="rId31"/>
    <p:sldId id="319" r:id="rId32"/>
    <p:sldId id="321" r:id="rId33"/>
    <p:sldId id="326" r:id="rId34"/>
    <p:sldId id="327" r:id="rId35"/>
    <p:sldId id="328" r:id="rId36"/>
    <p:sldId id="329" r:id="rId37"/>
    <p:sldId id="330" r:id="rId38"/>
    <p:sldId id="342" r:id="rId39"/>
    <p:sldId id="343" r:id="rId40"/>
    <p:sldId id="344" r:id="rId41"/>
    <p:sldId id="345" r:id="rId42"/>
    <p:sldId id="331" r:id="rId43"/>
    <p:sldId id="333" r:id="rId44"/>
    <p:sldId id="335" r:id="rId45"/>
    <p:sldId id="336" r:id="rId46"/>
    <p:sldId id="337" r:id="rId47"/>
    <p:sldId id="338" r:id="rId48"/>
    <p:sldId id="348" r:id="rId49"/>
    <p:sldId id="352" r:id="rId50"/>
    <p:sldId id="349" r:id="rId51"/>
    <p:sldId id="350" r:id="rId52"/>
    <p:sldId id="339" r:id="rId53"/>
    <p:sldId id="346" r:id="rId54"/>
    <p:sldId id="353" r:id="rId55"/>
    <p:sldId id="340" r:id="rId56"/>
    <p:sldId id="341" r:id="rId57"/>
    <p:sldId id="351" r:id="rId58"/>
    <p:sldId id="347" r:id="rId59"/>
    <p:sldId id="354" r:id="rId60"/>
    <p:sldId id="332" r:id="rId61"/>
    <p:sldId id="334" r:id="rId6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12A31-9420-4F6E-836F-6100D7D45F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B5FBE03-4E5B-4E9A-91A0-058A7D3E515B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Múltiples necesidades 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78234EB-FBD8-4A16-B114-C23A13099E11}" type="parTrans" cxnId="{42977CA2-D8F3-4561-9EEC-76FE8BADE0B9}">
      <dgm:prSet/>
      <dgm:spPr/>
      <dgm:t>
        <a:bodyPr/>
        <a:lstStyle/>
        <a:p>
          <a:pPr algn="just"/>
          <a:endParaRPr lang="es-CL" sz="1400"/>
        </a:p>
      </dgm:t>
    </dgm:pt>
    <dgm:pt modelId="{6E260EB1-E496-4666-A980-2C42A8B847FB}" type="sibTrans" cxnId="{42977CA2-D8F3-4561-9EEC-76FE8BADE0B9}">
      <dgm:prSet/>
      <dgm:spPr/>
      <dgm:t>
        <a:bodyPr/>
        <a:lstStyle/>
        <a:p>
          <a:pPr algn="just"/>
          <a:endParaRPr lang="es-CL" sz="1400"/>
        </a:p>
      </dgm:t>
    </dgm:pt>
    <dgm:pt modelId="{237DA5E9-7598-4431-9D25-884B4F7FAF29}" type="asst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Dan pie a desarrollar actividades productivas en busca de obtener recursos.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4D191E4-AC94-4AC1-900F-6FBDC0F70AB3}" type="parTrans" cxnId="{62BE1222-6CE8-4045-BA81-4081E97B39D6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19FBC439-22C5-4772-9E00-EBCC2CC07CD4}" type="sibTrans" cxnId="{62BE1222-6CE8-4045-BA81-4081E97B39D6}">
      <dgm:prSet/>
      <dgm:spPr/>
      <dgm:t>
        <a:bodyPr/>
        <a:lstStyle/>
        <a:p>
          <a:pPr algn="just"/>
          <a:endParaRPr lang="es-CL" sz="1400"/>
        </a:p>
      </dgm:t>
    </dgm:pt>
    <dgm:pt modelId="{F2553080-4C46-441D-BCC3-C2638FB4F6F3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Qué, Para qué y para quién producir.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E81C383-E5AE-4E38-9503-FDEB96EB3348}" type="parTrans" cxnId="{C2F228B7-52FF-46C8-80C3-FC6C938CFD3C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514A64A1-4FDA-40C8-9065-8D89216D16C9}" type="sibTrans" cxnId="{C2F228B7-52FF-46C8-80C3-FC6C938CFD3C}">
      <dgm:prSet/>
      <dgm:spPr/>
      <dgm:t>
        <a:bodyPr/>
        <a:lstStyle/>
        <a:p>
          <a:pPr algn="just"/>
          <a:endParaRPr lang="es-CL" sz="1400"/>
        </a:p>
      </dgm:t>
    </dgm:pt>
    <dgm:pt modelId="{9B8EFF74-D450-4681-82A0-F414ED442F91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Implica la necesidad de elegir constantemente.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38BBC19-649A-4287-9691-21AEC4280086}" type="parTrans" cxnId="{F0E03542-20F8-43C2-93BC-1C9873CA16F8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D819426A-5D9A-450F-B17F-066DB98354CD}" type="sibTrans" cxnId="{F0E03542-20F8-43C2-93BC-1C9873CA16F8}">
      <dgm:prSet/>
      <dgm:spPr/>
      <dgm:t>
        <a:bodyPr/>
        <a:lstStyle/>
        <a:p>
          <a:pPr algn="just"/>
          <a:endParaRPr lang="es-CL" sz="1400"/>
        </a:p>
      </dgm:t>
    </dgm:pt>
    <dgm:pt modelId="{5C645B8C-5401-4EFD-B89C-6CA797E6739D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Tipos de necesidades</a:t>
          </a:r>
        </a:p>
        <a:p>
          <a:pPr algn="just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1.- Según de quien surgen.</a:t>
          </a:r>
        </a:p>
        <a:p>
          <a:pPr algn="just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2.- Según su naturaleza.</a:t>
          </a:r>
        </a:p>
      </dgm:t>
    </dgm:pt>
    <dgm:pt modelId="{323A62FD-AC8A-4658-BD58-9CABBD960841}" type="parTrans" cxnId="{8D2B070C-C6CA-445F-83D3-0ACBCF0AFA4F}">
      <dgm:prSet/>
      <dgm:spPr/>
      <dgm:t>
        <a:bodyPr/>
        <a:lstStyle/>
        <a:p>
          <a:pPr algn="just"/>
          <a:endParaRPr lang="es-CL" sz="1400"/>
        </a:p>
      </dgm:t>
    </dgm:pt>
    <dgm:pt modelId="{17CFFAA0-AD10-4AC9-B417-52985321BE73}" type="sibTrans" cxnId="{8D2B070C-C6CA-445F-83D3-0ACBCF0AFA4F}">
      <dgm:prSet/>
      <dgm:spPr/>
      <dgm:t>
        <a:bodyPr/>
        <a:lstStyle/>
        <a:p>
          <a:pPr algn="just"/>
          <a:endParaRPr lang="es-CL" sz="1400"/>
        </a:p>
      </dgm:t>
    </dgm:pt>
    <dgm:pt modelId="{C97BB4AA-2BF4-4CAB-BEF6-FCD3C81E76EB}" type="asst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de quien surgen:</a:t>
          </a:r>
        </a:p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del individuo</a:t>
          </a:r>
        </a:p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de la sociedad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CDBA050-62F0-4362-B9F0-8AB360E6CD94}" type="parTrans" cxnId="{28C6DC23-694C-4ED2-9310-59AC2B380A4C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FFD30107-AC7D-479D-9B19-D3CAF4413E91}" type="sibTrans" cxnId="{28C6DC23-694C-4ED2-9310-59AC2B380A4C}">
      <dgm:prSet/>
      <dgm:spPr/>
      <dgm:t>
        <a:bodyPr/>
        <a:lstStyle/>
        <a:p>
          <a:pPr algn="just"/>
          <a:endParaRPr lang="es-CL" sz="1400"/>
        </a:p>
      </dgm:t>
    </dgm:pt>
    <dgm:pt modelId="{4834BD95-4929-4F98-BF7C-693499FF974C}" type="asst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naturaleza:</a:t>
          </a:r>
        </a:p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Primarias.</a:t>
          </a:r>
        </a:p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secundarias.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85AC35C-2BB1-4631-8129-5597829CE1C8}" type="parTrans" cxnId="{0BD0BFB1-3804-49AF-95CD-EDA26F92AE27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91F82F15-786A-4EE9-B22E-95F5CFCC6424}" type="sibTrans" cxnId="{0BD0BFB1-3804-49AF-95CD-EDA26F92AE27}">
      <dgm:prSet/>
      <dgm:spPr/>
      <dgm:t>
        <a:bodyPr/>
        <a:lstStyle/>
        <a:p>
          <a:pPr algn="just"/>
          <a:endParaRPr lang="es-CL" sz="1400"/>
        </a:p>
      </dgm:t>
    </dgm:pt>
    <dgm:pt modelId="{99035CDC-1C40-4F74-BC80-5EB876E80F2A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Reconocimiento de escasez de recursos económicos.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FF2FB6F-70FB-4E58-89DB-D48904CE6DF9}" type="parTrans" cxnId="{901FFCC7-B23C-40A8-A7B5-72FE107CD54D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 sz="1400"/>
        </a:p>
      </dgm:t>
    </dgm:pt>
    <dgm:pt modelId="{1C02B434-2D76-4E73-B462-A75ECAE20614}" type="sibTrans" cxnId="{901FFCC7-B23C-40A8-A7B5-72FE107CD54D}">
      <dgm:prSet/>
      <dgm:spPr/>
      <dgm:t>
        <a:bodyPr/>
        <a:lstStyle/>
        <a:p>
          <a:endParaRPr lang="es-CL" sz="1400"/>
        </a:p>
      </dgm:t>
    </dgm:pt>
    <dgm:pt modelId="{78CC39BE-1FA2-48A3-BB31-51D1FCCDE247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Además surge método que ordena y jerarquiza las prioridades, dentro de la sociedad.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36E0710-263F-4879-A3E4-C90BF4C085CD}" type="parTrans" cxnId="{AF41ABC5-4CD6-4E43-AFC1-4DF07CCA0D28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 sz="1400"/>
        </a:p>
      </dgm:t>
    </dgm:pt>
    <dgm:pt modelId="{AC13648F-7471-4FD8-9CE2-1E5A061C9BB9}" type="sibTrans" cxnId="{AF41ABC5-4CD6-4E43-AFC1-4DF07CCA0D28}">
      <dgm:prSet/>
      <dgm:spPr/>
      <dgm:t>
        <a:bodyPr/>
        <a:lstStyle/>
        <a:p>
          <a:endParaRPr lang="es-CL" sz="1400"/>
        </a:p>
      </dgm:t>
    </dgm:pt>
    <dgm:pt modelId="{C5C51B1A-1771-45DA-8F2F-431B531EE4CD}" type="pres">
      <dgm:prSet presAssocID="{17612A31-9420-4F6E-836F-6100D7D45F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0DED5FE-9E60-4513-9C23-4A38F8D1F397}" type="pres">
      <dgm:prSet presAssocID="{2B5FBE03-4E5B-4E9A-91A0-058A7D3E515B}" presName="hierRoot1" presStyleCnt="0">
        <dgm:presLayoutVars>
          <dgm:hierBranch val="init"/>
        </dgm:presLayoutVars>
      </dgm:prSet>
      <dgm:spPr/>
    </dgm:pt>
    <dgm:pt modelId="{F82568FD-6C99-423E-A1A4-7FC3786BB84E}" type="pres">
      <dgm:prSet presAssocID="{2B5FBE03-4E5B-4E9A-91A0-058A7D3E515B}" presName="rootComposite1" presStyleCnt="0"/>
      <dgm:spPr/>
    </dgm:pt>
    <dgm:pt modelId="{3CCE318F-9FB6-4C36-B36C-709A3890D108}" type="pres">
      <dgm:prSet presAssocID="{2B5FBE03-4E5B-4E9A-91A0-058A7D3E515B}" presName="rootText1" presStyleLbl="node0" presStyleIdx="0" presStyleCnt="2" custScaleX="81610" custScaleY="208346" custLinFactNeighborY="-4955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B8F080D-276B-48FA-864D-8995348159DF}" type="pres">
      <dgm:prSet presAssocID="{2B5FBE03-4E5B-4E9A-91A0-058A7D3E515B}" presName="rootConnector1" presStyleLbl="node1" presStyleIdx="0" presStyleCnt="0"/>
      <dgm:spPr/>
      <dgm:t>
        <a:bodyPr/>
        <a:lstStyle/>
        <a:p>
          <a:endParaRPr lang="es-CL"/>
        </a:p>
      </dgm:t>
    </dgm:pt>
    <dgm:pt modelId="{7667343A-B0B3-4C80-802F-56D2B37560D9}" type="pres">
      <dgm:prSet presAssocID="{2B5FBE03-4E5B-4E9A-91A0-058A7D3E515B}" presName="hierChild2" presStyleCnt="0"/>
      <dgm:spPr/>
    </dgm:pt>
    <dgm:pt modelId="{BDE030FB-41C9-46D1-B201-60D9A0A498E7}" type="pres">
      <dgm:prSet presAssocID="{2FF2FB6F-70FB-4E58-89DB-D48904CE6DF9}" presName="Name64" presStyleLbl="parChTrans1D2" presStyleIdx="0" presStyleCnt="5"/>
      <dgm:spPr/>
      <dgm:t>
        <a:bodyPr/>
        <a:lstStyle/>
        <a:p>
          <a:endParaRPr lang="es-CL"/>
        </a:p>
      </dgm:t>
    </dgm:pt>
    <dgm:pt modelId="{C1279859-B36C-4D9A-A5C0-369DCBFCF60E}" type="pres">
      <dgm:prSet presAssocID="{99035CDC-1C40-4F74-BC80-5EB876E80F2A}" presName="hierRoot2" presStyleCnt="0">
        <dgm:presLayoutVars>
          <dgm:hierBranch val="init"/>
        </dgm:presLayoutVars>
      </dgm:prSet>
      <dgm:spPr/>
    </dgm:pt>
    <dgm:pt modelId="{2DA13E4B-8C70-409D-9E26-E42B1F159E9A}" type="pres">
      <dgm:prSet presAssocID="{99035CDC-1C40-4F74-BC80-5EB876E80F2A}" presName="rootComposite" presStyleCnt="0"/>
      <dgm:spPr/>
    </dgm:pt>
    <dgm:pt modelId="{EAD9C0F6-D593-4C0D-88A9-B1D7314B08D5}" type="pres">
      <dgm:prSet presAssocID="{99035CDC-1C40-4F74-BC80-5EB876E80F2A}" presName="rootText" presStyleLbl="node2" presStyleIdx="0" presStyleCnt="2" custScaleX="81610" custScaleY="208346" custLinFactNeighborY="-4955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66372F-113B-4EBC-AC40-07BAE6A29692}" type="pres">
      <dgm:prSet presAssocID="{99035CDC-1C40-4F74-BC80-5EB876E80F2A}" presName="rootConnector" presStyleLbl="node2" presStyleIdx="0" presStyleCnt="2"/>
      <dgm:spPr/>
      <dgm:t>
        <a:bodyPr/>
        <a:lstStyle/>
        <a:p>
          <a:endParaRPr lang="es-CL"/>
        </a:p>
      </dgm:t>
    </dgm:pt>
    <dgm:pt modelId="{702B91FE-7B24-4260-845E-18243053B298}" type="pres">
      <dgm:prSet presAssocID="{99035CDC-1C40-4F74-BC80-5EB876E80F2A}" presName="hierChild4" presStyleCnt="0"/>
      <dgm:spPr/>
    </dgm:pt>
    <dgm:pt modelId="{EC7E02F9-31A0-4262-AC4C-5E14C9E16AD2}" type="pres">
      <dgm:prSet presAssocID="{CE81C383-E5AE-4E38-9503-FDEB96EB3348}" presName="Name64" presStyleLbl="parChTrans1D3" presStyleIdx="0" presStyleCnt="2"/>
      <dgm:spPr/>
      <dgm:t>
        <a:bodyPr/>
        <a:lstStyle/>
        <a:p>
          <a:endParaRPr lang="es-CL"/>
        </a:p>
      </dgm:t>
    </dgm:pt>
    <dgm:pt modelId="{2581637E-C743-45DD-9DDE-5E66C8F02481}" type="pres">
      <dgm:prSet presAssocID="{F2553080-4C46-441D-BCC3-C2638FB4F6F3}" presName="hierRoot2" presStyleCnt="0">
        <dgm:presLayoutVars>
          <dgm:hierBranch val="init"/>
        </dgm:presLayoutVars>
      </dgm:prSet>
      <dgm:spPr/>
    </dgm:pt>
    <dgm:pt modelId="{758DD0F3-BF52-48E5-9A85-E4A66BD3A99E}" type="pres">
      <dgm:prSet presAssocID="{F2553080-4C46-441D-BCC3-C2638FB4F6F3}" presName="rootComposite" presStyleCnt="0"/>
      <dgm:spPr/>
    </dgm:pt>
    <dgm:pt modelId="{BFE14C85-8E84-4E63-92AB-319703B2664E}" type="pres">
      <dgm:prSet presAssocID="{F2553080-4C46-441D-BCC3-C2638FB4F6F3}" presName="rootText" presStyleLbl="node3" presStyleIdx="0" presStyleCnt="2" custScaleX="81610" custScaleY="208346" custLinFactNeighborY="-1027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70BC6C5-3423-4BF8-B988-B38CC462E76A}" type="pres">
      <dgm:prSet presAssocID="{F2553080-4C46-441D-BCC3-C2638FB4F6F3}" presName="rootConnector" presStyleLbl="node3" presStyleIdx="0" presStyleCnt="2"/>
      <dgm:spPr/>
      <dgm:t>
        <a:bodyPr/>
        <a:lstStyle/>
        <a:p>
          <a:endParaRPr lang="es-CL"/>
        </a:p>
      </dgm:t>
    </dgm:pt>
    <dgm:pt modelId="{62A2FB9F-B922-4967-BE84-CAD9DEF0EB74}" type="pres">
      <dgm:prSet presAssocID="{F2553080-4C46-441D-BCC3-C2638FB4F6F3}" presName="hierChild4" presStyleCnt="0"/>
      <dgm:spPr/>
    </dgm:pt>
    <dgm:pt modelId="{EA057475-B4AE-44F4-97BC-70F30C29DCC4}" type="pres">
      <dgm:prSet presAssocID="{F2553080-4C46-441D-BCC3-C2638FB4F6F3}" presName="hierChild5" presStyleCnt="0"/>
      <dgm:spPr/>
    </dgm:pt>
    <dgm:pt modelId="{931DF25F-CCFA-4036-B552-83A26B5FC22A}" type="pres">
      <dgm:prSet presAssocID="{836E0710-263F-4879-A3E4-C90BF4C085CD}" presName="Name64" presStyleLbl="parChTrans1D3" presStyleIdx="1" presStyleCnt="2"/>
      <dgm:spPr/>
      <dgm:t>
        <a:bodyPr/>
        <a:lstStyle/>
        <a:p>
          <a:endParaRPr lang="es-CL"/>
        </a:p>
      </dgm:t>
    </dgm:pt>
    <dgm:pt modelId="{7DC61407-7A7A-4503-96E3-55E1A4216FC6}" type="pres">
      <dgm:prSet presAssocID="{78CC39BE-1FA2-48A3-BB31-51D1FCCDE247}" presName="hierRoot2" presStyleCnt="0">
        <dgm:presLayoutVars>
          <dgm:hierBranch val="init"/>
        </dgm:presLayoutVars>
      </dgm:prSet>
      <dgm:spPr/>
    </dgm:pt>
    <dgm:pt modelId="{C808A4CC-ED67-4EAC-B098-851D59490AA4}" type="pres">
      <dgm:prSet presAssocID="{78CC39BE-1FA2-48A3-BB31-51D1FCCDE247}" presName="rootComposite" presStyleCnt="0"/>
      <dgm:spPr/>
    </dgm:pt>
    <dgm:pt modelId="{759512B2-7A34-4C27-9933-66551226281E}" type="pres">
      <dgm:prSet presAssocID="{78CC39BE-1FA2-48A3-BB31-51D1FCCDE247}" presName="rootText" presStyleLbl="node3" presStyleIdx="1" presStyleCnt="2" custScaleX="87433" custScaleY="208528" custLinFactNeighborY="-2802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DA763F4-79A5-45F9-A520-FD173854CEBF}" type="pres">
      <dgm:prSet presAssocID="{78CC39BE-1FA2-48A3-BB31-51D1FCCDE247}" presName="rootConnector" presStyleLbl="node3" presStyleIdx="1" presStyleCnt="2"/>
      <dgm:spPr/>
      <dgm:t>
        <a:bodyPr/>
        <a:lstStyle/>
        <a:p>
          <a:endParaRPr lang="es-CL"/>
        </a:p>
      </dgm:t>
    </dgm:pt>
    <dgm:pt modelId="{D7A583CD-0C6E-401F-AF07-8313D885A881}" type="pres">
      <dgm:prSet presAssocID="{78CC39BE-1FA2-48A3-BB31-51D1FCCDE247}" presName="hierChild4" presStyleCnt="0"/>
      <dgm:spPr/>
    </dgm:pt>
    <dgm:pt modelId="{8ACF94D2-CDEA-4885-9CE0-8A00C6BEAEE5}" type="pres">
      <dgm:prSet presAssocID="{78CC39BE-1FA2-48A3-BB31-51D1FCCDE247}" presName="hierChild5" presStyleCnt="0"/>
      <dgm:spPr/>
    </dgm:pt>
    <dgm:pt modelId="{8E4C6AAF-315D-4C95-ABE5-44C2D7E6064F}" type="pres">
      <dgm:prSet presAssocID="{99035CDC-1C40-4F74-BC80-5EB876E80F2A}" presName="hierChild5" presStyleCnt="0"/>
      <dgm:spPr/>
    </dgm:pt>
    <dgm:pt modelId="{021D29F9-6346-4404-9CE1-99BBD53D371A}" type="pres">
      <dgm:prSet presAssocID="{938BBC19-649A-4287-9691-21AEC4280086}" presName="Name64" presStyleLbl="parChTrans1D2" presStyleIdx="1" presStyleCnt="5"/>
      <dgm:spPr/>
      <dgm:t>
        <a:bodyPr/>
        <a:lstStyle/>
        <a:p>
          <a:endParaRPr lang="es-CL"/>
        </a:p>
      </dgm:t>
    </dgm:pt>
    <dgm:pt modelId="{D8762C4F-759B-4D4B-A7B2-7C052494AE02}" type="pres">
      <dgm:prSet presAssocID="{9B8EFF74-D450-4681-82A0-F414ED442F91}" presName="hierRoot2" presStyleCnt="0">
        <dgm:presLayoutVars>
          <dgm:hierBranch val="init"/>
        </dgm:presLayoutVars>
      </dgm:prSet>
      <dgm:spPr/>
    </dgm:pt>
    <dgm:pt modelId="{3FD09191-6341-4C57-976F-DFB441D21631}" type="pres">
      <dgm:prSet presAssocID="{9B8EFF74-D450-4681-82A0-F414ED442F91}" presName="rootComposite" presStyleCnt="0"/>
      <dgm:spPr/>
    </dgm:pt>
    <dgm:pt modelId="{C2B74396-8983-4336-95BA-7DE12AB4D011}" type="pres">
      <dgm:prSet presAssocID="{9B8EFF74-D450-4681-82A0-F414ED442F91}" presName="rootText" presStyleLbl="node2" presStyleIdx="1" presStyleCnt="2" custScaleX="81610" custScaleY="208346" custLinFactNeighborY="-4955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28BB5F-6CDC-456E-8ABF-D3DD4DF48E94}" type="pres">
      <dgm:prSet presAssocID="{9B8EFF74-D450-4681-82A0-F414ED442F91}" presName="rootConnector" presStyleLbl="node2" presStyleIdx="1" presStyleCnt="2"/>
      <dgm:spPr/>
      <dgm:t>
        <a:bodyPr/>
        <a:lstStyle/>
        <a:p>
          <a:endParaRPr lang="es-CL"/>
        </a:p>
      </dgm:t>
    </dgm:pt>
    <dgm:pt modelId="{2A279BB5-65A6-495B-A085-994124537648}" type="pres">
      <dgm:prSet presAssocID="{9B8EFF74-D450-4681-82A0-F414ED442F91}" presName="hierChild4" presStyleCnt="0"/>
      <dgm:spPr/>
    </dgm:pt>
    <dgm:pt modelId="{6049E19B-2BF0-4F1E-B0FD-77AB4A498C7D}" type="pres">
      <dgm:prSet presAssocID="{9B8EFF74-D450-4681-82A0-F414ED442F91}" presName="hierChild5" presStyleCnt="0"/>
      <dgm:spPr/>
    </dgm:pt>
    <dgm:pt modelId="{00CAE1E0-05EB-47D7-950F-FC1E5EEA2015}" type="pres">
      <dgm:prSet presAssocID="{2B5FBE03-4E5B-4E9A-91A0-058A7D3E515B}" presName="hierChild3" presStyleCnt="0"/>
      <dgm:spPr/>
    </dgm:pt>
    <dgm:pt modelId="{EF1B85A2-1082-440B-8574-DAD17DC12771}" type="pres">
      <dgm:prSet presAssocID="{44D191E4-AC94-4AC1-900F-6FBDC0F70AB3}" presName="Name115" presStyleLbl="parChTrans1D2" presStyleIdx="2" presStyleCnt="5"/>
      <dgm:spPr/>
      <dgm:t>
        <a:bodyPr/>
        <a:lstStyle/>
        <a:p>
          <a:endParaRPr lang="es-CL"/>
        </a:p>
      </dgm:t>
    </dgm:pt>
    <dgm:pt modelId="{712EDEB2-185B-4C7C-AAA6-77C05231CE2B}" type="pres">
      <dgm:prSet presAssocID="{237DA5E9-7598-4431-9D25-884B4F7FAF29}" presName="hierRoot3" presStyleCnt="0">
        <dgm:presLayoutVars>
          <dgm:hierBranch val="init"/>
        </dgm:presLayoutVars>
      </dgm:prSet>
      <dgm:spPr/>
    </dgm:pt>
    <dgm:pt modelId="{8E04AD5C-DB27-4752-B17A-E7CFD262760A}" type="pres">
      <dgm:prSet presAssocID="{237DA5E9-7598-4431-9D25-884B4F7FAF29}" presName="rootComposite3" presStyleCnt="0"/>
      <dgm:spPr/>
    </dgm:pt>
    <dgm:pt modelId="{7BD49CE9-D830-466C-84DA-44304D35E62A}" type="pres">
      <dgm:prSet presAssocID="{237DA5E9-7598-4431-9D25-884B4F7FAF29}" presName="rootText3" presStyleLbl="asst1" presStyleIdx="0" presStyleCnt="3" custScaleX="81610" custScaleY="208346" custLinFactNeighborY="-8997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91D6356-26DE-4065-8056-1F90ED775DCF}" type="pres">
      <dgm:prSet presAssocID="{237DA5E9-7598-4431-9D25-884B4F7FAF29}" presName="rootConnector3" presStyleLbl="asst1" presStyleIdx="0" presStyleCnt="3"/>
      <dgm:spPr/>
      <dgm:t>
        <a:bodyPr/>
        <a:lstStyle/>
        <a:p>
          <a:endParaRPr lang="es-CL"/>
        </a:p>
      </dgm:t>
    </dgm:pt>
    <dgm:pt modelId="{BFA82724-8398-491F-8970-D28AF9A6FA64}" type="pres">
      <dgm:prSet presAssocID="{237DA5E9-7598-4431-9D25-884B4F7FAF29}" presName="hierChild6" presStyleCnt="0"/>
      <dgm:spPr/>
    </dgm:pt>
    <dgm:pt modelId="{C18B0A75-CCA2-46F3-9A04-98FE98CE7A6D}" type="pres">
      <dgm:prSet presAssocID="{237DA5E9-7598-4431-9D25-884B4F7FAF29}" presName="hierChild7" presStyleCnt="0"/>
      <dgm:spPr/>
    </dgm:pt>
    <dgm:pt modelId="{81823658-6D31-4E6E-BDAC-53EDC32E5E7C}" type="pres">
      <dgm:prSet presAssocID="{5C645B8C-5401-4EFD-B89C-6CA797E6739D}" presName="hierRoot1" presStyleCnt="0">
        <dgm:presLayoutVars>
          <dgm:hierBranch val="init"/>
        </dgm:presLayoutVars>
      </dgm:prSet>
      <dgm:spPr/>
    </dgm:pt>
    <dgm:pt modelId="{FCF6BA20-EBD3-4B05-874F-3CACC0708D38}" type="pres">
      <dgm:prSet presAssocID="{5C645B8C-5401-4EFD-B89C-6CA797E6739D}" presName="rootComposite1" presStyleCnt="0"/>
      <dgm:spPr/>
    </dgm:pt>
    <dgm:pt modelId="{5EA31A4E-220A-479C-9A9E-D9398B52B79E}" type="pres">
      <dgm:prSet presAssocID="{5C645B8C-5401-4EFD-B89C-6CA797E6739D}" presName="rootText1" presStyleLbl="node0" presStyleIdx="1" presStyleCnt="2" custScaleX="81610" custScaleY="208346" custLinFactNeighborX="-55" custLinFactNeighborY="4330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DA1FE0-9218-43FC-BF9B-759E28982607}" type="pres">
      <dgm:prSet presAssocID="{5C645B8C-5401-4EFD-B89C-6CA797E6739D}" presName="rootConnector1" presStyleLbl="node1" presStyleIdx="0" presStyleCnt="0"/>
      <dgm:spPr/>
      <dgm:t>
        <a:bodyPr/>
        <a:lstStyle/>
        <a:p>
          <a:endParaRPr lang="es-CL"/>
        </a:p>
      </dgm:t>
    </dgm:pt>
    <dgm:pt modelId="{C6ACDAFA-EA7A-4AAD-A57C-7119D3F1935C}" type="pres">
      <dgm:prSet presAssocID="{5C645B8C-5401-4EFD-B89C-6CA797E6739D}" presName="hierChild2" presStyleCnt="0"/>
      <dgm:spPr/>
    </dgm:pt>
    <dgm:pt modelId="{9309464A-FE63-42D7-B476-31B7F5002111}" type="pres">
      <dgm:prSet presAssocID="{5C645B8C-5401-4EFD-B89C-6CA797E6739D}" presName="hierChild3" presStyleCnt="0"/>
      <dgm:spPr/>
    </dgm:pt>
    <dgm:pt modelId="{25DFBEC4-9D56-438E-B3FB-E30A2F83D236}" type="pres">
      <dgm:prSet presAssocID="{4CDBA050-62F0-4362-B9F0-8AB360E6CD94}" presName="Name115" presStyleLbl="parChTrans1D2" presStyleIdx="3" presStyleCnt="5"/>
      <dgm:spPr/>
      <dgm:t>
        <a:bodyPr/>
        <a:lstStyle/>
        <a:p>
          <a:endParaRPr lang="es-CL"/>
        </a:p>
      </dgm:t>
    </dgm:pt>
    <dgm:pt modelId="{8F661961-A2FC-4056-9EC1-06882B99F22F}" type="pres">
      <dgm:prSet presAssocID="{C97BB4AA-2BF4-4CAB-BEF6-FCD3C81E76EB}" presName="hierRoot3" presStyleCnt="0">
        <dgm:presLayoutVars>
          <dgm:hierBranch val="init"/>
        </dgm:presLayoutVars>
      </dgm:prSet>
      <dgm:spPr/>
    </dgm:pt>
    <dgm:pt modelId="{3C8AD637-7A4D-4A3A-BB8E-9540962921FB}" type="pres">
      <dgm:prSet presAssocID="{C97BB4AA-2BF4-4CAB-BEF6-FCD3C81E76EB}" presName="rootComposite3" presStyleCnt="0"/>
      <dgm:spPr/>
    </dgm:pt>
    <dgm:pt modelId="{BCF2C843-00C4-4BA5-BBC0-0ADA50EDFFD4}" type="pres">
      <dgm:prSet presAssocID="{C97BB4AA-2BF4-4CAB-BEF6-FCD3C81E76EB}" presName="rootText3" presStyleLbl="asst1" presStyleIdx="1" presStyleCnt="3" custScaleX="102546" custScaleY="120571" custLinFactNeighborY="3630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53A9CE7-0813-4F33-8BC1-AE8440504E06}" type="pres">
      <dgm:prSet presAssocID="{C97BB4AA-2BF4-4CAB-BEF6-FCD3C81E76EB}" presName="rootConnector3" presStyleLbl="asst1" presStyleIdx="1" presStyleCnt="3"/>
      <dgm:spPr/>
      <dgm:t>
        <a:bodyPr/>
        <a:lstStyle/>
        <a:p>
          <a:endParaRPr lang="es-CL"/>
        </a:p>
      </dgm:t>
    </dgm:pt>
    <dgm:pt modelId="{9ABB32B3-7EC8-44B8-B3EF-BCFC5D476A8A}" type="pres">
      <dgm:prSet presAssocID="{C97BB4AA-2BF4-4CAB-BEF6-FCD3C81E76EB}" presName="hierChild6" presStyleCnt="0"/>
      <dgm:spPr/>
    </dgm:pt>
    <dgm:pt modelId="{37A6F5F8-E5D8-4C16-9FF4-4BAC97393F1D}" type="pres">
      <dgm:prSet presAssocID="{C97BB4AA-2BF4-4CAB-BEF6-FCD3C81E76EB}" presName="hierChild7" presStyleCnt="0"/>
      <dgm:spPr/>
    </dgm:pt>
    <dgm:pt modelId="{C20439CD-CF2B-475C-9E5A-03605C01D80F}" type="pres">
      <dgm:prSet presAssocID="{485AC35C-2BB1-4631-8129-5597829CE1C8}" presName="Name115" presStyleLbl="parChTrans1D2" presStyleIdx="4" presStyleCnt="5"/>
      <dgm:spPr/>
      <dgm:t>
        <a:bodyPr/>
        <a:lstStyle/>
        <a:p>
          <a:endParaRPr lang="es-CL"/>
        </a:p>
      </dgm:t>
    </dgm:pt>
    <dgm:pt modelId="{FF3B133D-B085-4402-B274-20FF3EF39CCB}" type="pres">
      <dgm:prSet presAssocID="{4834BD95-4929-4F98-BF7C-693499FF974C}" presName="hierRoot3" presStyleCnt="0">
        <dgm:presLayoutVars>
          <dgm:hierBranch val="init"/>
        </dgm:presLayoutVars>
      </dgm:prSet>
      <dgm:spPr/>
    </dgm:pt>
    <dgm:pt modelId="{4E20F280-CE5C-4F20-A60A-4EE07B527E3C}" type="pres">
      <dgm:prSet presAssocID="{4834BD95-4929-4F98-BF7C-693499FF974C}" presName="rootComposite3" presStyleCnt="0"/>
      <dgm:spPr/>
    </dgm:pt>
    <dgm:pt modelId="{136A4219-292F-4BC6-AB81-4FE90B3368BA}" type="pres">
      <dgm:prSet presAssocID="{4834BD95-4929-4F98-BF7C-693499FF974C}" presName="rootText3" presStyleLbl="asst1" presStyleIdx="2" presStyleCnt="3" custScaleX="102546" custScaleY="120571" custLinFactY="16836" custLinFactNeighborY="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B0FA1DA-3E22-461A-84D1-CD25242BD839}" type="pres">
      <dgm:prSet presAssocID="{4834BD95-4929-4F98-BF7C-693499FF974C}" presName="rootConnector3" presStyleLbl="asst1" presStyleIdx="2" presStyleCnt="3"/>
      <dgm:spPr/>
      <dgm:t>
        <a:bodyPr/>
        <a:lstStyle/>
        <a:p>
          <a:endParaRPr lang="es-CL"/>
        </a:p>
      </dgm:t>
    </dgm:pt>
    <dgm:pt modelId="{97089C8D-E5C3-4A9D-A221-DDB93610F83E}" type="pres">
      <dgm:prSet presAssocID="{4834BD95-4929-4F98-BF7C-693499FF974C}" presName="hierChild6" presStyleCnt="0"/>
      <dgm:spPr/>
    </dgm:pt>
    <dgm:pt modelId="{BF20FD15-80E4-4976-B547-FDA4DD29D85F}" type="pres">
      <dgm:prSet presAssocID="{4834BD95-4929-4F98-BF7C-693499FF974C}" presName="hierChild7" presStyleCnt="0"/>
      <dgm:spPr/>
    </dgm:pt>
  </dgm:ptLst>
  <dgm:cxnLst>
    <dgm:cxn modelId="{C2F228B7-52FF-46C8-80C3-FC6C938CFD3C}" srcId="{99035CDC-1C40-4F74-BC80-5EB876E80F2A}" destId="{F2553080-4C46-441D-BCC3-C2638FB4F6F3}" srcOrd="0" destOrd="0" parTransId="{CE81C383-E5AE-4E38-9503-FDEB96EB3348}" sibTransId="{514A64A1-4FDA-40C8-9065-8D89216D16C9}"/>
    <dgm:cxn modelId="{F0E03542-20F8-43C2-93BC-1C9873CA16F8}" srcId="{2B5FBE03-4E5B-4E9A-91A0-058A7D3E515B}" destId="{9B8EFF74-D450-4681-82A0-F414ED442F91}" srcOrd="2" destOrd="0" parTransId="{938BBC19-649A-4287-9691-21AEC4280086}" sibTransId="{D819426A-5D9A-450F-B17F-066DB98354CD}"/>
    <dgm:cxn modelId="{0BD0BFB1-3804-49AF-95CD-EDA26F92AE27}" srcId="{5C645B8C-5401-4EFD-B89C-6CA797E6739D}" destId="{4834BD95-4929-4F98-BF7C-693499FF974C}" srcOrd="1" destOrd="0" parTransId="{485AC35C-2BB1-4631-8129-5597829CE1C8}" sibTransId="{91F82F15-786A-4EE9-B22E-95F5CFCC6424}"/>
    <dgm:cxn modelId="{42977CA2-D8F3-4561-9EEC-76FE8BADE0B9}" srcId="{17612A31-9420-4F6E-836F-6100D7D45F99}" destId="{2B5FBE03-4E5B-4E9A-91A0-058A7D3E515B}" srcOrd="0" destOrd="0" parTransId="{E78234EB-FBD8-4A16-B114-C23A13099E11}" sibTransId="{6E260EB1-E496-4666-A980-2C42A8B847FB}"/>
    <dgm:cxn modelId="{190BCCCA-528D-42B8-B493-00B9D75A469D}" type="presOf" srcId="{C97BB4AA-2BF4-4CAB-BEF6-FCD3C81E76EB}" destId="{BCF2C843-00C4-4BA5-BBC0-0ADA50EDFFD4}" srcOrd="0" destOrd="0" presId="urn:microsoft.com/office/officeart/2009/3/layout/HorizontalOrganizationChart"/>
    <dgm:cxn modelId="{AAE8C1DE-7F71-4387-A2F5-248DCD1149B0}" type="presOf" srcId="{2B5FBE03-4E5B-4E9A-91A0-058A7D3E515B}" destId="{8B8F080D-276B-48FA-864D-8995348159DF}" srcOrd="1" destOrd="0" presId="urn:microsoft.com/office/officeart/2009/3/layout/HorizontalOrganizationChart"/>
    <dgm:cxn modelId="{74A72C07-687D-4485-BA50-17CD282BBB8E}" type="presOf" srcId="{4834BD95-4929-4F98-BF7C-693499FF974C}" destId="{9B0FA1DA-3E22-461A-84D1-CD25242BD839}" srcOrd="1" destOrd="0" presId="urn:microsoft.com/office/officeart/2009/3/layout/HorizontalOrganizationChart"/>
    <dgm:cxn modelId="{333B6655-1991-4993-A678-5E8E67D6598A}" type="presOf" srcId="{99035CDC-1C40-4F74-BC80-5EB876E80F2A}" destId="{8366372F-113B-4EBC-AC40-07BAE6A29692}" srcOrd="1" destOrd="0" presId="urn:microsoft.com/office/officeart/2009/3/layout/HorizontalOrganizationChart"/>
    <dgm:cxn modelId="{B68C0F79-DB86-41A1-908D-1E7FB6C4F36A}" type="presOf" srcId="{836E0710-263F-4879-A3E4-C90BF4C085CD}" destId="{931DF25F-CCFA-4036-B552-83A26B5FC22A}" srcOrd="0" destOrd="0" presId="urn:microsoft.com/office/officeart/2009/3/layout/HorizontalOrganizationChart"/>
    <dgm:cxn modelId="{901FFCC7-B23C-40A8-A7B5-72FE107CD54D}" srcId="{2B5FBE03-4E5B-4E9A-91A0-058A7D3E515B}" destId="{99035CDC-1C40-4F74-BC80-5EB876E80F2A}" srcOrd="1" destOrd="0" parTransId="{2FF2FB6F-70FB-4E58-89DB-D48904CE6DF9}" sibTransId="{1C02B434-2D76-4E73-B462-A75ECAE20614}"/>
    <dgm:cxn modelId="{2DB49DA7-62EA-4628-A386-965E22D9A0AF}" type="presOf" srcId="{4834BD95-4929-4F98-BF7C-693499FF974C}" destId="{136A4219-292F-4BC6-AB81-4FE90B3368BA}" srcOrd="0" destOrd="0" presId="urn:microsoft.com/office/officeart/2009/3/layout/HorizontalOrganizationChart"/>
    <dgm:cxn modelId="{D382ABB4-7670-489F-BDA5-6BAE69358AA6}" type="presOf" srcId="{F2553080-4C46-441D-BCC3-C2638FB4F6F3}" destId="{770BC6C5-3423-4BF8-B988-B38CC462E76A}" srcOrd="1" destOrd="0" presId="urn:microsoft.com/office/officeart/2009/3/layout/HorizontalOrganizationChart"/>
    <dgm:cxn modelId="{27AE0653-FD7B-44D5-80D2-8842BFC44349}" type="presOf" srcId="{F2553080-4C46-441D-BCC3-C2638FB4F6F3}" destId="{BFE14C85-8E84-4E63-92AB-319703B2664E}" srcOrd="0" destOrd="0" presId="urn:microsoft.com/office/officeart/2009/3/layout/HorizontalOrganizationChart"/>
    <dgm:cxn modelId="{49112CA3-9CBA-4741-8C57-5097B6123C6C}" type="presOf" srcId="{78CC39BE-1FA2-48A3-BB31-51D1FCCDE247}" destId="{2DA763F4-79A5-45F9-A520-FD173854CEBF}" srcOrd="1" destOrd="0" presId="urn:microsoft.com/office/officeart/2009/3/layout/HorizontalOrganizationChart"/>
    <dgm:cxn modelId="{09646A88-D3A2-4C9E-AE47-0C646C854D8A}" type="presOf" srcId="{CE81C383-E5AE-4E38-9503-FDEB96EB3348}" destId="{EC7E02F9-31A0-4262-AC4C-5E14C9E16AD2}" srcOrd="0" destOrd="0" presId="urn:microsoft.com/office/officeart/2009/3/layout/HorizontalOrganizationChart"/>
    <dgm:cxn modelId="{AF41ABC5-4CD6-4E43-AFC1-4DF07CCA0D28}" srcId="{99035CDC-1C40-4F74-BC80-5EB876E80F2A}" destId="{78CC39BE-1FA2-48A3-BB31-51D1FCCDE247}" srcOrd="1" destOrd="0" parTransId="{836E0710-263F-4879-A3E4-C90BF4C085CD}" sibTransId="{AC13648F-7471-4FD8-9CE2-1E5A061C9BB9}"/>
    <dgm:cxn modelId="{A351CEDA-1E7C-490F-9CD5-1D1067518839}" type="presOf" srcId="{78CC39BE-1FA2-48A3-BB31-51D1FCCDE247}" destId="{759512B2-7A34-4C27-9933-66551226281E}" srcOrd="0" destOrd="0" presId="urn:microsoft.com/office/officeart/2009/3/layout/HorizontalOrganizationChart"/>
    <dgm:cxn modelId="{EE7EADE2-F917-4732-929E-424ADB7F9C32}" type="presOf" srcId="{4CDBA050-62F0-4362-B9F0-8AB360E6CD94}" destId="{25DFBEC4-9D56-438E-B3FB-E30A2F83D236}" srcOrd="0" destOrd="0" presId="urn:microsoft.com/office/officeart/2009/3/layout/HorizontalOrganizationChart"/>
    <dgm:cxn modelId="{46635C7C-23DA-47C3-81E7-4F857542466F}" type="presOf" srcId="{237DA5E9-7598-4431-9D25-884B4F7FAF29}" destId="{7BD49CE9-D830-466C-84DA-44304D35E62A}" srcOrd="0" destOrd="0" presId="urn:microsoft.com/office/officeart/2009/3/layout/HorizontalOrganizationChart"/>
    <dgm:cxn modelId="{28C6DC23-694C-4ED2-9310-59AC2B380A4C}" srcId="{5C645B8C-5401-4EFD-B89C-6CA797E6739D}" destId="{C97BB4AA-2BF4-4CAB-BEF6-FCD3C81E76EB}" srcOrd="0" destOrd="0" parTransId="{4CDBA050-62F0-4362-B9F0-8AB360E6CD94}" sibTransId="{FFD30107-AC7D-479D-9B19-D3CAF4413E91}"/>
    <dgm:cxn modelId="{5B48ADFA-AF2A-4497-B960-0960F2AD9D40}" type="presOf" srcId="{99035CDC-1C40-4F74-BC80-5EB876E80F2A}" destId="{EAD9C0F6-D593-4C0D-88A9-B1D7314B08D5}" srcOrd="0" destOrd="0" presId="urn:microsoft.com/office/officeart/2009/3/layout/HorizontalOrganizationChart"/>
    <dgm:cxn modelId="{E405CA85-8A37-4D67-A065-59AEFF5A3582}" type="presOf" srcId="{9B8EFF74-D450-4681-82A0-F414ED442F91}" destId="{AD28BB5F-6CDC-456E-8ABF-D3DD4DF48E94}" srcOrd="1" destOrd="0" presId="urn:microsoft.com/office/officeart/2009/3/layout/HorizontalOrganizationChart"/>
    <dgm:cxn modelId="{B1618D9A-5859-4AB6-99DD-499A46F00D74}" type="presOf" srcId="{17612A31-9420-4F6E-836F-6100D7D45F99}" destId="{C5C51B1A-1771-45DA-8F2F-431B531EE4CD}" srcOrd="0" destOrd="0" presId="urn:microsoft.com/office/officeart/2009/3/layout/HorizontalOrganizationChart"/>
    <dgm:cxn modelId="{62BE1222-6CE8-4045-BA81-4081E97B39D6}" srcId="{2B5FBE03-4E5B-4E9A-91A0-058A7D3E515B}" destId="{237DA5E9-7598-4431-9D25-884B4F7FAF29}" srcOrd="0" destOrd="0" parTransId="{44D191E4-AC94-4AC1-900F-6FBDC0F70AB3}" sibTransId="{19FBC439-22C5-4772-9E00-EBCC2CC07CD4}"/>
    <dgm:cxn modelId="{2E45B906-DA90-4DDE-972B-ABC4CA841491}" type="presOf" srcId="{237DA5E9-7598-4431-9D25-884B4F7FAF29}" destId="{B91D6356-26DE-4065-8056-1F90ED775DCF}" srcOrd="1" destOrd="0" presId="urn:microsoft.com/office/officeart/2009/3/layout/HorizontalOrganizationChart"/>
    <dgm:cxn modelId="{FE584DF7-E120-40C7-831D-FC680EF6C388}" type="presOf" srcId="{2FF2FB6F-70FB-4E58-89DB-D48904CE6DF9}" destId="{BDE030FB-41C9-46D1-B201-60D9A0A498E7}" srcOrd="0" destOrd="0" presId="urn:microsoft.com/office/officeart/2009/3/layout/HorizontalOrganizationChart"/>
    <dgm:cxn modelId="{8D2B070C-C6CA-445F-83D3-0ACBCF0AFA4F}" srcId="{17612A31-9420-4F6E-836F-6100D7D45F99}" destId="{5C645B8C-5401-4EFD-B89C-6CA797E6739D}" srcOrd="1" destOrd="0" parTransId="{323A62FD-AC8A-4658-BD58-9CABBD960841}" sibTransId="{17CFFAA0-AD10-4AC9-B417-52985321BE73}"/>
    <dgm:cxn modelId="{F2DEA544-AEFE-47DE-AD39-DE7DA3C1CB7F}" type="presOf" srcId="{938BBC19-649A-4287-9691-21AEC4280086}" destId="{021D29F9-6346-4404-9CE1-99BBD53D371A}" srcOrd="0" destOrd="0" presId="urn:microsoft.com/office/officeart/2009/3/layout/HorizontalOrganizationChart"/>
    <dgm:cxn modelId="{5571A528-36C4-4758-8E66-4B19FE11EB20}" type="presOf" srcId="{9B8EFF74-D450-4681-82A0-F414ED442F91}" destId="{C2B74396-8983-4336-95BA-7DE12AB4D011}" srcOrd="0" destOrd="0" presId="urn:microsoft.com/office/officeart/2009/3/layout/HorizontalOrganizationChart"/>
    <dgm:cxn modelId="{C212E1C1-A5D6-46DE-8228-017D6C1A7B81}" type="presOf" srcId="{2B5FBE03-4E5B-4E9A-91A0-058A7D3E515B}" destId="{3CCE318F-9FB6-4C36-B36C-709A3890D108}" srcOrd="0" destOrd="0" presId="urn:microsoft.com/office/officeart/2009/3/layout/HorizontalOrganizationChart"/>
    <dgm:cxn modelId="{60184049-07F6-4952-9EC1-0BF187BF0685}" type="presOf" srcId="{44D191E4-AC94-4AC1-900F-6FBDC0F70AB3}" destId="{EF1B85A2-1082-440B-8574-DAD17DC12771}" srcOrd="0" destOrd="0" presId="urn:microsoft.com/office/officeart/2009/3/layout/HorizontalOrganizationChart"/>
    <dgm:cxn modelId="{2DA636E2-280B-4B05-85A1-6B8CB677D14B}" type="presOf" srcId="{5C645B8C-5401-4EFD-B89C-6CA797E6739D}" destId="{5EA31A4E-220A-479C-9A9E-D9398B52B79E}" srcOrd="0" destOrd="0" presId="urn:microsoft.com/office/officeart/2009/3/layout/HorizontalOrganizationChart"/>
    <dgm:cxn modelId="{DF949C2C-6664-4971-B54C-AC41927239E9}" type="presOf" srcId="{C97BB4AA-2BF4-4CAB-BEF6-FCD3C81E76EB}" destId="{253A9CE7-0813-4F33-8BC1-AE8440504E06}" srcOrd="1" destOrd="0" presId="urn:microsoft.com/office/officeart/2009/3/layout/HorizontalOrganizationChart"/>
    <dgm:cxn modelId="{9B5397BA-E804-4611-B242-9C7C91876482}" type="presOf" srcId="{5C645B8C-5401-4EFD-B89C-6CA797E6739D}" destId="{8EDA1FE0-9218-43FC-BF9B-759E28982607}" srcOrd="1" destOrd="0" presId="urn:microsoft.com/office/officeart/2009/3/layout/HorizontalOrganizationChart"/>
    <dgm:cxn modelId="{9EB230E0-CB92-4A81-9C4F-B61CF0341C32}" type="presOf" srcId="{485AC35C-2BB1-4631-8129-5597829CE1C8}" destId="{C20439CD-CF2B-475C-9E5A-03605C01D80F}" srcOrd="0" destOrd="0" presId="urn:microsoft.com/office/officeart/2009/3/layout/HorizontalOrganizationChart"/>
    <dgm:cxn modelId="{57B20C87-D987-4597-A444-192CD784016D}" type="presParOf" srcId="{C5C51B1A-1771-45DA-8F2F-431B531EE4CD}" destId="{10DED5FE-9E60-4513-9C23-4A38F8D1F397}" srcOrd="0" destOrd="0" presId="urn:microsoft.com/office/officeart/2009/3/layout/HorizontalOrganizationChart"/>
    <dgm:cxn modelId="{C33E4EC9-0B96-4604-8690-5E1A5B2BDE38}" type="presParOf" srcId="{10DED5FE-9E60-4513-9C23-4A38F8D1F397}" destId="{F82568FD-6C99-423E-A1A4-7FC3786BB84E}" srcOrd="0" destOrd="0" presId="urn:microsoft.com/office/officeart/2009/3/layout/HorizontalOrganizationChart"/>
    <dgm:cxn modelId="{FDE634D7-643F-44A1-836F-E0F5EB18EE3B}" type="presParOf" srcId="{F82568FD-6C99-423E-A1A4-7FC3786BB84E}" destId="{3CCE318F-9FB6-4C36-B36C-709A3890D108}" srcOrd="0" destOrd="0" presId="urn:microsoft.com/office/officeart/2009/3/layout/HorizontalOrganizationChart"/>
    <dgm:cxn modelId="{FA528E82-D461-4F3D-A8EC-C540A6E12AD6}" type="presParOf" srcId="{F82568FD-6C99-423E-A1A4-7FC3786BB84E}" destId="{8B8F080D-276B-48FA-864D-8995348159DF}" srcOrd="1" destOrd="0" presId="urn:microsoft.com/office/officeart/2009/3/layout/HorizontalOrganizationChart"/>
    <dgm:cxn modelId="{C9D956DE-BCA8-40B2-80BB-FE3AB29C0D8E}" type="presParOf" srcId="{10DED5FE-9E60-4513-9C23-4A38F8D1F397}" destId="{7667343A-B0B3-4C80-802F-56D2B37560D9}" srcOrd="1" destOrd="0" presId="urn:microsoft.com/office/officeart/2009/3/layout/HorizontalOrganizationChart"/>
    <dgm:cxn modelId="{F57400D0-C98A-403E-8DB9-EC74594EADFA}" type="presParOf" srcId="{7667343A-B0B3-4C80-802F-56D2B37560D9}" destId="{BDE030FB-41C9-46D1-B201-60D9A0A498E7}" srcOrd="0" destOrd="0" presId="urn:microsoft.com/office/officeart/2009/3/layout/HorizontalOrganizationChart"/>
    <dgm:cxn modelId="{B1A68503-1FF5-4CFE-A85E-797C3E9A16F5}" type="presParOf" srcId="{7667343A-B0B3-4C80-802F-56D2B37560D9}" destId="{C1279859-B36C-4D9A-A5C0-369DCBFCF60E}" srcOrd="1" destOrd="0" presId="urn:microsoft.com/office/officeart/2009/3/layout/HorizontalOrganizationChart"/>
    <dgm:cxn modelId="{5AD126DD-36C8-457E-9529-90F78DFB759B}" type="presParOf" srcId="{C1279859-B36C-4D9A-A5C0-369DCBFCF60E}" destId="{2DA13E4B-8C70-409D-9E26-E42B1F159E9A}" srcOrd="0" destOrd="0" presId="urn:microsoft.com/office/officeart/2009/3/layout/HorizontalOrganizationChart"/>
    <dgm:cxn modelId="{99D41E95-99EE-4F5C-B7F7-C3F449FF0F05}" type="presParOf" srcId="{2DA13E4B-8C70-409D-9E26-E42B1F159E9A}" destId="{EAD9C0F6-D593-4C0D-88A9-B1D7314B08D5}" srcOrd="0" destOrd="0" presId="urn:microsoft.com/office/officeart/2009/3/layout/HorizontalOrganizationChart"/>
    <dgm:cxn modelId="{5EB194B3-BE9D-4F5B-B0BE-D3E1333A3A81}" type="presParOf" srcId="{2DA13E4B-8C70-409D-9E26-E42B1F159E9A}" destId="{8366372F-113B-4EBC-AC40-07BAE6A29692}" srcOrd="1" destOrd="0" presId="urn:microsoft.com/office/officeart/2009/3/layout/HorizontalOrganizationChart"/>
    <dgm:cxn modelId="{58C065E2-26CE-44DA-8A13-FC362646792F}" type="presParOf" srcId="{C1279859-B36C-4D9A-A5C0-369DCBFCF60E}" destId="{702B91FE-7B24-4260-845E-18243053B298}" srcOrd="1" destOrd="0" presId="urn:microsoft.com/office/officeart/2009/3/layout/HorizontalOrganizationChart"/>
    <dgm:cxn modelId="{39540636-D3C1-493C-B341-4D33EFBA106E}" type="presParOf" srcId="{702B91FE-7B24-4260-845E-18243053B298}" destId="{EC7E02F9-31A0-4262-AC4C-5E14C9E16AD2}" srcOrd="0" destOrd="0" presId="urn:microsoft.com/office/officeart/2009/3/layout/HorizontalOrganizationChart"/>
    <dgm:cxn modelId="{5CDBA92F-CC7E-49DF-9309-315D818317AC}" type="presParOf" srcId="{702B91FE-7B24-4260-845E-18243053B298}" destId="{2581637E-C743-45DD-9DDE-5E66C8F02481}" srcOrd="1" destOrd="0" presId="urn:microsoft.com/office/officeart/2009/3/layout/HorizontalOrganizationChart"/>
    <dgm:cxn modelId="{24C5ED25-A546-4BD8-8BA2-A704641A1EAC}" type="presParOf" srcId="{2581637E-C743-45DD-9DDE-5E66C8F02481}" destId="{758DD0F3-BF52-48E5-9A85-E4A66BD3A99E}" srcOrd="0" destOrd="0" presId="urn:microsoft.com/office/officeart/2009/3/layout/HorizontalOrganizationChart"/>
    <dgm:cxn modelId="{E8B98B76-6304-491B-B00A-B0C11C126005}" type="presParOf" srcId="{758DD0F3-BF52-48E5-9A85-E4A66BD3A99E}" destId="{BFE14C85-8E84-4E63-92AB-319703B2664E}" srcOrd="0" destOrd="0" presId="urn:microsoft.com/office/officeart/2009/3/layout/HorizontalOrganizationChart"/>
    <dgm:cxn modelId="{9CD87A2C-67BC-481F-B9E4-FACB73CB6A2A}" type="presParOf" srcId="{758DD0F3-BF52-48E5-9A85-E4A66BD3A99E}" destId="{770BC6C5-3423-4BF8-B988-B38CC462E76A}" srcOrd="1" destOrd="0" presId="urn:microsoft.com/office/officeart/2009/3/layout/HorizontalOrganizationChart"/>
    <dgm:cxn modelId="{87C6DE46-9B46-4E60-8FC1-FAADCAA7FC4E}" type="presParOf" srcId="{2581637E-C743-45DD-9DDE-5E66C8F02481}" destId="{62A2FB9F-B922-4967-BE84-CAD9DEF0EB74}" srcOrd="1" destOrd="0" presId="urn:microsoft.com/office/officeart/2009/3/layout/HorizontalOrganizationChart"/>
    <dgm:cxn modelId="{74C0A98D-EE43-498E-B2FD-10BC6D14AF72}" type="presParOf" srcId="{2581637E-C743-45DD-9DDE-5E66C8F02481}" destId="{EA057475-B4AE-44F4-97BC-70F30C29DCC4}" srcOrd="2" destOrd="0" presId="urn:microsoft.com/office/officeart/2009/3/layout/HorizontalOrganizationChart"/>
    <dgm:cxn modelId="{E6B07EBC-F1BD-46DD-8B62-3CAA27599856}" type="presParOf" srcId="{702B91FE-7B24-4260-845E-18243053B298}" destId="{931DF25F-CCFA-4036-B552-83A26B5FC22A}" srcOrd="2" destOrd="0" presId="urn:microsoft.com/office/officeart/2009/3/layout/HorizontalOrganizationChart"/>
    <dgm:cxn modelId="{4774211F-E7C8-4024-8798-E4960DA1EE22}" type="presParOf" srcId="{702B91FE-7B24-4260-845E-18243053B298}" destId="{7DC61407-7A7A-4503-96E3-55E1A4216FC6}" srcOrd="3" destOrd="0" presId="urn:microsoft.com/office/officeart/2009/3/layout/HorizontalOrganizationChart"/>
    <dgm:cxn modelId="{C89EC4B3-A1FA-433D-9B4E-5A84F7257A94}" type="presParOf" srcId="{7DC61407-7A7A-4503-96E3-55E1A4216FC6}" destId="{C808A4CC-ED67-4EAC-B098-851D59490AA4}" srcOrd="0" destOrd="0" presId="urn:microsoft.com/office/officeart/2009/3/layout/HorizontalOrganizationChart"/>
    <dgm:cxn modelId="{F2A1BB34-4BCD-471F-AEB6-EE6D4AF118E1}" type="presParOf" srcId="{C808A4CC-ED67-4EAC-B098-851D59490AA4}" destId="{759512B2-7A34-4C27-9933-66551226281E}" srcOrd="0" destOrd="0" presId="urn:microsoft.com/office/officeart/2009/3/layout/HorizontalOrganizationChart"/>
    <dgm:cxn modelId="{929DAC41-1FE5-4A4A-9C65-C68136BF3C66}" type="presParOf" srcId="{C808A4CC-ED67-4EAC-B098-851D59490AA4}" destId="{2DA763F4-79A5-45F9-A520-FD173854CEBF}" srcOrd="1" destOrd="0" presId="urn:microsoft.com/office/officeart/2009/3/layout/HorizontalOrganizationChart"/>
    <dgm:cxn modelId="{ADB2E0CD-42CB-4127-A82C-198B5545F727}" type="presParOf" srcId="{7DC61407-7A7A-4503-96E3-55E1A4216FC6}" destId="{D7A583CD-0C6E-401F-AF07-8313D885A881}" srcOrd="1" destOrd="0" presId="urn:microsoft.com/office/officeart/2009/3/layout/HorizontalOrganizationChart"/>
    <dgm:cxn modelId="{0B0138C3-E938-43AC-9F55-91DFA49505E2}" type="presParOf" srcId="{7DC61407-7A7A-4503-96E3-55E1A4216FC6}" destId="{8ACF94D2-CDEA-4885-9CE0-8A00C6BEAEE5}" srcOrd="2" destOrd="0" presId="urn:microsoft.com/office/officeart/2009/3/layout/HorizontalOrganizationChart"/>
    <dgm:cxn modelId="{30560E47-5D7C-4ACD-8804-5CB7B2604CC1}" type="presParOf" srcId="{C1279859-B36C-4D9A-A5C0-369DCBFCF60E}" destId="{8E4C6AAF-315D-4C95-ABE5-44C2D7E6064F}" srcOrd="2" destOrd="0" presId="urn:microsoft.com/office/officeart/2009/3/layout/HorizontalOrganizationChart"/>
    <dgm:cxn modelId="{63A5A2FB-0F16-424D-B42D-62656BA15BE4}" type="presParOf" srcId="{7667343A-B0B3-4C80-802F-56D2B37560D9}" destId="{021D29F9-6346-4404-9CE1-99BBD53D371A}" srcOrd="2" destOrd="0" presId="urn:microsoft.com/office/officeart/2009/3/layout/HorizontalOrganizationChart"/>
    <dgm:cxn modelId="{B5F6AA59-A590-4CD8-9B81-7C8C0C7CE051}" type="presParOf" srcId="{7667343A-B0B3-4C80-802F-56D2B37560D9}" destId="{D8762C4F-759B-4D4B-A7B2-7C052494AE02}" srcOrd="3" destOrd="0" presId="urn:microsoft.com/office/officeart/2009/3/layout/HorizontalOrganizationChart"/>
    <dgm:cxn modelId="{678F5CCD-4218-4DEE-A140-9BA9EF42BC44}" type="presParOf" srcId="{D8762C4F-759B-4D4B-A7B2-7C052494AE02}" destId="{3FD09191-6341-4C57-976F-DFB441D21631}" srcOrd="0" destOrd="0" presId="urn:microsoft.com/office/officeart/2009/3/layout/HorizontalOrganizationChart"/>
    <dgm:cxn modelId="{B65FE087-822D-49DD-9D7D-BDF1E2D601AF}" type="presParOf" srcId="{3FD09191-6341-4C57-976F-DFB441D21631}" destId="{C2B74396-8983-4336-95BA-7DE12AB4D011}" srcOrd="0" destOrd="0" presId="urn:microsoft.com/office/officeart/2009/3/layout/HorizontalOrganizationChart"/>
    <dgm:cxn modelId="{AB1E0A6F-ACB3-4181-86D0-DD391D68267F}" type="presParOf" srcId="{3FD09191-6341-4C57-976F-DFB441D21631}" destId="{AD28BB5F-6CDC-456E-8ABF-D3DD4DF48E94}" srcOrd="1" destOrd="0" presId="urn:microsoft.com/office/officeart/2009/3/layout/HorizontalOrganizationChart"/>
    <dgm:cxn modelId="{305133C7-5B5F-49B7-AC47-2BBF04C78737}" type="presParOf" srcId="{D8762C4F-759B-4D4B-A7B2-7C052494AE02}" destId="{2A279BB5-65A6-495B-A085-994124537648}" srcOrd="1" destOrd="0" presId="urn:microsoft.com/office/officeart/2009/3/layout/HorizontalOrganizationChart"/>
    <dgm:cxn modelId="{2D616F59-1FC7-4E3C-9754-75681A6F45D8}" type="presParOf" srcId="{D8762C4F-759B-4D4B-A7B2-7C052494AE02}" destId="{6049E19B-2BF0-4F1E-B0FD-77AB4A498C7D}" srcOrd="2" destOrd="0" presId="urn:microsoft.com/office/officeart/2009/3/layout/HorizontalOrganizationChart"/>
    <dgm:cxn modelId="{EC128940-9382-4B6C-8FE7-B272137D2954}" type="presParOf" srcId="{10DED5FE-9E60-4513-9C23-4A38F8D1F397}" destId="{00CAE1E0-05EB-47D7-950F-FC1E5EEA2015}" srcOrd="2" destOrd="0" presId="urn:microsoft.com/office/officeart/2009/3/layout/HorizontalOrganizationChart"/>
    <dgm:cxn modelId="{17E07FC6-186A-49B0-8CC0-C6BAEFE6EE5E}" type="presParOf" srcId="{00CAE1E0-05EB-47D7-950F-FC1E5EEA2015}" destId="{EF1B85A2-1082-440B-8574-DAD17DC12771}" srcOrd="0" destOrd="0" presId="urn:microsoft.com/office/officeart/2009/3/layout/HorizontalOrganizationChart"/>
    <dgm:cxn modelId="{60E7C44C-60AB-4863-B6E4-93BADD7E5F46}" type="presParOf" srcId="{00CAE1E0-05EB-47D7-950F-FC1E5EEA2015}" destId="{712EDEB2-185B-4C7C-AAA6-77C05231CE2B}" srcOrd="1" destOrd="0" presId="urn:microsoft.com/office/officeart/2009/3/layout/HorizontalOrganizationChart"/>
    <dgm:cxn modelId="{E9DD96A2-9E90-46A1-9D15-F6D7FB53A42C}" type="presParOf" srcId="{712EDEB2-185B-4C7C-AAA6-77C05231CE2B}" destId="{8E04AD5C-DB27-4752-B17A-E7CFD262760A}" srcOrd="0" destOrd="0" presId="urn:microsoft.com/office/officeart/2009/3/layout/HorizontalOrganizationChart"/>
    <dgm:cxn modelId="{103EEBA1-57DD-42E3-B3EF-B937EE69647F}" type="presParOf" srcId="{8E04AD5C-DB27-4752-B17A-E7CFD262760A}" destId="{7BD49CE9-D830-466C-84DA-44304D35E62A}" srcOrd="0" destOrd="0" presId="urn:microsoft.com/office/officeart/2009/3/layout/HorizontalOrganizationChart"/>
    <dgm:cxn modelId="{D7B29925-2A8F-48AB-81FD-72779C8A31E7}" type="presParOf" srcId="{8E04AD5C-DB27-4752-B17A-E7CFD262760A}" destId="{B91D6356-26DE-4065-8056-1F90ED775DCF}" srcOrd="1" destOrd="0" presId="urn:microsoft.com/office/officeart/2009/3/layout/HorizontalOrganizationChart"/>
    <dgm:cxn modelId="{75FD4901-6886-4418-A245-3B034A851EFC}" type="presParOf" srcId="{712EDEB2-185B-4C7C-AAA6-77C05231CE2B}" destId="{BFA82724-8398-491F-8970-D28AF9A6FA64}" srcOrd="1" destOrd="0" presId="urn:microsoft.com/office/officeart/2009/3/layout/HorizontalOrganizationChart"/>
    <dgm:cxn modelId="{C196656C-5A22-44A7-9D89-F006BC85F93B}" type="presParOf" srcId="{712EDEB2-185B-4C7C-AAA6-77C05231CE2B}" destId="{C18B0A75-CCA2-46F3-9A04-98FE98CE7A6D}" srcOrd="2" destOrd="0" presId="urn:microsoft.com/office/officeart/2009/3/layout/HorizontalOrganizationChart"/>
    <dgm:cxn modelId="{B1A2C337-D937-4A3E-BD79-A1F711AE881F}" type="presParOf" srcId="{C5C51B1A-1771-45DA-8F2F-431B531EE4CD}" destId="{81823658-6D31-4E6E-BDAC-53EDC32E5E7C}" srcOrd="1" destOrd="0" presId="urn:microsoft.com/office/officeart/2009/3/layout/HorizontalOrganizationChart"/>
    <dgm:cxn modelId="{A4FFC0F5-DDAD-4364-A14F-55E9BA472457}" type="presParOf" srcId="{81823658-6D31-4E6E-BDAC-53EDC32E5E7C}" destId="{FCF6BA20-EBD3-4B05-874F-3CACC0708D38}" srcOrd="0" destOrd="0" presId="urn:microsoft.com/office/officeart/2009/3/layout/HorizontalOrganizationChart"/>
    <dgm:cxn modelId="{4B17784A-B819-4D92-ABD0-13FDF1DC32B3}" type="presParOf" srcId="{FCF6BA20-EBD3-4B05-874F-3CACC0708D38}" destId="{5EA31A4E-220A-479C-9A9E-D9398B52B79E}" srcOrd="0" destOrd="0" presId="urn:microsoft.com/office/officeart/2009/3/layout/HorizontalOrganizationChart"/>
    <dgm:cxn modelId="{1E17CA96-BFB0-4492-A127-F4696F3153A7}" type="presParOf" srcId="{FCF6BA20-EBD3-4B05-874F-3CACC0708D38}" destId="{8EDA1FE0-9218-43FC-BF9B-759E28982607}" srcOrd="1" destOrd="0" presId="urn:microsoft.com/office/officeart/2009/3/layout/HorizontalOrganizationChart"/>
    <dgm:cxn modelId="{BF1E4FA6-F62D-4A5E-8E5A-934DE47B9253}" type="presParOf" srcId="{81823658-6D31-4E6E-BDAC-53EDC32E5E7C}" destId="{C6ACDAFA-EA7A-4AAD-A57C-7119D3F1935C}" srcOrd="1" destOrd="0" presId="urn:microsoft.com/office/officeart/2009/3/layout/HorizontalOrganizationChart"/>
    <dgm:cxn modelId="{6C9D219F-82D7-4A79-84E0-C1AEEC2C4E11}" type="presParOf" srcId="{81823658-6D31-4E6E-BDAC-53EDC32E5E7C}" destId="{9309464A-FE63-42D7-B476-31B7F5002111}" srcOrd="2" destOrd="0" presId="urn:microsoft.com/office/officeart/2009/3/layout/HorizontalOrganizationChart"/>
    <dgm:cxn modelId="{ED59AFBB-9754-43F9-991E-E9C120219297}" type="presParOf" srcId="{9309464A-FE63-42D7-B476-31B7F5002111}" destId="{25DFBEC4-9D56-438E-B3FB-E30A2F83D236}" srcOrd="0" destOrd="0" presId="urn:microsoft.com/office/officeart/2009/3/layout/HorizontalOrganizationChart"/>
    <dgm:cxn modelId="{7664916F-AB20-4DE1-AAD4-C55F3EC402FB}" type="presParOf" srcId="{9309464A-FE63-42D7-B476-31B7F5002111}" destId="{8F661961-A2FC-4056-9EC1-06882B99F22F}" srcOrd="1" destOrd="0" presId="urn:microsoft.com/office/officeart/2009/3/layout/HorizontalOrganizationChart"/>
    <dgm:cxn modelId="{8F77D65E-995F-4CE4-A1DA-1D036C6BA1E9}" type="presParOf" srcId="{8F661961-A2FC-4056-9EC1-06882B99F22F}" destId="{3C8AD637-7A4D-4A3A-BB8E-9540962921FB}" srcOrd="0" destOrd="0" presId="urn:microsoft.com/office/officeart/2009/3/layout/HorizontalOrganizationChart"/>
    <dgm:cxn modelId="{A9B1E6D1-4AB2-42F7-9438-FADCEF954F28}" type="presParOf" srcId="{3C8AD637-7A4D-4A3A-BB8E-9540962921FB}" destId="{BCF2C843-00C4-4BA5-BBC0-0ADA50EDFFD4}" srcOrd="0" destOrd="0" presId="urn:microsoft.com/office/officeart/2009/3/layout/HorizontalOrganizationChart"/>
    <dgm:cxn modelId="{B5310FC9-1DD8-4EA1-A1CB-015285E9C15C}" type="presParOf" srcId="{3C8AD637-7A4D-4A3A-BB8E-9540962921FB}" destId="{253A9CE7-0813-4F33-8BC1-AE8440504E06}" srcOrd="1" destOrd="0" presId="urn:microsoft.com/office/officeart/2009/3/layout/HorizontalOrganizationChart"/>
    <dgm:cxn modelId="{4366F0BB-F9E5-4B8A-ABB6-D6E9EE9A2027}" type="presParOf" srcId="{8F661961-A2FC-4056-9EC1-06882B99F22F}" destId="{9ABB32B3-7EC8-44B8-B3EF-BCFC5D476A8A}" srcOrd="1" destOrd="0" presId="urn:microsoft.com/office/officeart/2009/3/layout/HorizontalOrganizationChart"/>
    <dgm:cxn modelId="{F7258BF0-A439-485D-93C7-54D695D60EDA}" type="presParOf" srcId="{8F661961-A2FC-4056-9EC1-06882B99F22F}" destId="{37A6F5F8-E5D8-4C16-9FF4-4BAC97393F1D}" srcOrd="2" destOrd="0" presId="urn:microsoft.com/office/officeart/2009/3/layout/HorizontalOrganizationChart"/>
    <dgm:cxn modelId="{D384F8EE-3E87-45A5-9FBF-7A1886FD24EA}" type="presParOf" srcId="{9309464A-FE63-42D7-B476-31B7F5002111}" destId="{C20439CD-CF2B-475C-9E5A-03605C01D80F}" srcOrd="2" destOrd="0" presId="urn:microsoft.com/office/officeart/2009/3/layout/HorizontalOrganizationChart"/>
    <dgm:cxn modelId="{8BF48711-0E5D-48EF-9D8A-EA0E84562D56}" type="presParOf" srcId="{9309464A-FE63-42D7-B476-31B7F5002111}" destId="{FF3B133D-B085-4402-B274-20FF3EF39CCB}" srcOrd="3" destOrd="0" presId="urn:microsoft.com/office/officeart/2009/3/layout/HorizontalOrganizationChart"/>
    <dgm:cxn modelId="{B6348896-9321-4BE6-BC62-30C33A8DF7E4}" type="presParOf" srcId="{FF3B133D-B085-4402-B274-20FF3EF39CCB}" destId="{4E20F280-CE5C-4F20-A60A-4EE07B527E3C}" srcOrd="0" destOrd="0" presId="urn:microsoft.com/office/officeart/2009/3/layout/HorizontalOrganizationChart"/>
    <dgm:cxn modelId="{D95163DC-A23A-48FE-A4DD-34C69735E061}" type="presParOf" srcId="{4E20F280-CE5C-4F20-A60A-4EE07B527E3C}" destId="{136A4219-292F-4BC6-AB81-4FE90B3368BA}" srcOrd="0" destOrd="0" presId="urn:microsoft.com/office/officeart/2009/3/layout/HorizontalOrganizationChart"/>
    <dgm:cxn modelId="{E1BD873B-B58C-453B-AC25-D43750F63405}" type="presParOf" srcId="{4E20F280-CE5C-4F20-A60A-4EE07B527E3C}" destId="{9B0FA1DA-3E22-461A-84D1-CD25242BD839}" srcOrd="1" destOrd="0" presId="urn:microsoft.com/office/officeart/2009/3/layout/HorizontalOrganizationChart"/>
    <dgm:cxn modelId="{B73FBC6C-98C4-4B86-AC5D-94CB11C6EA48}" type="presParOf" srcId="{FF3B133D-B085-4402-B274-20FF3EF39CCB}" destId="{97089C8D-E5C3-4A9D-A221-DDB93610F83E}" srcOrd="1" destOrd="0" presId="urn:microsoft.com/office/officeart/2009/3/layout/HorizontalOrganizationChart"/>
    <dgm:cxn modelId="{90E897A3-6943-4A59-988B-CA1E17E91AB8}" type="presParOf" srcId="{FF3B133D-B085-4402-B274-20FF3EF39CCB}" destId="{BF20FD15-80E4-4976-B547-FDA4DD29D85F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12A31-9420-4F6E-836F-6100D7D45F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B5FBE03-4E5B-4E9A-91A0-058A7D3E515B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Tipos de Bienes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78234EB-FBD8-4A16-B114-C23A13099E11}" type="parTrans" cxnId="{42977CA2-D8F3-4561-9EEC-76FE8BADE0B9}">
      <dgm:prSet/>
      <dgm:spPr/>
      <dgm:t>
        <a:bodyPr/>
        <a:lstStyle/>
        <a:p>
          <a:pPr algn="just"/>
          <a:endParaRPr lang="es-CL" sz="1400"/>
        </a:p>
      </dgm:t>
    </dgm:pt>
    <dgm:pt modelId="{6E260EB1-E496-4666-A980-2C42A8B847FB}" type="sibTrans" cxnId="{42977CA2-D8F3-4561-9EEC-76FE8BADE0B9}">
      <dgm:prSet/>
      <dgm:spPr/>
      <dgm:t>
        <a:bodyPr/>
        <a:lstStyle/>
        <a:p>
          <a:pPr algn="just"/>
          <a:endParaRPr lang="es-CL" sz="1400"/>
        </a:p>
      </dgm:t>
    </dgm:pt>
    <dgm:pt modelId="{F2553080-4C46-441D-BCC3-C2638FB4F6F3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Libres y económicos.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E81C383-E5AE-4E38-9503-FDEB96EB3348}" type="parTrans" cxnId="{C2F228B7-52FF-46C8-80C3-FC6C938CFD3C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514A64A1-4FDA-40C8-9065-8D89216D16C9}" type="sibTrans" cxnId="{C2F228B7-52FF-46C8-80C3-FC6C938CFD3C}">
      <dgm:prSet/>
      <dgm:spPr/>
      <dgm:t>
        <a:bodyPr/>
        <a:lstStyle/>
        <a:p>
          <a:pPr algn="just"/>
          <a:endParaRPr lang="es-CL" sz="1400"/>
        </a:p>
      </dgm:t>
    </dgm:pt>
    <dgm:pt modelId="{9B8EFF74-D450-4681-82A0-F414ED442F91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Función.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38BBC19-649A-4287-9691-21AEC4280086}" type="parTrans" cxnId="{F0E03542-20F8-43C2-93BC-1C9873CA16F8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D819426A-5D9A-450F-B17F-066DB98354CD}" type="sibTrans" cxnId="{F0E03542-20F8-43C2-93BC-1C9873CA16F8}">
      <dgm:prSet/>
      <dgm:spPr/>
      <dgm:t>
        <a:bodyPr/>
        <a:lstStyle/>
        <a:p>
          <a:pPr algn="just"/>
          <a:endParaRPr lang="es-CL" sz="1400"/>
        </a:p>
      </dgm:t>
    </dgm:pt>
    <dgm:pt modelId="{99035CDC-1C40-4F74-BC80-5EB876E80F2A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carácter.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FF2FB6F-70FB-4E58-89DB-D48904CE6DF9}" type="parTrans" cxnId="{901FFCC7-B23C-40A8-A7B5-72FE107CD54D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 sz="1400"/>
        </a:p>
      </dgm:t>
    </dgm:pt>
    <dgm:pt modelId="{1C02B434-2D76-4E73-B462-A75ECAE20614}" type="sibTrans" cxnId="{901FFCC7-B23C-40A8-A7B5-72FE107CD54D}">
      <dgm:prSet/>
      <dgm:spPr/>
      <dgm:t>
        <a:bodyPr/>
        <a:lstStyle/>
        <a:p>
          <a:endParaRPr lang="es-CL" sz="1400"/>
        </a:p>
      </dgm:t>
    </dgm:pt>
    <dgm:pt modelId="{690E23F5-CE40-4F79-AA52-ABE4FC24AA59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naturaleza.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650626-5650-48E6-AF46-ABE2CFC9AEA5}" type="parTrans" cxnId="{F840990B-C0C3-47E6-96C0-230719646101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2F3D2C47-D762-4D87-93E3-CF17BDE04852}" type="sibTrans" cxnId="{F840990B-C0C3-47E6-96C0-230719646101}">
      <dgm:prSet/>
      <dgm:spPr/>
      <dgm:t>
        <a:bodyPr/>
        <a:lstStyle/>
        <a:p>
          <a:endParaRPr lang="es-CL"/>
        </a:p>
      </dgm:t>
    </dgm:pt>
    <dgm:pt modelId="{0A748CB8-A397-4197-9DA5-93576B571725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Económicos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BCF209-ECE6-4AE2-B46E-AC83295A88BF}" type="parTrans" cxnId="{BEE58F15-E869-44B9-9CA7-0103CFC1463C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21D39D34-A1AD-4084-A6FF-E230BDEC2E9D}" type="sibTrans" cxnId="{BEE58F15-E869-44B9-9CA7-0103CFC1463C}">
      <dgm:prSet/>
      <dgm:spPr/>
      <dgm:t>
        <a:bodyPr/>
        <a:lstStyle/>
        <a:p>
          <a:endParaRPr lang="es-CL"/>
        </a:p>
      </dgm:t>
    </dgm:pt>
    <dgm:pt modelId="{CBEB594B-71E1-4196-A728-D378958FB350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capital 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D6CEA27-1D82-4863-A68E-DF826213EBF1}" type="parTrans" cxnId="{63C9F7EC-E096-4099-8F26-213FC54FAC13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E7263A4B-38D8-410F-84A0-59FABE3AFDB7}" type="sibTrans" cxnId="{63C9F7EC-E096-4099-8F26-213FC54FAC13}">
      <dgm:prSet/>
      <dgm:spPr/>
      <dgm:t>
        <a:bodyPr/>
        <a:lstStyle/>
        <a:p>
          <a:endParaRPr lang="es-CL"/>
        </a:p>
      </dgm:t>
    </dgm:pt>
    <dgm:pt modelId="{59728477-335D-4ECF-86F7-88DC30E48314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consumo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DA18A36-7541-4996-9C1F-CA3CB32FC004}" type="parTrans" cxnId="{35AB5DC5-6BD6-4997-AC57-555879E2349F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1E67275E-99AA-4052-B966-49F461D75FE8}" type="sibTrans" cxnId="{35AB5DC5-6BD6-4997-AC57-555879E2349F}">
      <dgm:prSet/>
      <dgm:spPr/>
      <dgm:t>
        <a:bodyPr/>
        <a:lstStyle/>
        <a:p>
          <a:endParaRPr lang="es-CL"/>
        </a:p>
      </dgm:t>
    </dgm:pt>
    <dgm:pt modelId="{517D160A-B91F-4CF1-816C-8FA08DD1AB95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Intermedios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47FA18F-10CE-4EE1-9AED-F17016FB05F9}" type="parTrans" cxnId="{9479DD7F-6757-4928-89F6-01A6C1E6167A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E3AD87BD-1F7D-4083-A977-78E768A65628}" type="sibTrans" cxnId="{9479DD7F-6757-4928-89F6-01A6C1E6167A}">
      <dgm:prSet/>
      <dgm:spPr/>
      <dgm:t>
        <a:bodyPr/>
        <a:lstStyle/>
        <a:p>
          <a:endParaRPr lang="es-CL"/>
        </a:p>
      </dgm:t>
    </dgm:pt>
    <dgm:pt modelId="{C1C755C4-FD5E-4F1F-B259-ADAD15B4D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CL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Finales</a:t>
          </a:r>
          <a:endParaRPr lang="es-CL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399C146-8B27-439B-B212-6A77691A2745}" type="parTrans" cxnId="{AB2DF7C3-959C-4D35-B9D5-B30900BA6901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90489993-CD59-47F5-A2FE-F6DEF9E7D26C}" type="sibTrans" cxnId="{AB2DF7C3-959C-4D35-B9D5-B30900BA6901}">
      <dgm:prSet/>
      <dgm:spPr/>
      <dgm:t>
        <a:bodyPr/>
        <a:lstStyle/>
        <a:p>
          <a:endParaRPr lang="es-CL"/>
        </a:p>
      </dgm:t>
    </dgm:pt>
    <dgm:pt modelId="{C5C51B1A-1771-45DA-8F2F-431B531EE4CD}" type="pres">
      <dgm:prSet presAssocID="{17612A31-9420-4F6E-836F-6100D7D45F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0DED5FE-9E60-4513-9C23-4A38F8D1F397}" type="pres">
      <dgm:prSet presAssocID="{2B5FBE03-4E5B-4E9A-91A0-058A7D3E515B}" presName="hierRoot1" presStyleCnt="0">
        <dgm:presLayoutVars>
          <dgm:hierBranch val="init"/>
        </dgm:presLayoutVars>
      </dgm:prSet>
      <dgm:spPr/>
    </dgm:pt>
    <dgm:pt modelId="{F82568FD-6C99-423E-A1A4-7FC3786BB84E}" type="pres">
      <dgm:prSet presAssocID="{2B5FBE03-4E5B-4E9A-91A0-058A7D3E515B}" presName="rootComposite1" presStyleCnt="0"/>
      <dgm:spPr/>
    </dgm:pt>
    <dgm:pt modelId="{3CCE318F-9FB6-4C36-B36C-709A3890D108}" type="pres">
      <dgm:prSet presAssocID="{2B5FBE03-4E5B-4E9A-91A0-058A7D3E515B}" presName="rootText1" presStyleLbl="node0" presStyleIdx="0" presStyleCnt="1" custScaleX="73720" custScaleY="41468" custLinFactNeighborY="-88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B8F080D-276B-48FA-864D-8995348159DF}" type="pres">
      <dgm:prSet presAssocID="{2B5FBE03-4E5B-4E9A-91A0-058A7D3E515B}" presName="rootConnector1" presStyleLbl="node1" presStyleIdx="0" presStyleCnt="0"/>
      <dgm:spPr/>
      <dgm:t>
        <a:bodyPr/>
        <a:lstStyle/>
        <a:p>
          <a:endParaRPr lang="es-CL"/>
        </a:p>
      </dgm:t>
    </dgm:pt>
    <dgm:pt modelId="{7667343A-B0B3-4C80-802F-56D2B37560D9}" type="pres">
      <dgm:prSet presAssocID="{2B5FBE03-4E5B-4E9A-91A0-058A7D3E515B}" presName="hierChild2" presStyleCnt="0"/>
      <dgm:spPr/>
    </dgm:pt>
    <dgm:pt modelId="{BDE030FB-41C9-46D1-B201-60D9A0A498E7}" type="pres">
      <dgm:prSet presAssocID="{2FF2FB6F-70FB-4E58-89DB-D48904CE6DF9}" presName="Name64" presStyleLbl="parChTrans1D2" presStyleIdx="0" presStyleCnt="3"/>
      <dgm:spPr/>
      <dgm:t>
        <a:bodyPr/>
        <a:lstStyle/>
        <a:p>
          <a:endParaRPr lang="es-CL"/>
        </a:p>
      </dgm:t>
    </dgm:pt>
    <dgm:pt modelId="{C1279859-B36C-4D9A-A5C0-369DCBFCF60E}" type="pres">
      <dgm:prSet presAssocID="{99035CDC-1C40-4F74-BC80-5EB876E80F2A}" presName="hierRoot2" presStyleCnt="0">
        <dgm:presLayoutVars>
          <dgm:hierBranch val="init"/>
        </dgm:presLayoutVars>
      </dgm:prSet>
      <dgm:spPr/>
    </dgm:pt>
    <dgm:pt modelId="{2DA13E4B-8C70-409D-9E26-E42B1F159E9A}" type="pres">
      <dgm:prSet presAssocID="{99035CDC-1C40-4F74-BC80-5EB876E80F2A}" presName="rootComposite" presStyleCnt="0"/>
      <dgm:spPr/>
    </dgm:pt>
    <dgm:pt modelId="{EAD9C0F6-D593-4C0D-88A9-B1D7314B08D5}" type="pres">
      <dgm:prSet presAssocID="{99035CDC-1C40-4F74-BC80-5EB876E80F2A}" presName="rootText" presStyleLbl="node2" presStyleIdx="0" presStyleCnt="3" custScaleX="73720" custScaleY="41468" custLinFactNeighborY="-4955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66372F-113B-4EBC-AC40-07BAE6A29692}" type="pres">
      <dgm:prSet presAssocID="{99035CDC-1C40-4F74-BC80-5EB876E80F2A}" presName="rootConnector" presStyleLbl="node2" presStyleIdx="0" presStyleCnt="3"/>
      <dgm:spPr/>
      <dgm:t>
        <a:bodyPr/>
        <a:lstStyle/>
        <a:p>
          <a:endParaRPr lang="es-CL"/>
        </a:p>
      </dgm:t>
    </dgm:pt>
    <dgm:pt modelId="{702B91FE-7B24-4260-845E-18243053B298}" type="pres">
      <dgm:prSet presAssocID="{99035CDC-1C40-4F74-BC80-5EB876E80F2A}" presName="hierChild4" presStyleCnt="0"/>
      <dgm:spPr/>
    </dgm:pt>
    <dgm:pt modelId="{EC7E02F9-31A0-4262-AC4C-5E14C9E16AD2}" type="pres">
      <dgm:prSet presAssocID="{CE81C383-E5AE-4E38-9503-FDEB96EB3348}" presName="Name64" presStyleLbl="parChTrans1D3" presStyleIdx="0" presStyleCnt="6"/>
      <dgm:spPr/>
      <dgm:t>
        <a:bodyPr/>
        <a:lstStyle/>
        <a:p>
          <a:endParaRPr lang="es-CL"/>
        </a:p>
      </dgm:t>
    </dgm:pt>
    <dgm:pt modelId="{2581637E-C743-45DD-9DDE-5E66C8F02481}" type="pres">
      <dgm:prSet presAssocID="{F2553080-4C46-441D-BCC3-C2638FB4F6F3}" presName="hierRoot2" presStyleCnt="0">
        <dgm:presLayoutVars>
          <dgm:hierBranch val="init"/>
        </dgm:presLayoutVars>
      </dgm:prSet>
      <dgm:spPr/>
    </dgm:pt>
    <dgm:pt modelId="{758DD0F3-BF52-48E5-9A85-E4A66BD3A99E}" type="pres">
      <dgm:prSet presAssocID="{F2553080-4C46-441D-BCC3-C2638FB4F6F3}" presName="rootComposite" presStyleCnt="0"/>
      <dgm:spPr/>
    </dgm:pt>
    <dgm:pt modelId="{BFE14C85-8E84-4E63-92AB-319703B2664E}" type="pres">
      <dgm:prSet presAssocID="{F2553080-4C46-441D-BCC3-C2638FB4F6F3}" presName="rootText" presStyleLbl="node3" presStyleIdx="0" presStyleCnt="6" custScaleX="81610" custScaleY="33849" custLinFactNeighborX="212" custLinFactNeighborY="-4270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70BC6C5-3423-4BF8-B988-B38CC462E76A}" type="pres">
      <dgm:prSet presAssocID="{F2553080-4C46-441D-BCC3-C2638FB4F6F3}" presName="rootConnector" presStyleLbl="node3" presStyleIdx="0" presStyleCnt="6"/>
      <dgm:spPr/>
      <dgm:t>
        <a:bodyPr/>
        <a:lstStyle/>
        <a:p>
          <a:endParaRPr lang="es-CL"/>
        </a:p>
      </dgm:t>
    </dgm:pt>
    <dgm:pt modelId="{62A2FB9F-B922-4967-BE84-CAD9DEF0EB74}" type="pres">
      <dgm:prSet presAssocID="{F2553080-4C46-441D-BCC3-C2638FB4F6F3}" presName="hierChild4" presStyleCnt="0"/>
      <dgm:spPr/>
    </dgm:pt>
    <dgm:pt modelId="{EA057475-B4AE-44F4-97BC-70F30C29DCC4}" type="pres">
      <dgm:prSet presAssocID="{F2553080-4C46-441D-BCC3-C2638FB4F6F3}" presName="hierChild5" presStyleCnt="0"/>
      <dgm:spPr/>
    </dgm:pt>
    <dgm:pt modelId="{772FC669-170F-4A8E-A237-64DA08F5D23D}" type="pres">
      <dgm:prSet presAssocID="{B1BCF209-ECE6-4AE2-B46E-AC83295A88BF}" presName="Name64" presStyleLbl="parChTrans1D3" presStyleIdx="1" presStyleCnt="6"/>
      <dgm:spPr/>
      <dgm:t>
        <a:bodyPr/>
        <a:lstStyle/>
        <a:p>
          <a:endParaRPr lang="es-CL"/>
        </a:p>
      </dgm:t>
    </dgm:pt>
    <dgm:pt modelId="{7F1DB504-21AA-4D92-A277-288A1BA4BDC7}" type="pres">
      <dgm:prSet presAssocID="{0A748CB8-A397-4197-9DA5-93576B571725}" presName="hierRoot2" presStyleCnt="0">
        <dgm:presLayoutVars>
          <dgm:hierBranch val="init"/>
        </dgm:presLayoutVars>
      </dgm:prSet>
      <dgm:spPr/>
    </dgm:pt>
    <dgm:pt modelId="{8B2E0F07-9698-4ED1-96D8-042A4648679F}" type="pres">
      <dgm:prSet presAssocID="{0A748CB8-A397-4197-9DA5-93576B571725}" presName="rootComposite" presStyleCnt="0"/>
      <dgm:spPr/>
    </dgm:pt>
    <dgm:pt modelId="{7919A647-F048-4AF4-A1DD-7FD0843DFB3F}" type="pres">
      <dgm:prSet presAssocID="{0A748CB8-A397-4197-9DA5-93576B571725}" presName="rootText" presStyleLbl="node3" presStyleIdx="1" presStyleCnt="6" custScaleX="81610" custScaleY="33849" custLinFactNeighborY="-5424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395922C-028A-4172-9A6F-BD91E647D790}" type="pres">
      <dgm:prSet presAssocID="{0A748CB8-A397-4197-9DA5-93576B571725}" presName="rootConnector" presStyleLbl="node3" presStyleIdx="1" presStyleCnt="6"/>
      <dgm:spPr/>
      <dgm:t>
        <a:bodyPr/>
        <a:lstStyle/>
        <a:p>
          <a:endParaRPr lang="es-CL"/>
        </a:p>
      </dgm:t>
    </dgm:pt>
    <dgm:pt modelId="{9A07E42C-E633-4869-B8DB-0E6979D57D5C}" type="pres">
      <dgm:prSet presAssocID="{0A748CB8-A397-4197-9DA5-93576B571725}" presName="hierChild4" presStyleCnt="0"/>
      <dgm:spPr/>
    </dgm:pt>
    <dgm:pt modelId="{62427B1E-E366-446D-91DA-2C61CB13D66B}" type="pres">
      <dgm:prSet presAssocID="{0A748CB8-A397-4197-9DA5-93576B571725}" presName="hierChild5" presStyleCnt="0"/>
      <dgm:spPr/>
    </dgm:pt>
    <dgm:pt modelId="{8E4C6AAF-315D-4C95-ABE5-44C2D7E6064F}" type="pres">
      <dgm:prSet presAssocID="{99035CDC-1C40-4F74-BC80-5EB876E80F2A}" presName="hierChild5" presStyleCnt="0"/>
      <dgm:spPr/>
    </dgm:pt>
    <dgm:pt modelId="{63C8A518-EC64-4CB4-A0BD-78E8876FF7C4}" type="pres">
      <dgm:prSet presAssocID="{9F650626-5650-48E6-AF46-ABE2CFC9AEA5}" presName="Name64" presStyleLbl="parChTrans1D2" presStyleIdx="1" presStyleCnt="3"/>
      <dgm:spPr/>
      <dgm:t>
        <a:bodyPr/>
        <a:lstStyle/>
        <a:p>
          <a:endParaRPr lang="es-CL"/>
        </a:p>
      </dgm:t>
    </dgm:pt>
    <dgm:pt modelId="{9B7FFBAD-B19E-4F11-9628-AA00A55AAAAA}" type="pres">
      <dgm:prSet presAssocID="{690E23F5-CE40-4F79-AA52-ABE4FC24AA59}" presName="hierRoot2" presStyleCnt="0">
        <dgm:presLayoutVars>
          <dgm:hierBranch val="init"/>
        </dgm:presLayoutVars>
      </dgm:prSet>
      <dgm:spPr/>
    </dgm:pt>
    <dgm:pt modelId="{908ACE05-0F07-4E0B-A931-C90AF069D649}" type="pres">
      <dgm:prSet presAssocID="{690E23F5-CE40-4F79-AA52-ABE4FC24AA59}" presName="rootComposite" presStyleCnt="0"/>
      <dgm:spPr/>
    </dgm:pt>
    <dgm:pt modelId="{8F9C5384-A8C5-4C46-BF03-6302F90AED56}" type="pres">
      <dgm:prSet presAssocID="{690E23F5-CE40-4F79-AA52-ABE4FC24AA59}" presName="rootText" presStyleLbl="node2" presStyleIdx="1" presStyleCnt="3" custScaleX="73720" custScaleY="41468" custLinFactNeighborY="-88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BD27708-64BB-4767-9FAE-E26616403FF0}" type="pres">
      <dgm:prSet presAssocID="{690E23F5-CE40-4F79-AA52-ABE4FC24AA59}" presName="rootConnector" presStyleLbl="node2" presStyleIdx="1" presStyleCnt="3"/>
      <dgm:spPr/>
      <dgm:t>
        <a:bodyPr/>
        <a:lstStyle/>
        <a:p>
          <a:endParaRPr lang="es-CL"/>
        </a:p>
      </dgm:t>
    </dgm:pt>
    <dgm:pt modelId="{6E2FAF1A-AA22-453B-ABF0-A9746D73DC4A}" type="pres">
      <dgm:prSet presAssocID="{690E23F5-CE40-4F79-AA52-ABE4FC24AA59}" presName="hierChild4" presStyleCnt="0"/>
      <dgm:spPr/>
    </dgm:pt>
    <dgm:pt modelId="{B70CDA82-E5EE-4D79-AE8F-9A1AF476619F}" type="pres">
      <dgm:prSet presAssocID="{CD6CEA27-1D82-4863-A68E-DF826213EBF1}" presName="Name64" presStyleLbl="parChTrans1D3" presStyleIdx="2" presStyleCnt="6"/>
      <dgm:spPr/>
      <dgm:t>
        <a:bodyPr/>
        <a:lstStyle/>
        <a:p>
          <a:endParaRPr lang="es-CL"/>
        </a:p>
      </dgm:t>
    </dgm:pt>
    <dgm:pt modelId="{533EC2E0-FA38-4A89-A947-FE653D6A89EC}" type="pres">
      <dgm:prSet presAssocID="{CBEB594B-71E1-4196-A728-D378958FB350}" presName="hierRoot2" presStyleCnt="0">
        <dgm:presLayoutVars>
          <dgm:hierBranch val="init"/>
        </dgm:presLayoutVars>
      </dgm:prSet>
      <dgm:spPr/>
    </dgm:pt>
    <dgm:pt modelId="{4C44A506-417C-450E-996F-712E2A40F031}" type="pres">
      <dgm:prSet presAssocID="{CBEB594B-71E1-4196-A728-D378958FB350}" presName="rootComposite" presStyleCnt="0"/>
      <dgm:spPr/>
    </dgm:pt>
    <dgm:pt modelId="{A213B30D-1DC7-4103-A825-AF00291DD3BB}" type="pres">
      <dgm:prSet presAssocID="{CBEB594B-71E1-4196-A728-D378958FB350}" presName="rootText" presStyleLbl="node3" presStyleIdx="2" presStyleCnt="6" custScaleX="76342" custScaleY="33128" custLinFactNeighborY="-1483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F39366A-9430-4A9C-9D78-C0B0A2B567B4}" type="pres">
      <dgm:prSet presAssocID="{CBEB594B-71E1-4196-A728-D378958FB350}" presName="rootConnector" presStyleLbl="node3" presStyleIdx="2" presStyleCnt="6"/>
      <dgm:spPr/>
      <dgm:t>
        <a:bodyPr/>
        <a:lstStyle/>
        <a:p>
          <a:endParaRPr lang="es-CL"/>
        </a:p>
      </dgm:t>
    </dgm:pt>
    <dgm:pt modelId="{9BC4E23A-0004-4241-A4C1-4CCCED9B81E6}" type="pres">
      <dgm:prSet presAssocID="{CBEB594B-71E1-4196-A728-D378958FB350}" presName="hierChild4" presStyleCnt="0"/>
      <dgm:spPr/>
    </dgm:pt>
    <dgm:pt modelId="{A1D054C8-6253-4DBB-8483-501A1B389CDF}" type="pres">
      <dgm:prSet presAssocID="{CBEB594B-71E1-4196-A728-D378958FB350}" presName="hierChild5" presStyleCnt="0"/>
      <dgm:spPr/>
    </dgm:pt>
    <dgm:pt modelId="{055BAFC6-6D58-41F9-A571-B3A5E778D7C3}" type="pres">
      <dgm:prSet presAssocID="{CDA18A36-7541-4996-9C1F-CA3CB32FC004}" presName="Name64" presStyleLbl="parChTrans1D3" presStyleIdx="3" presStyleCnt="6"/>
      <dgm:spPr/>
      <dgm:t>
        <a:bodyPr/>
        <a:lstStyle/>
        <a:p>
          <a:endParaRPr lang="es-CL"/>
        </a:p>
      </dgm:t>
    </dgm:pt>
    <dgm:pt modelId="{84F88163-2EAF-4634-9A85-B659526A6D35}" type="pres">
      <dgm:prSet presAssocID="{59728477-335D-4ECF-86F7-88DC30E48314}" presName="hierRoot2" presStyleCnt="0">
        <dgm:presLayoutVars>
          <dgm:hierBranch val="init"/>
        </dgm:presLayoutVars>
      </dgm:prSet>
      <dgm:spPr/>
    </dgm:pt>
    <dgm:pt modelId="{ABA16C0E-64B2-4E56-AF43-04B7FF68B317}" type="pres">
      <dgm:prSet presAssocID="{59728477-335D-4ECF-86F7-88DC30E48314}" presName="rootComposite" presStyleCnt="0"/>
      <dgm:spPr/>
    </dgm:pt>
    <dgm:pt modelId="{A1B94882-478B-4668-9E02-03E867DE7AC3}" type="pres">
      <dgm:prSet presAssocID="{59728477-335D-4ECF-86F7-88DC30E48314}" presName="rootText" presStyleLbl="node3" presStyleIdx="3" presStyleCnt="6" custScaleX="76342" custScaleY="33128" custLinFactNeighborY="-1483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38ECA2B-61E4-447E-B80B-7F3E55A62F0F}" type="pres">
      <dgm:prSet presAssocID="{59728477-335D-4ECF-86F7-88DC30E48314}" presName="rootConnector" presStyleLbl="node3" presStyleIdx="3" presStyleCnt="6"/>
      <dgm:spPr/>
      <dgm:t>
        <a:bodyPr/>
        <a:lstStyle/>
        <a:p>
          <a:endParaRPr lang="es-CL"/>
        </a:p>
      </dgm:t>
    </dgm:pt>
    <dgm:pt modelId="{39BE8AE4-B86F-4F82-837C-FFC8DFD41B56}" type="pres">
      <dgm:prSet presAssocID="{59728477-335D-4ECF-86F7-88DC30E48314}" presName="hierChild4" presStyleCnt="0"/>
      <dgm:spPr/>
    </dgm:pt>
    <dgm:pt modelId="{793EBCA9-D0F8-4535-BD77-7D7A52BD6504}" type="pres">
      <dgm:prSet presAssocID="{59728477-335D-4ECF-86F7-88DC30E48314}" presName="hierChild5" presStyleCnt="0"/>
      <dgm:spPr/>
    </dgm:pt>
    <dgm:pt modelId="{3AE4FA18-1513-44C1-A01A-477A0AC4CC9F}" type="pres">
      <dgm:prSet presAssocID="{690E23F5-CE40-4F79-AA52-ABE4FC24AA59}" presName="hierChild5" presStyleCnt="0"/>
      <dgm:spPr/>
    </dgm:pt>
    <dgm:pt modelId="{021D29F9-6346-4404-9CE1-99BBD53D371A}" type="pres">
      <dgm:prSet presAssocID="{938BBC19-649A-4287-9691-21AEC4280086}" presName="Name64" presStyleLbl="parChTrans1D2" presStyleIdx="2" presStyleCnt="3"/>
      <dgm:spPr/>
      <dgm:t>
        <a:bodyPr/>
        <a:lstStyle/>
        <a:p>
          <a:endParaRPr lang="es-CL"/>
        </a:p>
      </dgm:t>
    </dgm:pt>
    <dgm:pt modelId="{D8762C4F-759B-4D4B-A7B2-7C052494AE02}" type="pres">
      <dgm:prSet presAssocID="{9B8EFF74-D450-4681-82A0-F414ED442F91}" presName="hierRoot2" presStyleCnt="0">
        <dgm:presLayoutVars>
          <dgm:hierBranch val="init"/>
        </dgm:presLayoutVars>
      </dgm:prSet>
      <dgm:spPr/>
    </dgm:pt>
    <dgm:pt modelId="{3FD09191-6341-4C57-976F-DFB441D21631}" type="pres">
      <dgm:prSet presAssocID="{9B8EFF74-D450-4681-82A0-F414ED442F91}" presName="rootComposite" presStyleCnt="0"/>
      <dgm:spPr/>
    </dgm:pt>
    <dgm:pt modelId="{C2B74396-8983-4336-95BA-7DE12AB4D011}" type="pres">
      <dgm:prSet presAssocID="{9B8EFF74-D450-4681-82A0-F414ED442F91}" presName="rootText" presStyleLbl="node2" presStyleIdx="2" presStyleCnt="3" custScaleX="73720" custScaleY="41468" custLinFactNeighborY="2791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28BB5F-6CDC-456E-8ABF-D3DD4DF48E94}" type="pres">
      <dgm:prSet presAssocID="{9B8EFF74-D450-4681-82A0-F414ED442F91}" presName="rootConnector" presStyleLbl="node2" presStyleIdx="2" presStyleCnt="3"/>
      <dgm:spPr/>
      <dgm:t>
        <a:bodyPr/>
        <a:lstStyle/>
        <a:p>
          <a:endParaRPr lang="es-CL"/>
        </a:p>
      </dgm:t>
    </dgm:pt>
    <dgm:pt modelId="{2A279BB5-65A6-495B-A085-994124537648}" type="pres">
      <dgm:prSet presAssocID="{9B8EFF74-D450-4681-82A0-F414ED442F91}" presName="hierChild4" presStyleCnt="0"/>
      <dgm:spPr/>
    </dgm:pt>
    <dgm:pt modelId="{9BF6A70C-1098-4B41-B581-0EA1D89299CF}" type="pres">
      <dgm:prSet presAssocID="{D47FA18F-10CE-4EE1-9AED-F17016FB05F9}" presName="Name64" presStyleLbl="parChTrans1D3" presStyleIdx="4" presStyleCnt="6"/>
      <dgm:spPr/>
      <dgm:t>
        <a:bodyPr/>
        <a:lstStyle/>
        <a:p>
          <a:endParaRPr lang="es-CL"/>
        </a:p>
      </dgm:t>
    </dgm:pt>
    <dgm:pt modelId="{7A1ED88A-71C4-415C-BF88-D22B774FFC98}" type="pres">
      <dgm:prSet presAssocID="{517D160A-B91F-4CF1-816C-8FA08DD1AB95}" presName="hierRoot2" presStyleCnt="0">
        <dgm:presLayoutVars>
          <dgm:hierBranch val="init"/>
        </dgm:presLayoutVars>
      </dgm:prSet>
      <dgm:spPr/>
    </dgm:pt>
    <dgm:pt modelId="{27192598-F8A3-4989-8B51-03584C9B19EF}" type="pres">
      <dgm:prSet presAssocID="{517D160A-B91F-4CF1-816C-8FA08DD1AB95}" presName="rootComposite" presStyleCnt="0"/>
      <dgm:spPr/>
    </dgm:pt>
    <dgm:pt modelId="{E4C0EAFD-B52E-41C2-B8FD-D9FF120F58A5}" type="pres">
      <dgm:prSet presAssocID="{517D160A-B91F-4CF1-816C-8FA08DD1AB95}" presName="rootText" presStyleLbl="node3" presStyleIdx="4" presStyleCnt="6" custScaleX="76342" custScaleY="33128" custLinFactNeighborY="3672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CE46C8-BD7D-49CD-B23A-41C6324398BD}" type="pres">
      <dgm:prSet presAssocID="{517D160A-B91F-4CF1-816C-8FA08DD1AB95}" presName="rootConnector" presStyleLbl="node3" presStyleIdx="4" presStyleCnt="6"/>
      <dgm:spPr/>
      <dgm:t>
        <a:bodyPr/>
        <a:lstStyle/>
        <a:p>
          <a:endParaRPr lang="es-CL"/>
        </a:p>
      </dgm:t>
    </dgm:pt>
    <dgm:pt modelId="{9DA66C23-D919-46B4-B51F-BA3D2B686EF3}" type="pres">
      <dgm:prSet presAssocID="{517D160A-B91F-4CF1-816C-8FA08DD1AB95}" presName="hierChild4" presStyleCnt="0"/>
      <dgm:spPr/>
    </dgm:pt>
    <dgm:pt modelId="{4856FEA8-7479-4148-99F4-C6B515C3068A}" type="pres">
      <dgm:prSet presAssocID="{517D160A-B91F-4CF1-816C-8FA08DD1AB95}" presName="hierChild5" presStyleCnt="0"/>
      <dgm:spPr/>
    </dgm:pt>
    <dgm:pt modelId="{7797F69B-5C8D-45FD-A354-A790B658D34A}" type="pres">
      <dgm:prSet presAssocID="{D399C146-8B27-439B-B212-6A77691A2745}" presName="Name64" presStyleLbl="parChTrans1D3" presStyleIdx="5" presStyleCnt="6"/>
      <dgm:spPr/>
      <dgm:t>
        <a:bodyPr/>
        <a:lstStyle/>
        <a:p>
          <a:endParaRPr lang="es-CL"/>
        </a:p>
      </dgm:t>
    </dgm:pt>
    <dgm:pt modelId="{AB762A3C-02C4-4866-8318-6A6C5F1B3FCA}" type="pres">
      <dgm:prSet presAssocID="{C1C755C4-FD5E-4F1F-B259-ADAD15B4D89A}" presName="hierRoot2" presStyleCnt="0">
        <dgm:presLayoutVars>
          <dgm:hierBranch val="init"/>
        </dgm:presLayoutVars>
      </dgm:prSet>
      <dgm:spPr/>
    </dgm:pt>
    <dgm:pt modelId="{CEE4ABE5-E283-404E-9653-FB0175A910EF}" type="pres">
      <dgm:prSet presAssocID="{C1C755C4-FD5E-4F1F-B259-ADAD15B4D89A}" presName="rootComposite" presStyleCnt="0"/>
      <dgm:spPr/>
    </dgm:pt>
    <dgm:pt modelId="{5754DB8D-7B4E-4422-8145-DE3BB31B9C01}" type="pres">
      <dgm:prSet presAssocID="{C1C755C4-FD5E-4F1F-B259-ADAD15B4D89A}" presName="rootText" presStyleLbl="node3" presStyleIdx="5" presStyleCnt="6" custScaleX="76342" custScaleY="33128" custLinFactNeighborY="3672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7E7B94E-6223-4418-B403-08E9A1545D80}" type="pres">
      <dgm:prSet presAssocID="{C1C755C4-FD5E-4F1F-B259-ADAD15B4D89A}" presName="rootConnector" presStyleLbl="node3" presStyleIdx="5" presStyleCnt="6"/>
      <dgm:spPr/>
      <dgm:t>
        <a:bodyPr/>
        <a:lstStyle/>
        <a:p>
          <a:endParaRPr lang="es-CL"/>
        </a:p>
      </dgm:t>
    </dgm:pt>
    <dgm:pt modelId="{75BF2C0E-A789-4629-8CB2-BAB183C7B09B}" type="pres">
      <dgm:prSet presAssocID="{C1C755C4-FD5E-4F1F-B259-ADAD15B4D89A}" presName="hierChild4" presStyleCnt="0"/>
      <dgm:spPr/>
    </dgm:pt>
    <dgm:pt modelId="{51E95758-5548-4831-8D9D-0C4C18644D88}" type="pres">
      <dgm:prSet presAssocID="{C1C755C4-FD5E-4F1F-B259-ADAD15B4D89A}" presName="hierChild5" presStyleCnt="0"/>
      <dgm:spPr/>
    </dgm:pt>
    <dgm:pt modelId="{6049E19B-2BF0-4F1E-B0FD-77AB4A498C7D}" type="pres">
      <dgm:prSet presAssocID="{9B8EFF74-D450-4681-82A0-F414ED442F91}" presName="hierChild5" presStyleCnt="0"/>
      <dgm:spPr/>
    </dgm:pt>
    <dgm:pt modelId="{00CAE1E0-05EB-47D7-950F-FC1E5EEA2015}" type="pres">
      <dgm:prSet presAssocID="{2B5FBE03-4E5B-4E9A-91A0-058A7D3E515B}" presName="hierChild3" presStyleCnt="0"/>
      <dgm:spPr/>
    </dgm:pt>
  </dgm:ptLst>
  <dgm:cxnLst>
    <dgm:cxn modelId="{C9977E9E-521A-4E88-AD47-6BC65DC2DD37}" type="presOf" srcId="{CE81C383-E5AE-4E38-9503-FDEB96EB3348}" destId="{EC7E02F9-31A0-4262-AC4C-5E14C9E16AD2}" srcOrd="0" destOrd="0" presId="urn:microsoft.com/office/officeart/2009/3/layout/HorizontalOrganizationChart"/>
    <dgm:cxn modelId="{F840990B-C0C3-47E6-96C0-230719646101}" srcId="{2B5FBE03-4E5B-4E9A-91A0-058A7D3E515B}" destId="{690E23F5-CE40-4F79-AA52-ABE4FC24AA59}" srcOrd="1" destOrd="0" parTransId="{9F650626-5650-48E6-AF46-ABE2CFC9AEA5}" sibTransId="{2F3D2C47-D762-4D87-93E3-CF17BDE04852}"/>
    <dgm:cxn modelId="{35AB5DC5-6BD6-4997-AC57-555879E2349F}" srcId="{690E23F5-CE40-4F79-AA52-ABE4FC24AA59}" destId="{59728477-335D-4ECF-86F7-88DC30E48314}" srcOrd="1" destOrd="0" parTransId="{CDA18A36-7541-4996-9C1F-CA3CB32FC004}" sibTransId="{1E67275E-99AA-4052-B966-49F461D75FE8}"/>
    <dgm:cxn modelId="{AB2DF7C3-959C-4D35-B9D5-B30900BA6901}" srcId="{9B8EFF74-D450-4681-82A0-F414ED442F91}" destId="{C1C755C4-FD5E-4F1F-B259-ADAD15B4D89A}" srcOrd="1" destOrd="0" parTransId="{D399C146-8B27-439B-B212-6A77691A2745}" sibTransId="{90489993-CD59-47F5-A2FE-F6DEF9E7D26C}"/>
    <dgm:cxn modelId="{5B70256D-2578-40E3-A4BD-C0C254C6909E}" type="presOf" srcId="{9B8EFF74-D450-4681-82A0-F414ED442F91}" destId="{C2B74396-8983-4336-95BA-7DE12AB4D011}" srcOrd="0" destOrd="0" presId="urn:microsoft.com/office/officeart/2009/3/layout/HorizontalOrganizationChart"/>
    <dgm:cxn modelId="{02EEDD7B-2B4D-4B94-B96F-0886D69621E3}" type="presOf" srcId="{CDA18A36-7541-4996-9C1F-CA3CB32FC004}" destId="{055BAFC6-6D58-41F9-A571-B3A5E778D7C3}" srcOrd="0" destOrd="0" presId="urn:microsoft.com/office/officeart/2009/3/layout/HorizontalOrganizationChart"/>
    <dgm:cxn modelId="{9BA25C85-E744-4144-BD6D-D0BF6EC3C9E6}" type="presOf" srcId="{2FF2FB6F-70FB-4E58-89DB-D48904CE6DF9}" destId="{BDE030FB-41C9-46D1-B201-60D9A0A498E7}" srcOrd="0" destOrd="0" presId="urn:microsoft.com/office/officeart/2009/3/layout/HorizontalOrganizationChart"/>
    <dgm:cxn modelId="{BEE58F15-E869-44B9-9CA7-0103CFC1463C}" srcId="{99035CDC-1C40-4F74-BC80-5EB876E80F2A}" destId="{0A748CB8-A397-4197-9DA5-93576B571725}" srcOrd="1" destOrd="0" parTransId="{B1BCF209-ECE6-4AE2-B46E-AC83295A88BF}" sibTransId="{21D39D34-A1AD-4084-A6FF-E230BDEC2E9D}"/>
    <dgm:cxn modelId="{8E20742E-EC7A-49AD-B7AD-B6B02F3885EA}" type="presOf" srcId="{59728477-335D-4ECF-86F7-88DC30E48314}" destId="{538ECA2B-61E4-447E-B80B-7F3E55A62F0F}" srcOrd="1" destOrd="0" presId="urn:microsoft.com/office/officeart/2009/3/layout/HorizontalOrganizationChart"/>
    <dgm:cxn modelId="{499DC507-3FAA-49C4-9AAA-3B3D845B97F9}" type="presOf" srcId="{9B8EFF74-D450-4681-82A0-F414ED442F91}" destId="{AD28BB5F-6CDC-456E-8ABF-D3DD4DF48E94}" srcOrd="1" destOrd="0" presId="urn:microsoft.com/office/officeart/2009/3/layout/HorizontalOrganizationChart"/>
    <dgm:cxn modelId="{9479DD7F-6757-4928-89F6-01A6C1E6167A}" srcId="{9B8EFF74-D450-4681-82A0-F414ED442F91}" destId="{517D160A-B91F-4CF1-816C-8FA08DD1AB95}" srcOrd="0" destOrd="0" parTransId="{D47FA18F-10CE-4EE1-9AED-F17016FB05F9}" sibTransId="{E3AD87BD-1F7D-4083-A977-78E768A65628}"/>
    <dgm:cxn modelId="{3F5A2464-9F29-404F-8561-510095A26232}" type="presOf" srcId="{F2553080-4C46-441D-BCC3-C2638FB4F6F3}" destId="{770BC6C5-3423-4BF8-B988-B38CC462E76A}" srcOrd="1" destOrd="0" presId="urn:microsoft.com/office/officeart/2009/3/layout/HorizontalOrganizationChart"/>
    <dgm:cxn modelId="{3338803F-9F5E-4C88-A7D1-16381FC956D6}" type="presOf" srcId="{17612A31-9420-4F6E-836F-6100D7D45F99}" destId="{C5C51B1A-1771-45DA-8F2F-431B531EE4CD}" srcOrd="0" destOrd="0" presId="urn:microsoft.com/office/officeart/2009/3/layout/HorizontalOrganizationChart"/>
    <dgm:cxn modelId="{0C206D26-C776-4D14-8D4F-D802D0575753}" type="presOf" srcId="{2B5FBE03-4E5B-4E9A-91A0-058A7D3E515B}" destId="{8B8F080D-276B-48FA-864D-8995348159DF}" srcOrd="1" destOrd="0" presId="urn:microsoft.com/office/officeart/2009/3/layout/HorizontalOrganizationChart"/>
    <dgm:cxn modelId="{63C9F7EC-E096-4099-8F26-213FC54FAC13}" srcId="{690E23F5-CE40-4F79-AA52-ABE4FC24AA59}" destId="{CBEB594B-71E1-4196-A728-D378958FB350}" srcOrd="0" destOrd="0" parTransId="{CD6CEA27-1D82-4863-A68E-DF826213EBF1}" sibTransId="{E7263A4B-38D8-410F-84A0-59FABE3AFDB7}"/>
    <dgm:cxn modelId="{FDA17006-FA9A-4DB4-AE74-967817F8C967}" type="presOf" srcId="{59728477-335D-4ECF-86F7-88DC30E48314}" destId="{A1B94882-478B-4668-9E02-03E867DE7AC3}" srcOrd="0" destOrd="0" presId="urn:microsoft.com/office/officeart/2009/3/layout/HorizontalOrganizationChart"/>
    <dgm:cxn modelId="{992D5DCE-F79F-4C1D-961D-F25A383530B2}" type="presOf" srcId="{CBEB594B-71E1-4196-A728-D378958FB350}" destId="{A213B30D-1DC7-4103-A825-AF00291DD3BB}" srcOrd="0" destOrd="0" presId="urn:microsoft.com/office/officeart/2009/3/layout/HorizontalOrganizationChart"/>
    <dgm:cxn modelId="{318945ED-8113-4476-BCF2-E0E0BAE8A3B1}" type="presOf" srcId="{D399C146-8B27-439B-B212-6A77691A2745}" destId="{7797F69B-5C8D-45FD-A354-A790B658D34A}" srcOrd="0" destOrd="0" presId="urn:microsoft.com/office/officeart/2009/3/layout/HorizontalOrganizationChart"/>
    <dgm:cxn modelId="{3037451A-262D-45C6-8D67-9D1033823CB8}" type="presOf" srcId="{0A748CB8-A397-4197-9DA5-93576B571725}" destId="{4395922C-028A-4172-9A6F-BD91E647D790}" srcOrd="1" destOrd="0" presId="urn:microsoft.com/office/officeart/2009/3/layout/HorizontalOrganizationChart"/>
    <dgm:cxn modelId="{901FFCC7-B23C-40A8-A7B5-72FE107CD54D}" srcId="{2B5FBE03-4E5B-4E9A-91A0-058A7D3E515B}" destId="{99035CDC-1C40-4F74-BC80-5EB876E80F2A}" srcOrd="0" destOrd="0" parTransId="{2FF2FB6F-70FB-4E58-89DB-D48904CE6DF9}" sibTransId="{1C02B434-2D76-4E73-B462-A75ECAE20614}"/>
    <dgm:cxn modelId="{C2F228B7-52FF-46C8-80C3-FC6C938CFD3C}" srcId="{99035CDC-1C40-4F74-BC80-5EB876E80F2A}" destId="{F2553080-4C46-441D-BCC3-C2638FB4F6F3}" srcOrd="0" destOrd="0" parTransId="{CE81C383-E5AE-4E38-9503-FDEB96EB3348}" sibTransId="{514A64A1-4FDA-40C8-9065-8D89216D16C9}"/>
    <dgm:cxn modelId="{85756C2C-0F04-4B1D-9960-B8A81FC18AB2}" type="presOf" srcId="{690E23F5-CE40-4F79-AA52-ABE4FC24AA59}" destId="{8F9C5384-A8C5-4C46-BF03-6302F90AED56}" srcOrd="0" destOrd="0" presId="urn:microsoft.com/office/officeart/2009/3/layout/HorizontalOrganizationChart"/>
    <dgm:cxn modelId="{F82F85A2-4619-47CF-8EEA-39D3F774F3E5}" type="presOf" srcId="{0A748CB8-A397-4197-9DA5-93576B571725}" destId="{7919A647-F048-4AF4-A1DD-7FD0843DFB3F}" srcOrd="0" destOrd="0" presId="urn:microsoft.com/office/officeart/2009/3/layout/HorizontalOrganizationChart"/>
    <dgm:cxn modelId="{76D31DCC-E445-4C39-8E95-BE764AC667F4}" type="presOf" srcId="{9F650626-5650-48E6-AF46-ABE2CFC9AEA5}" destId="{63C8A518-EC64-4CB4-A0BD-78E8876FF7C4}" srcOrd="0" destOrd="0" presId="urn:microsoft.com/office/officeart/2009/3/layout/HorizontalOrganizationChart"/>
    <dgm:cxn modelId="{CE853510-112D-43A4-B361-546CF66FC9E7}" type="presOf" srcId="{690E23F5-CE40-4F79-AA52-ABE4FC24AA59}" destId="{9BD27708-64BB-4767-9FAE-E26616403FF0}" srcOrd="1" destOrd="0" presId="urn:microsoft.com/office/officeart/2009/3/layout/HorizontalOrganizationChart"/>
    <dgm:cxn modelId="{F6F55826-6C56-4069-AB28-8E97CF191EC4}" type="presOf" srcId="{517D160A-B91F-4CF1-816C-8FA08DD1AB95}" destId="{0CCE46C8-BD7D-49CD-B23A-41C6324398BD}" srcOrd="1" destOrd="0" presId="urn:microsoft.com/office/officeart/2009/3/layout/HorizontalOrganizationChart"/>
    <dgm:cxn modelId="{0C0C8B78-50C9-42B5-BF4F-A23E98CF6879}" type="presOf" srcId="{938BBC19-649A-4287-9691-21AEC4280086}" destId="{021D29F9-6346-4404-9CE1-99BBD53D371A}" srcOrd="0" destOrd="0" presId="urn:microsoft.com/office/officeart/2009/3/layout/HorizontalOrganizationChart"/>
    <dgm:cxn modelId="{FD9BE666-EE0F-4271-A4FF-F4357076496B}" type="presOf" srcId="{517D160A-B91F-4CF1-816C-8FA08DD1AB95}" destId="{E4C0EAFD-B52E-41C2-B8FD-D9FF120F58A5}" srcOrd="0" destOrd="0" presId="urn:microsoft.com/office/officeart/2009/3/layout/HorizontalOrganizationChart"/>
    <dgm:cxn modelId="{FD02F53C-8890-464F-8908-9891B925EA3C}" type="presOf" srcId="{C1C755C4-FD5E-4F1F-B259-ADAD15B4D89A}" destId="{77E7B94E-6223-4418-B403-08E9A1545D80}" srcOrd="1" destOrd="0" presId="urn:microsoft.com/office/officeart/2009/3/layout/HorizontalOrganizationChart"/>
    <dgm:cxn modelId="{905F0E9F-EC49-4AB0-A58F-C9CFBA7AE313}" type="presOf" srcId="{C1C755C4-FD5E-4F1F-B259-ADAD15B4D89A}" destId="{5754DB8D-7B4E-4422-8145-DE3BB31B9C01}" srcOrd="0" destOrd="0" presId="urn:microsoft.com/office/officeart/2009/3/layout/HorizontalOrganizationChart"/>
    <dgm:cxn modelId="{F52A089D-EC98-4D3A-9792-D145E8826C55}" type="presOf" srcId="{2B5FBE03-4E5B-4E9A-91A0-058A7D3E515B}" destId="{3CCE318F-9FB6-4C36-B36C-709A3890D108}" srcOrd="0" destOrd="0" presId="urn:microsoft.com/office/officeart/2009/3/layout/HorizontalOrganizationChart"/>
    <dgm:cxn modelId="{F0E03542-20F8-43C2-93BC-1C9873CA16F8}" srcId="{2B5FBE03-4E5B-4E9A-91A0-058A7D3E515B}" destId="{9B8EFF74-D450-4681-82A0-F414ED442F91}" srcOrd="2" destOrd="0" parTransId="{938BBC19-649A-4287-9691-21AEC4280086}" sibTransId="{D819426A-5D9A-450F-B17F-066DB98354CD}"/>
    <dgm:cxn modelId="{16DFB65B-825F-4469-A019-E97AFEEE919B}" type="presOf" srcId="{B1BCF209-ECE6-4AE2-B46E-AC83295A88BF}" destId="{772FC669-170F-4A8E-A237-64DA08F5D23D}" srcOrd="0" destOrd="0" presId="urn:microsoft.com/office/officeart/2009/3/layout/HorizontalOrganizationChart"/>
    <dgm:cxn modelId="{EB0F626C-3A27-4A0C-89FC-6D37DCEC6CE1}" type="presOf" srcId="{D47FA18F-10CE-4EE1-9AED-F17016FB05F9}" destId="{9BF6A70C-1098-4B41-B581-0EA1D89299CF}" srcOrd="0" destOrd="0" presId="urn:microsoft.com/office/officeart/2009/3/layout/HorizontalOrganizationChart"/>
    <dgm:cxn modelId="{88BDD1AE-B420-4D97-94AB-A5A9E6C88380}" type="presOf" srcId="{99035CDC-1C40-4F74-BC80-5EB876E80F2A}" destId="{8366372F-113B-4EBC-AC40-07BAE6A29692}" srcOrd="1" destOrd="0" presId="urn:microsoft.com/office/officeart/2009/3/layout/HorizontalOrganizationChart"/>
    <dgm:cxn modelId="{42977CA2-D8F3-4561-9EEC-76FE8BADE0B9}" srcId="{17612A31-9420-4F6E-836F-6100D7D45F99}" destId="{2B5FBE03-4E5B-4E9A-91A0-058A7D3E515B}" srcOrd="0" destOrd="0" parTransId="{E78234EB-FBD8-4A16-B114-C23A13099E11}" sibTransId="{6E260EB1-E496-4666-A980-2C42A8B847FB}"/>
    <dgm:cxn modelId="{ECFDA238-7997-421E-AFFC-9FC3C1DCA024}" type="presOf" srcId="{99035CDC-1C40-4F74-BC80-5EB876E80F2A}" destId="{EAD9C0F6-D593-4C0D-88A9-B1D7314B08D5}" srcOrd="0" destOrd="0" presId="urn:microsoft.com/office/officeart/2009/3/layout/HorizontalOrganizationChart"/>
    <dgm:cxn modelId="{C1B1A212-EBDA-4586-94E9-BE031B99DB46}" type="presOf" srcId="{F2553080-4C46-441D-BCC3-C2638FB4F6F3}" destId="{BFE14C85-8E84-4E63-92AB-319703B2664E}" srcOrd="0" destOrd="0" presId="urn:microsoft.com/office/officeart/2009/3/layout/HorizontalOrganizationChart"/>
    <dgm:cxn modelId="{6E676380-ACA6-43FB-8B70-04505F2FBD02}" type="presOf" srcId="{CD6CEA27-1D82-4863-A68E-DF826213EBF1}" destId="{B70CDA82-E5EE-4D79-AE8F-9A1AF476619F}" srcOrd="0" destOrd="0" presId="urn:microsoft.com/office/officeart/2009/3/layout/HorizontalOrganizationChart"/>
    <dgm:cxn modelId="{D28A5B52-AAAF-42E6-B9C1-1EB0BCE9CA5D}" type="presOf" srcId="{CBEB594B-71E1-4196-A728-D378958FB350}" destId="{2F39366A-9430-4A9C-9D78-C0B0A2B567B4}" srcOrd="1" destOrd="0" presId="urn:microsoft.com/office/officeart/2009/3/layout/HorizontalOrganizationChart"/>
    <dgm:cxn modelId="{A1466F3D-B89A-4218-8F16-D9E7092AB991}" type="presParOf" srcId="{C5C51B1A-1771-45DA-8F2F-431B531EE4CD}" destId="{10DED5FE-9E60-4513-9C23-4A38F8D1F397}" srcOrd="0" destOrd="0" presId="urn:microsoft.com/office/officeart/2009/3/layout/HorizontalOrganizationChart"/>
    <dgm:cxn modelId="{EEB80F32-F491-45BD-89BD-20D337087DD3}" type="presParOf" srcId="{10DED5FE-9E60-4513-9C23-4A38F8D1F397}" destId="{F82568FD-6C99-423E-A1A4-7FC3786BB84E}" srcOrd="0" destOrd="0" presId="urn:microsoft.com/office/officeart/2009/3/layout/HorizontalOrganizationChart"/>
    <dgm:cxn modelId="{0925A44F-3041-4F30-A09A-2A4A66B351B0}" type="presParOf" srcId="{F82568FD-6C99-423E-A1A4-7FC3786BB84E}" destId="{3CCE318F-9FB6-4C36-B36C-709A3890D108}" srcOrd="0" destOrd="0" presId="urn:microsoft.com/office/officeart/2009/3/layout/HorizontalOrganizationChart"/>
    <dgm:cxn modelId="{CD940F78-0FCA-4AEF-8A65-6374FA486712}" type="presParOf" srcId="{F82568FD-6C99-423E-A1A4-7FC3786BB84E}" destId="{8B8F080D-276B-48FA-864D-8995348159DF}" srcOrd="1" destOrd="0" presId="urn:microsoft.com/office/officeart/2009/3/layout/HorizontalOrganizationChart"/>
    <dgm:cxn modelId="{3D632945-1333-411D-ADE4-2A5F2D83D3FB}" type="presParOf" srcId="{10DED5FE-9E60-4513-9C23-4A38F8D1F397}" destId="{7667343A-B0B3-4C80-802F-56D2B37560D9}" srcOrd="1" destOrd="0" presId="urn:microsoft.com/office/officeart/2009/3/layout/HorizontalOrganizationChart"/>
    <dgm:cxn modelId="{B563DBE9-3861-4F0F-899D-150EF5058DA2}" type="presParOf" srcId="{7667343A-B0B3-4C80-802F-56D2B37560D9}" destId="{BDE030FB-41C9-46D1-B201-60D9A0A498E7}" srcOrd="0" destOrd="0" presId="urn:microsoft.com/office/officeart/2009/3/layout/HorizontalOrganizationChart"/>
    <dgm:cxn modelId="{BBB33047-FD90-48D8-B526-5AAD46879AE9}" type="presParOf" srcId="{7667343A-B0B3-4C80-802F-56D2B37560D9}" destId="{C1279859-B36C-4D9A-A5C0-369DCBFCF60E}" srcOrd="1" destOrd="0" presId="urn:microsoft.com/office/officeart/2009/3/layout/HorizontalOrganizationChart"/>
    <dgm:cxn modelId="{8DA0059A-DA3B-400C-A31D-60A834FA6D18}" type="presParOf" srcId="{C1279859-B36C-4D9A-A5C0-369DCBFCF60E}" destId="{2DA13E4B-8C70-409D-9E26-E42B1F159E9A}" srcOrd="0" destOrd="0" presId="urn:microsoft.com/office/officeart/2009/3/layout/HorizontalOrganizationChart"/>
    <dgm:cxn modelId="{112CAB06-8B56-4932-8076-C4F038DDB3A8}" type="presParOf" srcId="{2DA13E4B-8C70-409D-9E26-E42B1F159E9A}" destId="{EAD9C0F6-D593-4C0D-88A9-B1D7314B08D5}" srcOrd="0" destOrd="0" presId="urn:microsoft.com/office/officeart/2009/3/layout/HorizontalOrganizationChart"/>
    <dgm:cxn modelId="{39480588-3D90-494A-A11A-EE0CD5EF071E}" type="presParOf" srcId="{2DA13E4B-8C70-409D-9E26-E42B1F159E9A}" destId="{8366372F-113B-4EBC-AC40-07BAE6A29692}" srcOrd="1" destOrd="0" presId="urn:microsoft.com/office/officeart/2009/3/layout/HorizontalOrganizationChart"/>
    <dgm:cxn modelId="{922E7812-6178-45DB-A193-837C107D4ADC}" type="presParOf" srcId="{C1279859-B36C-4D9A-A5C0-369DCBFCF60E}" destId="{702B91FE-7B24-4260-845E-18243053B298}" srcOrd="1" destOrd="0" presId="urn:microsoft.com/office/officeart/2009/3/layout/HorizontalOrganizationChart"/>
    <dgm:cxn modelId="{C513BE36-692D-4326-8A2F-86825023FE2E}" type="presParOf" srcId="{702B91FE-7B24-4260-845E-18243053B298}" destId="{EC7E02F9-31A0-4262-AC4C-5E14C9E16AD2}" srcOrd="0" destOrd="0" presId="urn:microsoft.com/office/officeart/2009/3/layout/HorizontalOrganizationChart"/>
    <dgm:cxn modelId="{6E03AADB-4CAB-43BE-8B20-E3119D2CA641}" type="presParOf" srcId="{702B91FE-7B24-4260-845E-18243053B298}" destId="{2581637E-C743-45DD-9DDE-5E66C8F02481}" srcOrd="1" destOrd="0" presId="urn:microsoft.com/office/officeart/2009/3/layout/HorizontalOrganizationChart"/>
    <dgm:cxn modelId="{C4F27845-639E-446E-8ABA-E0800AE81A3D}" type="presParOf" srcId="{2581637E-C743-45DD-9DDE-5E66C8F02481}" destId="{758DD0F3-BF52-48E5-9A85-E4A66BD3A99E}" srcOrd="0" destOrd="0" presId="urn:microsoft.com/office/officeart/2009/3/layout/HorizontalOrganizationChart"/>
    <dgm:cxn modelId="{1559892D-09A8-420D-97C4-C73F4FF4EF2C}" type="presParOf" srcId="{758DD0F3-BF52-48E5-9A85-E4A66BD3A99E}" destId="{BFE14C85-8E84-4E63-92AB-319703B2664E}" srcOrd="0" destOrd="0" presId="urn:microsoft.com/office/officeart/2009/3/layout/HorizontalOrganizationChart"/>
    <dgm:cxn modelId="{D018BF44-477E-49DF-8314-4F1E8017B2E5}" type="presParOf" srcId="{758DD0F3-BF52-48E5-9A85-E4A66BD3A99E}" destId="{770BC6C5-3423-4BF8-B988-B38CC462E76A}" srcOrd="1" destOrd="0" presId="urn:microsoft.com/office/officeart/2009/3/layout/HorizontalOrganizationChart"/>
    <dgm:cxn modelId="{77102016-A7B9-4DF8-8677-6ED3605168A4}" type="presParOf" srcId="{2581637E-C743-45DD-9DDE-5E66C8F02481}" destId="{62A2FB9F-B922-4967-BE84-CAD9DEF0EB74}" srcOrd="1" destOrd="0" presId="urn:microsoft.com/office/officeart/2009/3/layout/HorizontalOrganizationChart"/>
    <dgm:cxn modelId="{68287DC4-D078-4187-A515-C131A7F2EAD3}" type="presParOf" srcId="{2581637E-C743-45DD-9DDE-5E66C8F02481}" destId="{EA057475-B4AE-44F4-97BC-70F30C29DCC4}" srcOrd="2" destOrd="0" presId="urn:microsoft.com/office/officeart/2009/3/layout/HorizontalOrganizationChart"/>
    <dgm:cxn modelId="{5BB780A8-9365-4E17-B263-BE9DE42C9422}" type="presParOf" srcId="{702B91FE-7B24-4260-845E-18243053B298}" destId="{772FC669-170F-4A8E-A237-64DA08F5D23D}" srcOrd="2" destOrd="0" presId="urn:microsoft.com/office/officeart/2009/3/layout/HorizontalOrganizationChart"/>
    <dgm:cxn modelId="{6DAB1308-6591-45DD-AF8C-4EF0B8421DB4}" type="presParOf" srcId="{702B91FE-7B24-4260-845E-18243053B298}" destId="{7F1DB504-21AA-4D92-A277-288A1BA4BDC7}" srcOrd="3" destOrd="0" presId="urn:microsoft.com/office/officeart/2009/3/layout/HorizontalOrganizationChart"/>
    <dgm:cxn modelId="{2E54D908-B922-4B83-AC87-09EB0206029E}" type="presParOf" srcId="{7F1DB504-21AA-4D92-A277-288A1BA4BDC7}" destId="{8B2E0F07-9698-4ED1-96D8-042A4648679F}" srcOrd="0" destOrd="0" presId="urn:microsoft.com/office/officeart/2009/3/layout/HorizontalOrganizationChart"/>
    <dgm:cxn modelId="{E95A99EE-B0E3-4C59-A517-333BBF0EA2DB}" type="presParOf" srcId="{8B2E0F07-9698-4ED1-96D8-042A4648679F}" destId="{7919A647-F048-4AF4-A1DD-7FD0843DFB3F}" srcOrd="0" destOrd="0" presId="urn:microsoft.com/office/officeart/2009/3/layout/HorizontalOrganizationChart"/>
    <dgm:cxn modelId="{0CC11297-2E95-47FB-A256-0751B11223C2}" type="presParOf" srcId="{8B2E0F07-9698-4ED1-96D8-042A4648679F}" destId="{4395922C-028A-4172-9A6F-BD91E647D790}" srcOrd="1" destOrd="0" presId="urn:microsoft.com/office/officeart/2009/3/layout/HorizontalOrganizationChart"/>
    <dgm:cxn modelId="{21B934E9-50C9-4EC0-83FA-44B44D877695}" type="presParOf" srcId="{7F1DB504-21AA-4D92-A277-288A1BA4BDC7}" destId="{9A07E42C-E633-4869-B8DB-0E6979D57D5C}" srcOrd="1" destOrd="0" presId="urn:microsoft.com/office/officeart/2009/3/layout/HorizontalOrganizationChart"/>
    <dgm:cxn modelId="{A03CD579-9B61-492B-8C78-09AF93E6CDD2}" type="presParOf" srcId="{7F1DB504-21AA-4D92-A277-288A1BA4BDC7}" destId="{62427B1E-E366-446D-91DA-2C61CB13D66B}" srcOrd="2" destOrd="0" presId="urn:microsoft.com/office/officeart/2009/3/layout/HorizontalOrganizationChart"/>
    <dgm:cxn modelId="{BB5B4F1B-2D30-4B3B-B5C3-A6AA75A6D0D2}" type="presParOf" srcId="{C1279859-B36C-4D9A-A5C0-369DCBFCF60E}" destId="{8E4C6AAF-315D-4C95-ABE5-44C2D7E6064F}" srcOrd="2" destOrd="0" presId="urn:microsoft.com/office/officeart/2009/3/layout/HorizontalOrganizationChart"/>
    <dgm:cxn modelId="{334A1EF3-6597-4771-8DD5-F2BDB3D0F765}" type="presParOf" srcId="{7667343A-B0B3-4C80-802F-56D2B37560D9}" destId="{63C8A518-EC64-4CB4-A0BD-78E8876FF7C4}" srcOrd="2" destOrd="0" presId="urn:microsoft.com/office/officeart/2009/3/layout/HorizontalOrganizationChart"/>
    <dgm:cxn modelId="{E81B034B-1945-4B59-B762-90BA8C89423B}" type="presParOf" srcId="{7667343A-B0B3-4C80-802F-56D2B37560D9}" destId="{9B7FFBAD-B19E-4F11-9628-AA00A55AAAAA}" srcOrd="3" destOrd="0" presId="urn:microsoft.com/office/officeart/2009/3/layout/HorizontalOrganizationChart"/>
    <dgm:cxn modelId="{21A26F2E-F600-4D40-A23A-DA96BE8C9B97}" type="presParOf" srcId="{9B7FFBAD-B19E-4F11-9628-AA00A55AAAAA}" destId="{908ACE05-0F07-4E0B-A931-C90AF069D649}" srcOrd="0" destOrd="0" presId="urn:microsoft.com/office/officeart/2009/3/layout/HorizontalOrganizationChart"/>
    <dgm:cxn modelId="{D58649F0-664B-4887-948A-85A657CB3ADD}" type="presParOf" srcId="{908ACE05-0F07-4E0B-A931-C90AF069D649}" destId="{8F9C5384-A8C5-4C46-BF03-6302F90AED56}" srcOrd="0" destOrd="0" presId="urn:microsoft.com/office/officeart/2009/3/layout/HorizontalOrganizationChart"/>
    <dgm:cxn modelId="{A649D344-BA5F-4919-B553-0034F0301E67}" type="presParOf" srcId="{908ACE05-0F07-4E0B-A931-C90AF069D649}" destId="{9BD27708-64BB-4767-9FAE-E26616403FF0}" srcOrd="1" destOrd="0" presId="urn:microsoft.com/office/officeart/2009/3/layout/HorizontalOrganizationChart"/>
    <dgm:cxn modelId="{8ADC7708-D624-4B58-B6E5-E58E14CE9245}" type="presParOf" srcId="{9B7FFBAD-B19E-4F11-9628-AA00A55AAAAA}" destId="{6E2FAF1A-AA22-453B-ABF0-A9746D73DC4A}" srcOrd="1" destOrd="0" presId="urn:microsoft.com/office/officeart/2009/3/layout/HorizontalOrganizationChart"/>
    <dgm:cxn modelId="{A501EE69-0F6B-4313-9311-3D68B9959B62}" type="presParOf" srcId="{6E2FAF1A-AA22-453B-ABF0-A9746D73DC4A}" destId="{B70CDA82-E5EE-4D79-AE8F-9A1AF476619F}" srcOrd="0" destOrd="0" presId="urn:microsoft.com/office/officeart/2009/3/layout/HorizontalOrganizationChart"/>
    <dgm:cxn modelId="{83500751-F8DA-4767-80EF-C49F14D99DC1}" type="presParOf" srcId="{6E2FAF1A-AA22-453B-ABF0-A9746D73DC4A}" destId="{533EC2E0-FA38-4A89-A947-FE653D6A89EC}" srcOrd="1" destOrd="0" presId="urn:microsoft.com/office/officeart/2009/3/layout/HorizontalOrganizationChart"/>
    <dgm:cxn modelId="{3870B277-51D4-44DE-951F-D1E3C4D81050}" type="presParOf" srcId="{533EC2E0-FA38-4A89-A947-FE653D6A89EC}" destId="{4C44A506-417C-450E-996F-712E2A40F031}" srcOrd="0" destOrd="0" presId="urn:microsoft.com/office/officeart/2009/3/layout/HorizontalOrganizationChart"/>
    <dgm:cxn modelId="{57D39333-287F-4DB9-ABA8-FC7D4E70F32D}" type="presParOf" srcId="{4C44A506-417C-450E-996F-712E2A40F031}" destId="{A213B30D-1DC7-4103-A825-AF00291DD3BB}" srcOrd="0" destOrd="0" presId="urn:microsoft.com/office/officeart/2009/3/layout/HorizontalOrganizationChart"/>
    <dgm:cxn modelId="{7718107E-9BBA-4DCF-AD4A-859E08D1351C}" type="presParOf" srcId="{4C44A506-417C-450E-996F-712E2A40F031}" destId="{2F39366A-9430-4A9C-9D78-C0B0A2B567B4}" srcOrd="1" destOrd="0" presId="urn:microsoft.com/office/officeart/2009/3/layout/HorizontalOrganizationChart"/>
    <dgm:cxn modelId="{6E056441-D418-4057-8964-7A69F7245A9B}" type="presParOf" srcId="{533EC2E0-FA38-4A89-A947-FE653D6A89EC}" destId="{9BC4E23A-0004-4241-A4C1-4CCCED9B81E6}" srcOrd="1" destOrd="0" presId="urn:microsoft.com/office/officeart/2009/3/layout/HorizontalOrganizationChart"/>
    <dgm:cxn modelId="{3874443E-B894-41CD-88F8-71F5E3FD4F27}" type="presParOf" srcId="{533EC2E0-FA38-4A89-A947-FE653D6A89EC}" destId="{A1D054C8-6253-4DBB-8483-501A1B389CDF}" srcOrd="2" destOrd="0" presId="urn:microsoft.com/office/officeart/2009/3/layout/HorizontalOrganizationChart"/>
    <dgm:cxn modelId="{D064F502-C03D-4CB0-B552-42669AE8396A}" type="presParOf" srcId="{6E2FAF1A-AA22-453B-ABF0-A9746D73DC4A}" destId="{055BAFC6-6D58-41F9-A571-B3A5E778D7C3}" srcOrd="2" destOrd="0" presId="urn:microsoft.com/office/officeart/2009/3/layout/HorizontalOrganizationChart"/>
    <dgm:cxn modelId="{55948C71-96FE-4DB7-B2DB-3F4C3DE2BB19}" type="presParOf" srcId="{6E2FAF1A-AA22-453B-ABF0-A9746D73DC4A}" destId="{84F88163-2EAF-4634-9A85-B659526A6D35}" srcOrd="3" destOrd="0" presId="urn:microsoft.com/office/officeart/2009/3/layout/HorizontalOrganizationChart"/>
    <dgm:cxn modelId="{3DEAECB2-C39C-4900-99A1-8AA7AD34014F}" type="presParOf" srcId="{84F88163-2EAF-4634-9A85-B659526A6D35}" destId="{ABA16C0E-64B2-4E56-AF43-04B7FF68B317}" srcOrd="0" destOrd="0" presId="urn:microsoft.com/office/officeart/2009/3/layout/HorizontalOrganizationChart"/>
    <dgm:cxn modelId="{992C044D-E6AD-4377-A144-A0A663D63BE8}" type="presParOf" srcId="{ABA16C0E-64B2-4E56-AF43-04B7FF68B317}" destId="{A1B94882-478B-4668-9E02-03E867DE7AC3}" srcOrd="0" destOrd="0" presId="urn:microsoft.com/office/officeart/2009/3/layout/HorizontalOrganizationChart"/>
    <dgm:cxn modelId="{02454F6F-A3C7-478B-8CD5-BBBDCB3C59F7}" type="presParOf" srcId="{ABA16C0E-64B2-4E56-AF43-04B7FF68B317}" destId="{538ECA2B-61E4-447E-B80B-7F3E55A62F0F}" srcOrd="1" destOrd="0" presId="urn:microsoft.com/office/officeart/2009/3/layout/HorizontalOrganizationChart"/>
    <dgm:cxn modelId="{9DC17C31-EA4A-4D59-BEBF-0EBE207EB857}" type="presParOf" srcId="{84F88163-2EAF-4634-9A85-B659526A6D35}" destId="{39BE8AE4-B86F-4F82-837C-FFC8DFD41B56}" srcOrd="1" destOrd="0" presId="urn:microsoft.com/office/officeart/2009/3/layout/HorizontalOrganizationChart"/>
    <dgm:cxn modelId="{BA3E1971-B09A-437A-A4D3-5E15EDD7152A}" type="presParOf" srcId="{84F88163-2EAF-4634-9A85-B659526A6D35}" destId="{793EBCA9-D0F8-4535-BD77-7D7A52BD6504}" srcOrd="2" destOrd="0" presId="urn:microsoft.com/office/officeart/2009/3/layout/HorizontalOrganizationChart"/>
    <dgm:cxn modelId="{8062FEF0-D9F9-493B-8505-78ED7C81A6F4}" type="presParOf" srcId="{9B7FFBAD-B19E-4F11-9628-AA00A55AAAAA}" destId="{3AE4FA18-1513-44C1-A01A-477A0AC4CC9F}" srcOrd="2" destOrd="0" presId="urn:microsoft.com/office/officeart/2009/3/layout/HorizontalOrganizationChart"/>
    <dgm:cxn modelId="{295F274B-E322-47FC-8773-26E3C6CE09DD}" type="presParOf" srcId="{7667343A-B0B3-4C80-802F-56D2B37560D9}" destId="{021D29F9-6346-4404-9CE1-99BBD53D371A}" srcOrd="4" destOrd="0" presId="urn:microsoft.com/office/officeart/2009/3/layout/HorizontalOrganizationChart"/>
    <dgm:cxn modelId="{B41E06A4-A503-4E46-BB02-8FEA4B97C45F}" type="presParOf" srcId="{7667343A-B0B3-4C80-802F-56D2B37560D9}" destId="{D8762C4F-759B-4D4B-A7B2-7C052494AE02}" srcOrd="5" destOrd="0" presId="urn:microsoft.com/office/officeart/2009/3/layout/HorizontalOrganizationChart"/>
    <dgm:cxn modelId="{E1C4D4FE-8699-4AF3-BF67-6B77C2AD41E5}" type="presParOf" srcId="{D8762C4F-759B-4D4B-A7B2-7C052494AE02}" destId="{3FD09191-6341-4C57-976F-DFB441D21631}" srcOrd="0" destOrd="0" presId="urn:microsoft.com/office/officeart/2009/3/layout/HorizontalOrganizationChart"/>
    <dgm:cxn modelId="{CBCD9C8B-179C-46AE-983D-D0137B02E405}" type="presParOf" srcId="{3FD09191-6341-4C57-976F-DFB441D21631}" destId="{C2B74396-8983-4336-95BA-7DE12AB4D011}" srcOrd="0" destOrd="0" presId="urn:microsoft.com/office/officeart/2009/3/layout/HorizontalOrganizationChart"/>
    <dgm:cxn modelId="{A1FFD950-D5B4-4352-92A1-C92E21C34B34}" type="presParOf" srcId="{3FD09191-6341-4C57-976F-DFB441D21631}" destId="{AD28BB5F-6CDC-456E-8ABF-D3DD4DF48E94}" srcOrd="1" destOrd="0" presId="urn:microsoft.com/office/officeart/2009/3/layout/HorizontalOrganizationChart"/>
    <dgm:cxn modelId="{D4FB6F77-BF85-416D-AF49-26391DB730D7}" type="presParOf" srcId="{D8762C4F-759B-4D4B-A7B2-7C052494AE02}" destId="{2A279BB5-65A6-495B-A085-994124537648}" srcOrd="1" destOrd="0" presId="urn:microsoft.com/office/officeart/2009/3/layout/HorizontalOrganizationChart"/>
    <dgm:cxn modelId="{949584A8-B42F-4532-9075-E9DEB975116D}" type="presParOf" srcId="{2A279BB5-65A6-495B-A085-994124537648}" destId="{9BF6A70C-1098-4B41-B581-0EA1D89299CF}" srcOrd="0" destOrd="0" presId="urn:microsoft.com/office/officeart/2009/3/layout/HorizontalOrganizationChart"/>
    <dgm:cxn modelId="{1FA4CF33-099E-46C9-8F37-CDCD6B4D649A}" type="presParOf" srcId="{2A279BB5-65A6-495B-A085-994124537648}" destId="{7A1ED88A-71C4-415C-BF88-D22B774FFC98}" srcOrd="1" destOrd="0" presId="urn:microsoft.com/office/officeart/2009/3/layout/HorizontalOrganizationChart"/>
    <dgm:cxn modelId="{AF925E1B-FF3A-440C-A6FB-5EC3E05A957B}" type="presParOf" srcId="{7A1ED88A-71C4-415C-BF88-D22B774FFC98}" destId="{27192598-F8A3-4989-8B51-03584C9B19EF}" srcOrd="0" destOrd="0" presId="urn:microsoft.com/office/officeart/2009/3/layout/HorizontalOrganizationChart"/>
    <dgm:cxn modelId="{E9EA1E41-107B-453B-81FB-DA966F3E0DAD}" type="presParOf" srcId="{27192598-F8A3-4989-8B51-03584C9B19EF}" destId="{E4C0EAFD-B52E-41C2-B8FD-D9FF120F58A5}" srcOrd="0" destOrd="0" presId="urn:microsoft.com/office/officeart/2009/3/layout/HorizontalOrganizationChart"/>
    <dgm:cxn modelId="{477D21D8-539D-470B-8508-A40B5475F50A}" type="presParOf" srcId="{27192598-F8A3-4989-8B51-03584C9B19EF}" destId="{0CCE46C8-BD7D-49CD-B23A-41C6324398BD}" srcOrd="1" destOrd="0" presId="urn:microsoft.com/office/officeart/2009/3/layout/HorizontalOrganizationChart"/>
    <dgm:cxn modelId="{D6CF35E6-F3E3-42EB-ADC3-2197B313584D}" type="presParOf" srcId="{7A1ED88A-71C4-415C-BF88-D22B774FFC98}" destId="{9DA66C23-D919-46B4-B51F-BA3D2B686EF3}" srcOrd="1" destOrd="0" presId="urn:microsoft.com/office/officeart/2009/3/layout/HorizontalOrganizationChart"/>
    <dgm:cxn modelId="{22679056-5622-4412-8A52-EE9821FCF9D7}" type="presParOf" srcId="{7A1ED88A-71C4-415C-BF88-D22B774FFC98}" destId="{4856FEA8-7479-4148-99F4-C6B515C3068A}" srcOrd="2" destOrd="0" presId="urn:microsoft.com/office/officeart/2009/3/layout/HorizontalOrganizationChart"/>
    <dgm:cxn modelId="{F28E2E26-25C5-4B8C-9B90-1A3167ECCB2A}" type="presParOf" srcId="{2A279BB5-65A6-495B-A085-994124537648}" destId="{7797F69B-5C8D-45FD-A354-A790B658D34A}" srcOrd="2" destOrd="0" presId="urn:microsoft.com/office/officeart/2009/3/layout/HorizontalOrganizationChart"/>
    <dgm:cxn modelId="{7E467A6A-AF8F-427B-92FF-DBC08B7C5941}" type="presParOf" srcId="{2A279BB5-65A6-495B-A085-994124537648}" destId="{AB762A3C-02C4-4866-8318-6A6C5F1B3FCA}" srcOrd="3" destOrd="0" presId="urn:microsoft.com/office/officeart/2009/3/layout/HorizontalOrganizationChart"/>
    <dgm:cxn modelId="{628ABE55-99CE-4DB0-825A-08340FE2CE63}" type="presParOf" srcId="{AB762A3C-02C4-4866-8318-6A6C5F1B3FCA}" destId="{CEE4ABE5-E283-404E-9653-FB0175A910EF}" srcOrd="0" destOrd="0" presId="urn:microsoft.com/office/officeart/2009/3/layout/HorizontalOrganizationChart"/>
    <dgm:cxn modelId="{9064F39B-80E9-499E-8A0F-94290A056893}" type="presParOf" srcId="{CEE4ABE5-E283-404E-9653-FB0175A910EF}" destId="{5754DB8D-7B4E-4422-8145-DE3BB31B9C01}" srcOrd="0" destOrd="0" presId="urn:microsoft.com/office/officeart/2009/3/layout/HorizontalOrganizationChart"/>
    <dgm:cxn modelId="{CC806FA8-D0DD-4072-8D5E-8B83D3146D41}" type="presParOf" srcId="{CEE4ABE5-E283-404E-9653-FB0175A910EF}" destId="{77E7B94E-6223-4418-B403-08E9A1545D80}" srcOrd="1" destOrd="0" presId="urn:microsoft.com/office/officeart/2009/3/layout/HorizontalOrganizationChart"/>
    <dgm:cxn modelId="{DBE0B1CE-9E56-4040-886D-057C0DB4C937}" type="presParOf" srcId="{AB762A3C-02C4-4866-8318-6A6C5F1B3FCA}" destId="{75BF2C0E-A789-4629-8CB2-BAB183C7B09B}" srcOrd="1" destOrd="0" presId="urn:microsoft.com/office/officeart/2009/3/layout/HorizontalOrganizationChart"/>
    <dgm:cxn modelId="{F3FE436E-6CC1-4169-A4EC-CB9F30EBC6D6}" type="presParOf" srcId="{AB762A3C-02C4-4866-8318-6A6C5F1B3FCA}" destId="{51E95758-5548-4831-8D9D-0C4C18644D88}" srcOrd="2" destOrd="0" presId="urn:microsoft.com/office/officeart/2009/3/layout/HorizontalOrganizationChart"/>
    <dgm:cxn modelId="{A0704336-AD9D-479F-B2C6-D024A11BD2EB}" type="presParOf" srcId="{D8762C4F-759B-4D4B-A7B2-7C052494AE02}" destId="{6049E19B-2BF0-4F1E-B0FD-77AB4A498C7D}" srcOrd="2" destOrd="0" presId="urn:microsoft.com/office/officeart/2009/3/layout/HorizontalOrganizationChart"/>
    <dgm:cxn modelId="{B6373449-FCA4-4411-BE14-242002DC2419}" type="presParOf" srcId="{10DED5FE-9E60-4513-9C23-4A38F8D1F397}" destId="{00CAE1E0-05EB-47D7-950F-FC1E5EEA2015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12A31-9420-4F6E-836F-6100D7D45F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B5FBE03-4E5B-4E9A-91A0-058A7D3E515B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Tipos de variables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78234EB-FBD8-4A16-B114-C23A13099E11}" type="parTrans" cxnId="{42977CA2-D8F3-4561-9EEC-76FE8BADE0B9}">
      <dgm:prSet/>
      <dgm:spPr/>
      <dgm:t>
        <a:bodyPr/>
        <a:lstStyle/>
        <a:p>
          <a:pPr algn="just"/>
          <a:endParaRPr lang="es-CL" sz="1400"/>
        </a:p>
      </dgm:t>
    </dgm:pt>
    <dgm:pt modelId="{6E260EB1-E496-4666-A980-2C42A8B847FB}" type="sibTrans" cxnId="{42977CA2-D8F3-4561-9EEC-76FE8BADE0B9}">
      <dgm:prSet/>
      <dgm:spPr/>
      <dgm:t>
        <a:bodyPr/>
        <a:lstStyle/>
        <a:p>
          <a:pPr algn="just"/>
          <a:endParaRPr lang="es-CL" sz="1400"/>
        </a:p>
      </dgm:t>
    </dgm:pt>
    <dgm:pt modelId="{9B8EFF74-D450-4681-82A0-F414ED442F91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Reales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38BBC19-649A-4287-9691-21AEC4280086}" type="parTrans" cxnId="{F0E03542-20F8-43C2-93BC-1C9873CA16F8}">
      <dgm:prSet/>
      <dgm:spPr>
        <a:ln>
          <a:solidFill>
            <a:schemeClr val="tx1"/>
          </a:solidFill>
        </a:ln>
      </dgm:spPr>
      <dgm:t>
        <a:bodyPr/>
        <a:lstStyle/>
        <a:p>
          <a:pPr algn="just"/>
          <a:endParaRPr lang="es-CL" sz="1400"/>
        </a:p>
      </dgm:t>
    </dgm:pt>
    <dgm:pt modelId="{D819426A-5D9A-450F-B17F-066DB98354CD}" type="sibTrans" cxnId="{F0E03542-20F8-43C2-93BC-1C9873CA16F8}">
      <dgm:prSet/>
      <dgm:spPr/>
      <dgm:t>
        <a:bodyPr/>
        <a:lstStyle/>
        <a:p>
          <a:pPr algn="just"/>
          <a:endParaRPr lang="es-CL" sz="1400"/>
        </a:p>
      </dgm:t>
    </dgm:pt>
    <dgm:pt modelId="{99035CDC-1C40-4F74-BC80-5EB876E80F2A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pPr algn="ctr"/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Endógenas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FF2FB6F-70FB-4E58-89DB-D48904CE6DF9}" type="parTrans" cxnId="{901FFCC7-B23C-40A8-A7B5-72FE107CD54D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 sz="1400"/>
        </a:p>
      </dgm:t>
    </dgm:pt>
    <dgm:pt modelId="{1C02B434-2D76-4E73-B462-A75ECAE20614}" type="sibTrans" cxnId="{901FFCC7-B23C-40A8-A7B5-72FE107CD54D}">
      <dgm:prSet/>
      <dgm:spPr/>
      <dgm:t>
        <a:bodyPr/>
        <a:lstStyle/>
        <a:p>
          <a:endParaRPr lang="es-CL" sz="1400"/>
        </a:p>
      </dgm:t>
    </dgm:pt>
    <dgm:pt modelId="{690E23F5-CE40-4F79-AA52-ABE4FC24AA59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Exógenas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650626-5650-48E6-AF46-ABE2CFC9AEA5}" type="parTrans" cxnId="{F840990B-C0C3-47E6-96C0-230719646101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2F3D2C47-D762-4D87-93E3-CF17BDE04852}" type="sibTrans" cxnId="{F840990B-C0C3-47E6-96C0-230719646101}">
      <dgm:prSet/>
      <dgm:spPr/>
      <dgm:t>
        <a:bodyPr/>
        <a:lstStyle/>
        <a:p>
          <a:endParaRPr lang="es-CL"/>
        </a:p>
      </dgm:t>
    </dgm:pt>
    <dgm:pt modelId="{810828B3-21F5-424D-919C-334A10EE6307}">
      <dgm:prSet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Nominales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B25BE4-73AE-45BC-BCA4-AC9ECB726698}" type="parTrans" cxnId="{788020B1-E47D-4084-8EC7-DC114BECDA38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4BB72195-4CDB-46A6-883D-95057E6D5E5A}" type="sibTrans" cxnId="{788020B1-E47D-4084-8EC7-DC114BECDA38}">
      <dgm:prSet/>
      <dgm:spPr/>
      <dgm:t>
        <a:bodyPr/>
        <a:lstStyle/>
        <a:p>
          <a:endParaRPr lang="es-CL"/>
        </a:p>
      </dgm:t>
    </dgm:pt>
    <dgm:pt modelId="{47D60FFB-B12C-4FDC-AC67-8BA8AC671B54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stock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127AB7D-8CEA-41C5-A8EE-42FCE510506C}" type="parTrans" cxnId="{2373A20E-05AE-4EB8-A5EF-FF5B3468F12C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A1A32469-A274-42C9-A6AC-3940C7D5A78A}" type="sibTrans" cxnId="{2373A20E-05AE-4EB8-A5EF-FF5B3468F12C}">
      <dgm:prSet/>
      <dgm:spPr/>
      <dgm:t>
        <a:bodyPr/>
        <a:lstStyle/>
        <a:p>
          <a:endParaRPr lang="es-CL"/>
        </a:p>
      </dgm:t>
    </dgm:pt>
    <dgm:pt modelId="{85BC50E2-0D27-42C6-8B6D-2A3DF28E7CAF}">
      <dgm:prSet phldrT="[Texto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s-CL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flujo</a:t>
          </a:r>
          <a:endParaRPr lang="es-CL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759BA42-DC42-4456-A858-CD49E9218AF2}" type="parTrans" cxnId="{7E483191-D3D5-45CF-AC0C-9330BEB268DB}">
      <dgm:prSet/>
      <dgm:spPr>
        <a:ln>
          <a:solidFill>
            <a:schemeClr val="tx1"/>
          </a:solidFill>
        </a:ln>
      </dgm:spPr>
      <dgm:t>
        <a:bodyPr/>
        <a:lstStyle/>
        <a:p>
          <a:endParaRPr lang="es-CL"/>
        </a:p>
      </dgm:t>
    </dgm:pt>
    <dgm:pt modelId="{41A63E15-7714-4A4B-8C56-2FDB1A2C2D5D}" type="sibTrans" cxnId="{7E483191-D3D5-45CF-AC0C-9330BEB268DB}">
      <dgm:prSet/>
      <dgm:spPr/>
      <dgm:t>
        <a:bodyPr/>
        <a:lstStyle/>
        <a:p>
          <a:endParaRPr lang="es-CL"/>
        </a:p>
      </dgm:t>
    </dgm:pt>
    <dgm:pt modelId="{C5C51B1A-1771-45DA-8F2F-431B531EE4CD}" type="pres">
      <dgm:prSet presAssocID="{17612A31-9420-4F6E-836F-6100D7D45F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0DED5FE-9E60-4513-9C23-4A38F8D1F397}" type="pres">
      <dgm:prSet presAssocID="{2B5FBE03-4E5B-4E9A-91A0-058A7D3E515B}" presName="hierRoot1" presStyleCnt="0">
        <dgm:presLayoutVars>
          <dgm:hierBranch val="init"/>
        </dgm:presLayoutVars>
      </dgm:prSet>
      <dgm:spPr/>
    </dgm:pt>
    <dgm:pt modelId="{F82568FD-6C99-423E-A1A4-7FC3786BB84E}" type="pres">
      <dgm:prSet presAssocID="{2B5FBE03-4E5B-4E9A-91A0-058A7D3E515B}" presName="rootComposite1" presStyleCnt="0"/>
      <dgm:spPr/>
    </dgm:pt>
    <dgm:pt modelId="{3CCE318F-9FB6-4C36-B36C-709A3890D108}" type="pres">
      <dgm:prSet presAssocID="{2B5FBE03-4E5B-4E9A-91A0-058A7D3E515B}" presName="rootText1" presStyleLbl="node0" presStyleIdx="0" presStyleCnt="1" custScaleX="73720" custScaleY="41468" custLinFactNeighborY="-881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B8F080D-276B-48FA-864D-8995348159DF}" type="pres">
      <dgm:prSet presAssocID="{2B5FBE03-4E5B-4E9A-91A0-058A7D3E515B}" presName="rootConnector1" presStyleLbl="node1" presStyleIdx="0" presStyleCnt="0"/>
      <dgm:spPr/>
      <dgm:t>
        <a:bodyPr/>
        <a:lstStyle/>
        <a:p>
          <a:endParaRPr lang="es-CL"/>
        </a:p>
      </dgm:t>
    </dgm:pt>
    <dgm:pt modelId="{7667343A-B0B3-4C80-802F-56D2B37560D9}" type="pres">
      <dgm:prSet presAssocID="{2B5FBE03-4E5B-4E9A-91A0-058A7D3E515B}" presName="hierChild2" presStyleCnt="0"/>
      <dgm:spPr/>
    </dgm:pt>
    <dgm:pt modelId="{BDE030FB-41C9-46D1-B201-60D9A0A498E7}" type="pres">
      <dgm:prSet presAssocID="{2FF2FB6F-70FB-4E58-89DB-D48904CE6DF9}" presName="Name64" presStyleLbl="parChTrans1D2" presStyleIdx="0" presStyleCnt="6"/>
      <dgm:spPr/>
      <dgm:t>
        <a:bodyPr/>
        <a:lstStyle/>
        <a:p>
          <a:endParaRPr lang="es-CL"/>
        </a:p>
      </dgm:t>
    </dgm:pt>
    <dgm:pt modelId="{C1279859-B36C-4D9A-A5C0-369DCBFCF60E}" type="pres">
      <dgm:prSet presAssocID="{99035CDC-1C40-4F74-BC80-5EB876E80F2A}" presName="hierRoot2" presStyleCnt="0">
        <dgm:presLayoutVars>
          <dgm:hierBranch val="init"/>
        </dgm:presLayoutVars>
      </dgm:prSet>
      <dgm:spPr/>
    </dgm:pt>
    <dgm:pt modelId="{2DA13E4B-8C70-409D-9E26-E42B1F159E9A}" type="pres">
      <dgm:prSet presAssocID="{99035CDC-1C40-4F74-BC80-5EB876E80F2A}" presName="rootComposite" presStyleCnt="0"/>
      <dgm:spPr/>
    </dgm:pt>
    <dgm:pt modelId="{EAD9C0F6-D593-4C0D-88A9-B1D7314B08D5}" type="pres">
      <dgm:prSet presAssocID="{99035CDC-1C40-4F74-BC80-5EB876E80F2A}" presName="rootText" presStyleLbl="node2" presStyleIdx="0" presStyleCnt="6" custScaleX="73720" custScaleY="41468" custLinFactNeighborY="2487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66372F-113B-4EBC-AC40-07BAE6A29692}" type="pres">
      <dgm:prSet presAssocID="{99035CDC-1C40-4F74-BC80-5EB876E80F2A}" presName="rootConnector" presStyleLbl="node2" presStyleIdx="0" presStyleCnt="6"/>
      <dgm:spPr/>
      <dgm:t>
        <a:bodyPr/>
        <a:lstStyle/>
        <a:p>
          <a:endParaRPr lang="es-CL"/>
        </a:p>
      </dgm:t>
    </dgm:pt>
    <dgm:pt modelId="{702B91FE-7B24-4260-845E-18243053B298}" type="pres">
      <dgm:prSet presAssocID="{99035CDC-1C40-4F74-BC80-5EB876E80F2A}" presName="hierChild4" presStyleCnt="0"/>
      <dgm:spPr/>
    </dgm:pt>
    <dgm:pt modelId="{8E4C6AAF-315D-4C95-ABE5-44C2D7E6064F}" type="pres">
      <dgm:prSet presAssocID="{99035CDC-1C40-4F74-BC80-5EB876E80F2A}" presName="hierChild5" presStyleCnt="0"/>
      <dgm:spPr/>
    </dgm:pt>
    <dgm:pt modelId="{63C8A518-EC64-4CB4-A0BD-78E8876FF7C4}" type="pres">
      <dgm:prSet presAssocID="{9F650626-5650-48E6-AF46-ABE2CFC9AEA5}" presName="Name64" presStyleLbl="parChTrans1D2" presStyleIdx="1" presStyleCnt="6"/>
      <dgm:spPr/>
      <dgm:t>
        <a:bodyPr/>
        <a:lstStyle/>
        <a:p>
          <a:endParaRPr lang="es-CL"/>
        </a:p>
      </dgm:t>
    </dgm:pt>
    <dgm:pt modelId="{9B7FFBAD-B19E-4F11-9628-AA00A55AAAAA}" type="pres">
      <dgm:prSet presAssocID="{690E23F5-CE40-4F79-AA52-ABE4FC24AA59}" presName="hierRoot2" presStyleCnt="0">
        <dgm:presLayoutVars>
          <dgm:hierBranch val="init"/>
        </dgm:presLayoutVars>
      </dgm:prSet>
      <dgm:spPr/>
    </dgm:pt>
    <dgm:pt modelId="{908ACE05-0F07-4E0B-A931-C90AF069D649}" type="pres">
      <dgm:prSet presAssocID="{690E23F5-CE40-4F79-AA52-ABE4FC24AA59}" presName="rootComposite" presStyleCnt="0"/>
      <dgm:spPr/>
    </dgm:pt>
    <dgm:pt modelId="{8F9C5384-A8C5-4C46-BF03-6302F90AED56}" type="pres">
      <dgm:prSet presAssocID="{690E23F5-CE40-4F79-AA52-ABE4FC24AA59}" presName="rootText" presStyleLbl="node2" presStyleIdx="1" presStyleCnt="6" custScaleX="73720" custScaleY="41468" custLinFactNeighborY="1511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BD27708-64BB-4767-9FAE-E26616403FF0}" type="pres">
      <dgm:prSet presAssocID="{690E23F5-CE40-4F79-AA52-ABE4FC24AA59}" presName="rootConnector" presStyleLbl="node2" presStyleIdx="1" presStyleCnt="6"/>
      <dgm:spPr/>
      <dgm:t>
        <a:bodyPr/>
        <a:lstStyle/>
        <a:p>
          <a:endParaRPr lang="es-CL"/>
        </a:p>
      </dgm:t>
    </dgm:pt>
    <dgm:pt modelId="{6E2FAF1A-AA22-453B-ABF0-A9746D73DC4A}" type="pres">
      <dgm:prSet presAssocID="{690E23F5-CE40-4F79-AA52-ABE4FC24AA59}" presName="hierChild4" presStyleCnt="0"/>
      <dgm:spPr/>
    </dgm:pt>
    <dgm:pt modelId="{3AE4FA18-1513-44C1-A01A-477A0AC4CC9F}" type="pres">
      <dgm:prSet presAssocID="{690E23F5-CE40-4F79-AA52-ABE4FC24AA59}" presName="hierChild5" presStyleCnt="0"/>
      <dgm:spPr/>
    </dgm:pt>
    <dgm:pt modelId="{C7C65163-C9F1-4315-8BC2-2BCB9AD4BB49}" type="pres">
      <dgm:prSet presAssocID="{FAB25BE4-73AE-45BC-BCA4-AC9ECB726698}" presName="Name64" presStyleLbl="parChTrans1D2" presStyleIdx="2" presStyleCnt="6"/>
      <dgm:spPr/>
      <dgm:t>
        <a:bodyPr/>
        <a:lstStyle/>
        <a:p>
          <a:endParaRPr lang="es-CL"/>
        </a:p>
      </dgm:t>
    </dgm:pt>
    <dgm:pt modelId="{0F97F849-8AC1-42F6-AD02-B8F927457661}" type="pres">
      <dgm:prSet presAssocID="{810828B3-21F5-424D-919C-334A10EE6307}" presName="hierRoot2" presStyleCnt="0">
        <dgm:presLayoutVars>
          <dgm:hierBranch val="init"/>
        </dgm:presLayoutVars>
      </dgm:prSet>
      <dgm:spPr/>
    </dgm:pt>
    <dgm:pt modelId="{8EB1D325-DC90-4F83-B349-17CF512D17D8}" type="pres">
      <dgm:prSet presAssocID="{810828B3-21F5-424D-919C-334A10EE6307}" presName="rootComposite" presStyleCnt="0"/>
      <dgm:spPr/>
    </dgm:pt>
    <dgm:pt modelId="{D5F71374-056A-400A-8E9A-C2AEDB6D337B}" type="pres">
      <dgm:prSet presAssocID="{810828B3-21F5-424D-919C-334A10EE6307}" presName="rootText" presStyleLbl="node2" presStyleIdx="2" presStyleCnt="6" custScaleX="73720" custScaleY="41468" custLinFactNeighborY="534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85757D3-85DF-4891-BE3D-AA9BB56C54B4}" type="pres">
      <dgm:prSet presAssocID="{810828B3-21F5-424D-919C-334A10EE6307}" presName="rootConnector" presStyleLbl="node2" presStyleIdx="2" presStyleCnt="6"/>
      <dgm:spPr/>
      <dgm:t>
        <a:bodyPr/>
        <a:lstStyle/>
        <a:p>
          <a:endParaRPr lang="es-CL"/>
        </a:p>
      </dgm:t>
    </dgm:pt>
    <dgm:pt modelId="{AA449B5A-1B7E-4ECA-85E8-0F4A6DDC5FF1}" type="pres">
      <dgm:prSet presAssocID="{810828B3-21F5-424D-919C-334A10EE6307}" presName="hierChild4" presStyleCnt="0"/>
      <dgm:spPr/>
    </dgm:pt>
    <dgm:pt modelId="{0C0C1FAB-DE27-4E39-B4DC-70E1E1AACB06}" type="pres">
      <dgm:prSet presAssocID="{810828B3-21F5-424D-919C-334A10EE6307}" presName="hierChild5" presStyleCnt="0"/>
      <dgm:spPr/>
    </dgm:pt>
    <dgm:pt modelId="{021D29F9-6346-4404-9CE1-99BBD53D371A}" type="pres">
      <dgm:prSet presAssocID="{938BBC19-649A-4287-9691-21AEC4280086}" presName="Name64" presStyleLbl="parChTrans1D2" presStyleIdx="3" presStyleCnt="6"/>
      <dgm:spPr/>
      <dgm:t>
        <a:bodyPr/>
        <a:lstStyle/>
        <a:p>
          <a:endParaRPr lang="es-CL"/>
        </a:p>
      </dgm:t>
    </dgm:pt>
    <dgm:pt modelId="{D8762C4F-759B-4D4B-A7B2-7C052494AE02}" type="pres">
      <dgm:prSet presAssocID="{9B8EFF74-D450-4681-82A0-F414ED442F91}" presName="hierRoot2" presStyleCnt="0">
        <dgm:presLayoutVars>
          <dgm:hierBranch val="init"/>
        </dgm:presLayoutVars>
      </dgm:prSet>
      <dgm:spPr/>
    </dgm:pt>
    <dgm:pt modelId="{3FD09191-6341-4C57-976F-DFB441D21631}" type="pres">
      <dgm:prSet presAssocID="{9B8EFF74-D450-4681-82A0-F414ED442F91}" presName="rootComposite" presStyleCnt="0"/>
      <dgm:spPr/>
    </dgm:pt>
    <dgm:pt modelId="{C2B74396-8983-4336-95BA-7DE12AB4D011}" type="pres">
      <dgm:prSet presAssocID="{9B8EFF74-D450-4681-82A0-F414ED442F91}" presName="rootText" presStyleLbl="node2" presStyleIdx="3" presStyleCnt="6" custScaleX="73720" custScaleY="41468" custLinFactNeighborY="164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28BB5F-6CDC-456E-8ABF-D3DD4DF48E94}" type="pres">
      <dgm:prSet presAssocID="{9B8EFF74-D450-4681-82A0-F414ED442F91}" presName="rootConnector" presStyleLbl="node2" presStyleIdx="3" presStyleCnt="6"/>
      <dgm:spPr/>
      <dgm:t>
        <a:bodyPr/>
        <a:lstStyle/>
        <a:p>
          <a:endParaRPr lang="es-CL"/>
        </a:p>
      </dgm:t>
    </dgm:pt>
    <dgm:pt modelId="{2A279BB5-65A6-495B-A085-994124537648}" type="pres">
      <dgm:prSet presAssocID="{9B8EFF74-D450-4681-82A0-F414ED442F91}" presName="hierChild4" presStyleCnt="0"/>
      <dgm:spPr/>
    </dgm:pt>
    <dgm:pt modelId="{6049E19B-2BF0-4F1E-B0FD-77AB4A498C7D}" type="pres">
      <dgm:prSet presAssocID="{9B8EFF74-D450-4681-82A0-F414ED442F91}" presName="hierChild5" presStyleCnt="0"/>
      <dgm:spPr/>
    </dgm:pt>
    <dgm:pt modelId="{06EEDE00-3AC3-4605-B08F-B5E658FFC3B6}" type="pres">
      <dgm:prSet presAssocID="{F127AB7D-8CEA-41C5-A8EE-42FCE510506C}" presName="Name64" presStyleLbl="parChTrans1D2" presStyleIdx="4" presStyleCnt="6"/>
      <dgm:spPr/>
      <dgm:t>
        <a:bodyPr/>
        <a:lstStyle/>
        <a:p>
          <a:endParaRPr lang="es-CL"/>
        </a:p>
      </dgm:t>
    </dgm:pt>
    <dgm:pt modelId="{138A186A-4E22-4F1A-B68B-AB60DD9C0456}" type="pres">
      <dgm:prSet presAssocID="{47D60FFB-B12C-4FDC-AC67-8BA8AC671B54}" presName="hierRoot2" presStyleCnt="0">
        <dgm:presLayoutVars>
          <dgm:hierBranch val="init"/>
        </dgm:presLayoutVars>
      </dgm:prSet>
      <dgm:spPr/>
    </dgm:pt>
    <dgm:pt modelId="{49DA8B1D-1561-4BD0-8AD1-099DE629C87B}" type="pres">
      <dgm:prSet presAssocID="{47D60FFB-B12C-4FDC-AC67-8BA8AC671B54}" presName="rootComposite" presStyleCnt="0"/>
      <dgm:spPr/>
    </dgm:pt>
    <dgm:pt modelId="{F2A8C593-D323-4407-8AF4-A2BE31238A71}" type="pres">
      <dgm:prSet presAssocID="{47D60FFB-B12C-4FDC-AC67-8BA8AC671B54}" presName="rootText" presStyleLbl="node2" presStyleIdx="4" presStyleCnt="6" custScaleX="73720" custScaleY="41468" custLinFactNeighborY="-299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6772EE6-52B3-44BA-B1EC-DFFD74D871D6}" type="pres">
      <dgm:prSet presAssocID="{47D60FFB-B12C-4FDC-AC67-8BA8AC671B54}" presName="rootConnector" presStyleLbl="node2" presStyleIdx="4" presStyleCnt="6"/>
      <dgm:spPr/>
      <dgm:t>
        <a:bodyPr/>
        <a:lstStyle/>
        <a:p>
          <a:endParaRPr lang="es-CL"/>
        </a:p>
      </dgm:t>
    </dgm:pt>
    <dgm:pt modelId="{54DF1092-9E9B-4006-A748-E014E42729AE}" type="pres">
      <dgm:prSet presAssocID="{47D60FFB-B12C-4FDC-AC67-8BA8AC671B54}" presName="hierChild4" presStyleCnt="0"/>
      <dgm:spPr/>
    </dgm:pt>
    <dgm:pt modelId="{0BD57096-1A93-4355-BD1E-0CE90058C457}" type="pres">
      <dgm:prSet presAssocID="{47D60FFB-B12C-4FDC-AC67-8BA8AC671B54}" presName="hierChild5" presStyleCnt="0"/>
      <dgm:spPr/>
    </dgm:pt>
    <dgm:pt modelId="{971EAFD6-FEC1-4325-A897-6B5CF2EC76B7}" type="pres">
      <dgm:prSet presAssocID="{7759BA42-DC42-4456-A858-CD49E9218AF2}" presName="Name64" presStyleLbl="parChTrans1D2" presStyleIdx="5" presStyleCnt="6"/>
      <dgm:spPr/>
      <dgm:t>
        <a:bodyPr/>
        <a:lstStyle/>
        <a:p>
          <a:endParaRPr lang="es-CL"/>
        </a:p>
      </dgm:t>
    </dgm:pt>
    <dgm:pt modelId="{B9A20216-0C84-435D-9BAD-BBA956D2E6AA}" type="pres">
      <dgm:prSet presAssocID="{85BC50E2-0D27-42C6-8B6D-2A3DF28E7CAF}" presName="hierRoot2" presStyleCnt="0">
        <dgm:presLayoutVars>
          <dgm:hierBranch val="init"/>
        </dgm:presLayoutVars>
      </dgm:prSet>
      <dgm:spPr/>
    </dgm:pt>
    <dgm:pt modelId="{3BBD60CA-989D-4AF7-85C2-EF5AF8B6FA88}" type="pres">
      <dgm:prSet presAssocID="{85BC50E2-0D27-42C6-8B6D-2A3DF28E7CAF}" presName="rootComposite" presStyleCnt="0"/>
      <dgm:spPr/>
    </dgm:pt>
    <dgm:pt modelId="{5FD5261F-10C0-4E17-BE75-587CA6E4BC68}" type="pres">
      <dgm:prSet presAssocID="{85BC50E2-0D27-42C6-8B6D-2A3DF28E7CAF}" presName="rootText" presStyleLbl="node2" presStyleIdx="5" presStyleCnt="6" custScaleX="73720" custScaleY="41468" custLinFactNeighborY="-1275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761F585-F427-40F2-8D5E-D91938BBDA62}" type="pres">
      <dgm:prSet presAssocID="{85BC50E2-0D27-42C6-8B6D-2A3DF28E7CAF}" presName="rootConnector" presStyleLbl="node2" presStyleIdx="5" presStyleCnt="6"/>
      <dgm:spPr/>
      <dgm:t>
        <a:bodyPr/>
        <a:lstStyle/>
        <a:p>
          <a:endParaRPr lang="es-CL"/>
        </a:p>
      </dgm:t>
    </dgm:pt>
    <dgm:pt modelId="{5D6409EE-754E-4BE5-ADB6-8B8D1C924B4D}" type="pres">
      <dgm:prSet presAssocID="{85BC50E2-0D27-42C6-8B6D-2A3DF28E7CAF}" presName="hierChild4" presStyleCnt="0"/>
      <dgm:spPr/>
    </dgm:pt>
    <dgm:pt modelId="{B8C83BCB-31DB-4982-8A6A-24194934BA37}" type="pres">
      <dgm:prSet presAssocID="{85BC50E2-0D27-42C6-8B6D-2A3DF28E7CAF}" presName="hierChild5" presStyleCnt="0"/>
      <dgm:spPr/>
    </dgm:pt>
    <dgm:pt modelId="{00CAE1E0-05EB-47D7-950F-FC1E5EEA2015}" type="pres">
      <dgm:prSet presAssocID="{2B5FBE03-4E5B-4E9A-91A0-058A7D3E515B}" presName="hierChild3" presStyleCnt="0"/>
      <dgm:spPr/>
    </dgm:pt>
  </dgm:ptLst>
  <dgm:cxnLst>
    <dgm:cxn modelId="{2373A20E-05AE-4EB8-A5EF-FF5B3468F12C}" srcId="{2B5FBE03-4E5B-4E9A-91A0-058A7D3E515B}" destId="{47D60FFB-B12C-4FDC-AC67-8BA8AC671B54}" srcOrd="4" destOrd="0" parTransId="{F127AB7D-8CEA-41C5-A8EE-42FCE510506C}" sibTransId="{A1A32469-A274-42C9-A6AC-3940C7D5A78A}"/>
    <dgm:cxn modelId="{8741EADE-E8B0-4974-A6F8-DAEA999BF3DD}" type="presOf" srcId="{2B5FBE03-4E5B-4E9A-91A0-058A7D3E515B}" destId="{8B8F080D-276B-48FA-864D-8995348159DF}" srcOrd="1" destOrd="0" presId="urn:microsoft.com/office/officeart/2009/3/layout/HorizontalOrganizationChart"/>
    <dgm:cxn modelId="{901FFCC7-B23C-40A8-A7B5-72FE107CD54D}" srcId="{2B5FBE03-4E5B-4E9A-91A0-058A7D3E515B}" destId="{99035CDC-1C40-4F74-BC80-5EB876E80F2A}" srcOrd="0" destOrd="0" parTransId="{2FF2FB6F-70FB-4E58-89DB-D48904CE6DF9}" sibTransId="{1C02B434-2D76-4E73-B462-A75ECAE20614}"/>
    <dgm:cxn modelId="{CFF1F475-B9C4-41F3-BE93-A67660B5DE28}" type="presOf" srcId="{2FF2FB6F-70FB-4E58-89DB-D48904CE6DF9}" destId="{BDE030FB-41C9-46D1-B201-60D9A0A498E7}" srcOrd="0" destOrd="0" presId="urn:microsoft.com/office/officeart/2009/3/layout/HorizontalOrganizationChart"/>
    <dgm:cxn modelId="{E1D4B89B-95EE-4EEA-871B-7FA233A5FE46}" type="presOf" srcId="{17612A31-9420-4F6E-836F-6100D7D45F99}" destId="{C5C51B1A-1771-45DA-8F2F-431B531EE4CD}" srcOrd="0" destOrd="0" presId="urn:microsoft.com/office/officeart/2009/3/layout/HorizontalOrganizationChart"/>
    <dgm:cxn modelId="{EDE0C3FD-7674-4B80-B199-2EBFD0BA6DAC}" type="presOf" srcId="{FAB25BE4-73AE-45BC-BCA4-AC9ECB726698}" destId="{C7C65163-C9F1-4315-8BC2-2BCB9AD4BB49}" srcOrd="0" destOrd="0" presId="urn:microsoft.com/office/officeart/2009/3/layout/HorizontalOrganizationChart"/>
    <dgm:cxn modelId="{6BB45740-BBC9-49AF-B2BD-A4D8365B9B8B}" type="presOf" srcId="{99035CDC-1C40-4F74-BC80-5EB876E80F2A}" destId="{8366372F-113B-4EBC-AC40-07BAE6A29692}" srcOrd="1" destOrd="0" presId="urn:microsoft.com/office/officeart/2009/3/layout/HorizontalOrganizationChart"/>
    <dgm:cxn modelId="{F840990B-C0C3-47E6-96C0-230719646101}" srcId="{2B5FBE03-4E5B-4E9A-91A0-058A7D3E515B}" destId="{690E23F5-CE40-4F79-AA52-ABE4FC24AA59}" srcOrd="1" destOrd="0" parTransId="{9F650626-5650-48E6-AF46-ABE2CFC9AEA5}" sibTransId="{2F3D2C47-D762-4D87-93E3-CF17BDE04852}"/>
    <dgm:cxn modelId="{9B4C3411-00F7-4DCE-AEF7-C572B0F8FE58}" type="presOf" srcId="{2B5FBE03-4E5B-4E9A-91A0-058A7D3E515B}" destId="{3CCE318F-9FB6-4C36-B36C-709A3890D108}" srcOrd="0" destOrd="0" presId="urn:microsoft.com/office/officeart/2009/3/layout/HorizontalOrganizationChart"/>
    <dgm:cxn modelId="{EEDC1306-45C0-4E7A-8154-45E527B81B9A}" type="presOf" srcId="{938BBC19-649A-4287-9691-21AEC4280086}" destId="{021D29F9-6346-4404-9CE1-99BBD53D371A}" srcOrd="0" destOrd="0" presId="urn:microsoft.com/office/officeart/2009/3/layout/HorizontalOrganizationChart"/>
    <dgm:cxn modelId="{4A818645-EAC5-4CFC-8CF2-16030A827AEA}" type="presOf" srcId="{690E23F5-CE40-4F79-AA52-ABE4FC24AA59}" destId="{8F9C5384-A8C5-4C46-BF03-6302F90AED56}" srcOrd="0" destOrd="0" presId="urn:microsoft.com/office/officeart/2009/3/layout/HorizontalOrganizationChart"/>
    <dgm:cxn modelId="{3BA6FBCE-DAAE-4489-B0E8-9C2DE7D7159E}" type="presOf" srcId="{47D60FFB-B12C-4FDC-AC67-8BA8AC671B54}" destId="{F2A8C593-D323-4407-8AF4-A2BE31238A71}" srcOrd="0" destOrd="0" presId="urn:microsoft.com/office/officeart/2009/3/layout/HorizontalOrganizationChart"/>
    <dgm:cxn modelId="{7E483191-D3D5-45CF-AC0C-9330BEB268DB}" srcId="{2B5FBE03-4E5B-4E9A-91A0-058A7D3E515B}" destId="{85BC50E2-0D27-42C6-8B6D-2A3DF28E7CAF}" srcOrd="5" destOrd="0" parTransId="{7759BA42-DC42-4456-A858-CD49E9218AF2}" sibTransId="{41A63E15-7714-4A4B-8C56-2FDB1A2C2D5D}"/>
    <dgm:cxn modelId="{46931FE2-74B8-44B4-B326-B3FC4C2B37CC}" type="presOf" srcId="{47D60FFB-B12C-4FDC-AC67-8BA8AC671B54}" destId="{B6772EE6-52B3-44BA-B1EC-DFFD74D871D6}" srcOrd="1" destOrd="0" presId="urn:microsoft.com/office/officeart/2009/3/layout/HorizontalOrganizationChart"/>
    <dgm:cxn modelId="{259EA4E7-3B90-4CAD-A7EE-E9231B2E3971}" type="presOf" srcId="{85BC50E2-0D27-42C6-8B6D-2A3DF28E7CAF}" destId="{5FD5261F-10C0-4E17-BE75-587CA6E4BC68}" srcOrd="0" destOrd="0" presId="urn:microsoft.com/office/officeart/2009/3/layout/HorizontalOrganizationChart"/>
    <dgm:cxn modelId="{CF96CE47-BEB8-4C74-BB3B-C78111AD8D08}" type="presOf" srcId="{85BC50E2-0D27-42C6-8B6D-2A3DF28E7CAF}" destId="{9761F585-F427-40F2-8D5E-D91938BBDA62}" srcOrd="1" destOrd="0" presId="urn:microsoft.com/office/officeart/2009/3/layout/HorizontalOrganizationChart"/>
    <dgm:cxn modelId="{7D5F14E9-D718-496B-B995-E6FED5382306}" type="presOf" srcId="{7759BA42-DC42-4456-A858-CD49E9218AF2}" destId="{971EAFD6-FEC1-4325-A897-6B5CF2EC76B7}" srcOrd="0" destOrd="0" presId="urn:microsoft.com/office/officeart/2009/3/layout/HorizontalOrganizationChart"/>
    <dgm:cxn modelId="{430430F5-A54F-4D3F-BAEA-1EEF8BAF5541}" type="presOf" srcId="{9B8EFF74-D450-4681-82A0-F414ED442F91}" destId="{C2B74396-8983-4336-95BA-7DE12AB4D011}" srcOrd="0" destOrd="0" presId="urn:microsoft.com/office/officeart/2009/3/layout/HorizontalOrganizationChart"/>
    <dgm:cxn modelId="{42977CA2-D8F3-4561-9EEC-76FE8BADE0B9}" srcId="{17612A31-9420-4F6E-836F-6100D7D45F99}" destId="{2B5FBE03-4E5B-4E9A-91A0-058A7D3E515B}" srcOrd="0" destOrd="0" parTransId="{E78234EB-FBD8-4A16-B114-C23A13099E11}" sibTransId="{6E260EB1-E496-4666-A980-2C42A8B847FB}"/>
    <dgm:cxn modelId="{788020B1-E47D-4084-8EC7-DC114BECDA38}" srcId="{2B5FBE03-4E5B-4E9A-91A0-058A7D3E515B}" destId="{810828B3-21F5-424D-919C-334A10EE6307}" srcOrd="2" destOrd="0" parTransId="{FAB25BE4-73AE-45BC-BCA4-AC9ECB726698}" sibTransId="{4BB72195-4CDB-46A6-883D-95057E6D5E5A}"/>
    <dgm:cxn modelId="{B96514C1-2867-49DB-B2ED-A996A547AB96}" type="presOf" srcId="{810828B3-21F5-424D-919C-334A10EE6307}" destId="{D5F71374-056A-400A-8E9A-C2AEDB6D337B}" srcOrd="0" destOrd="0" presId="urn:microsoft.com/office/officeart/2009/3/layout/HorizontalOrganizationChart"/>
    <dgm:cxn modelId="{2453F4CC-00E5-4ECE-A42D-8BBBB8F3F11F}" type="presOf" srcId="{690E23F5-CE40-4F79-AA52-ABE4FC24AA59}" destId="{9BD27708-64BB-4767-9FAE-E26616403FF0}" srcOrd="1" destOrd="0" presId="urn:microsoft.com/office/officeart/2009/3/layout/HorizontalOrganizationChart"/>
    <dgm:cxn modelId="{23096243-A3F6-4162-A98E-05008BEDA711}" type="presOf" srcId="{F127AB7D-8CEA-41C5-A8EE-42FCE510506C}" destId="{06EEDE00-3AC3-4605-B08F-B5E658FFC3B6}" srcOrd="0" destOrd="0" presId="urn:microsoft.com/office/officeart/2009/3/layout/HorizontalOrganizationChart"/>
    <dgm:cxn modelId="{952E142B-39F8-468F-9B7D-857F78B17AA0}" type="presOf" srcId="{9F650626-5650-48E6-AF46-ABE2CFC9AEA5}" destId="{63C8A518-EC64-4CB4-A0BD-78E8876FF7C4}" srcOrd="0" destOrd="0" presId="urn:microsoft.com/office/officeart/2009/3/layout/HorizontalOrganizationChart"/>
    <dgm:cxn modelId="{5244C5C2-ADDB-4FDC-991F-63F6947E3D0C}" type="presOf" srcId="{810828B3-21F5-424D-919C-334A10EE6307}" destId="{985757D3-85DF-4891-BE3D-AA9BB56C54B4}" srcOrd="1" destOrd="0" presId="urn:microsoft.com/office/officeart/2009/3/layout/HorizontalOrganizationChart"/>
    <dgm:cxn modelId="{399899A8-FD0B-41DE-BB14-529EF558500C}" type="presOf" srcId="{99035CDC-1C40-4F74-BC80-5EB876E80F2A}" destId="{EAD9C0F6-D593-4C0D-88A9-B1D7314B08D5}" srcOrd="0" destOrd="0" presId="urn:microsoft.com/office/officeart/2009/3/layout/HorizontalOrganizationChart"/>
    <dgm:cxn modelId="{D2CF9DFC-CC82-4693-BFAB-5D872A467875}" type="presOf" srcId="{9B8EFF74-D450-4681-82A0-F414ED442F91}" destId="{AD28BB5F-6CDC-456E-8ABF-D3DD4DF48E94}" srcOrd="1" destOrd="0" presId="urn:microsoft.com/office/officeart/2009/3/layout/HorizontalOrganizationChart"/>
    <dgm:cxn modelId="{F0E03542-20F8-43C2-93BC-1C9873CA16F8}" srcId="{2B5FBE03-4E5B-4E9A-91A0-058A7D3E515B}" destId="{9B8EFF74-D450-4681-82A0-F414ED442F91}" srcOrd="3" destOrd="0" parTransId="{938BBC19-649A-4287-9691-21AEC4280086}" sibTransId="{D819426A-5D9A-450F-B17F-066DB98354CD}"/>
    <dgm:cxn modelId="{428CDF14-81E5-4915-9C11-2440CD53C770}" type="presParOf" srcId="{C5C51B1A-1771-45DA-8F2F-431B531EE4CD}" destId="{10DED5FE-9E60-4513-9C23-4A38F8D1F397}" srcOrd="0" destOrd="0" presId="urn:microsoft.com/office/officeart/2009/3/layout/HorizontalOrganizationChart"/>
    <dgm:cxn modelId="{3FE99215-2D8E-4418-BA73-0F856FF44BD5}" type="presParOf" srcId="{10DED5FE-9E60-4513-9C23-4A38F8D1F397}" destId="{F82568FD-6C99-423E-A1A4-7FC3786BB84E}" srcOrd="0" destOrd="0" presId="urn:microsoft.com/office/officeart/2009/3/layout/HorizontalOrganizationChart"/>
    <dgm:cxn modelId="{4573ADA1-7C89-4296-A6E9-165F24C1B3E0}" type="presParOf" srcId="{F82568FD-6C99-423E-A1A4-7FC3786BB84E}" destId="{3CCE318F-9FB6-4C36-B36C-709A3890D108}" srcOrd="0" destOrd="0" presId="urn:microsoft.com/office/officeart/2009/3/layout/HorizontalOrganizationChart"/>
    <dgm:cxn modelId="{5D03606C-BA52-47BD-9BA1-2FBA3A1A3DCF}" type="presParOf" srcId="{F82568FD-6C99-423E-A1A4-7FC3786BB84E}" destId="{8B8F080D-276B-48FA-864D-8995348159DF}" srcOrd="1" destOrd="0" presId="urn:microsoft.com/office/officeart/2009/3/layout/HorizontalOrganizationChart"/>
    <dgm:cxn modelId="{D20E2E13-5954-4B7E-BF11-F6F86EF81FAC}" type="presParOf" srcId="{10DED5FE-9E60-4513-9C23-4A38F8D1F397}" destId="{7667343A-B0B3-4C80-802F-56D2B37560D9}" srcOrd="1" destOrd="0" presId="urn:microsoft.com/office/officeart/2009/3/layout/HorizontalOrganizationChart"/>
    <dgm:cxn modelId="{32E9B452-CC5A-4E37-AA2E-48DC198552D5}" type="presParOf" srcId="{7667343A-B0B3-4C80-802F-56D2B37560D9}" destId="{BDE030FB-41C9-46D1-B201-60D9A0A498E7}" srcOrd="0" destOrd="0" presId="urn:microsoft.com/office/officeart/2009/3/layout/HorizontalOrganizationChart"/>
    <dgm:cxn modelId="{D823A3EA-2521-4044-9AF1-67D0AF0391E9}" type="presParOf" srcId="{7667343A-B0B3-4C80-802F-56D2B37560D9}" destId="{C1279859-B36C-4D9A-A5C0-369DCBFCF60E}" srcOrd="1" destOrd="0" presId="urn:microsoft.com/office/officeart/2009/3/layout/HorizontalOrganizationChart"/>
    <dgm:cxn modelId="{F53C53F2-75F6-4E7C-97B5-A5D2EC54F8D5}" type="presParOf" srcId="{C1279859-B36C-4D9A-A5C0-369DCBFCF60E}" destId="{2DA13E4B-8C70-409D-9E26-E42B1F159E9A}" srcOrd="0" destOrd="0" presId="urn:microsoft.com/office/officeart/2009/3/layout/HorizontalOrganizationChart"/>
    <dgm:cxn modelId="{96900C7A-9253-47A8-A498-0A04B8D2FE8E}" type="presParOf" srcId="{2DA13E4B-8C70-409D-9E26-E42B1F159E9A}" destId="{EAD9C0F6-D593-4C0D-88A9-B1D7314B08D5}" srcOrd="0" destOrd="0" presId="urn:microsoft.com/office/officeart/2009/3/layout/HorizontalOrganizationChart"/>
    <dgm:cxn modelId="{022C9D45-4F35-4740-AD8B-A0519CE829A5}" type="presParOf" srcId="{2DA13E4B-8C70-409D-9E26-E42B1F159E9A}" destId="{8366372F-113B-4EBC-AC40-07BAE6A29692}" srcOrd="1" destOrd="0" presId="urn:microsoft.com/office/officeart/2009/3/layout/HorizontalOrganizationChart"/>
    <dgm:cxn modelId="{DFFA6CFF-8FC1-4C5A-85A7-5D1A7594CB28}" type="presParOf" srcId="{C1279859-B36C-4D9A-A5C0-369DCBFCF60E}" destId="{702B91FE-7B24-4260-845E-18243053B298}" srcOrd="1" destOrd="0" presId="urn:microsoft.com/office/officeart/2009/3/layout/HorizontalOrganizationChart"/>
    <dgm:cxn modelId="{F4A2BF32-A231-4D11-8E90-4539EAE629CC}" type="presParOf" srcId="{C1279859-B36C-4D9A-A5C0-369DCBFCF60E}" destId="{8E4C6AAF-315D-4C95-ABE5-44C2D7E6064F}" srcOrd="2" destOrd="0" presId="urn:microsoft.com/office/officeart/2009/3/layout/HorizontalOrganizationChart"/>
    <dgm:cxn modelId="{9C4EB581-24E8-437D-B21F-DDDEA4643BC6}" type="presParOf" srcId="{7667343A-B0B3-4C80-802F-56D2B37560D9}" destId="{63C8A518-EC64-4CB4-A0BD-78E8876FF7C4}" srcOrd="2" destOrd="0" presId="urn:microsoft.com/office/officeart/2009/3/layout/HorizontalOrganizationChart"/>
    <dgm:cxn modelId="{C61F223C-9497-4838-8556-164E10D482D0}" type="presParOf" srcId="{7667343A-B0B3-4C80-802F-56D2B37560D9}" destId="{9B7FFBAD-B19E-4F11-9628-AA00A55AAAAA}" srcOrd="3" destOrd="0" presId="urn:microsoft.com/office/officeart/2009/3/layout/HorizontalOrganizationChart"/>
    <dgm:cxn modelId="{AEBC1880-0F63-4F30-84F5-3604AC32C290}" type="presParOf" srcId="{9B7FFBAD-B19E-4F11-9628-AA00A55AAAAA}" destId="{908ACE05-0F07-4E0B-A931-C90AF069D649}" srcOrd="0" destOrd="0" presId="urn:microsoft.com/office/officeart/2009/3/layout/HorizontalOrganizationChart"/>
    <dgm:cxn modelId="{483D3FF9-53F6-4E41-80E6-BE37E0B06534}" type="presParOf" srcId="{908ACE05-0F07-4E0B-A931-C90AF069D649}" destId="{8F9C5384-A8C5-4C46-BF03-6302F90AED56}" srcOrd="0" destOrd="0" presId="urn:microsoft.com/office/officeart/2009/3/layout/HorizontalOrganizationChart"/>
    <dgm:cxn modelId="{06C0B105-4A9E-440F-B492-F602CF0CB995}" type="presParOf" srcId="{908ACE05-0F07-4E0B-A931-C90AF069D649}" destId="{9BD27708-64BB-4767-9FAE-E26616403FF0}" srcOrd="1" destOrd="0" presId="urn:microsoft.com/office/officeart/2009/3/layout/HorizontalOrganizationChart"/>
    <dgm:cxn modelId="{B39AF200-84C8-4E9D-A429-3D287A22FF4C}" type="presParOf" srcId="{9B7FFBAD-B19E-4F11-9628-AA00A55AAAAA}" destId="{6E2FAF1A-AA22-453B-ABF0-A9746D73DC4A}" srcOrd="1" destOrd="0" presId="urn:microsoft.com/office/officeart/2009/3/layout/HorizontalOrganizationChart"/>
    <dgm:cxn modelId="{D978858D-CFC4-4B24-AA0B-E1016CD13F36}" type="presParOf" srcId="{9B7FFBAD-B19E-4F11-9628-AA00A55AAAAA}" destId="{3AE4FA18-1513-44C1-A01A-477A0AC4CC9F}" srcOrd="2" destOrd="0" presId="urn:microsoft.com/office/officeart/2009/3/layout/HorizontalOrganizationChart"/>
    <dgm:cxn modelId="{A5131926-6780-4340-8A76-BA5826A8B4D0}" type="presParOf" srcId="{7667343A-B0B3-4C80-802F-56D2B37560D9}" destId="{C7C65163-C9F1-4315-8BC2-2BCB9AD4BB49}" srcOrd="4" destOrd="0" presId="urn:microsoft.com/office/officeart/2009/3/layout/HorizontalOrganizationChart"/>
    <dgm:cxn modelId="{C55A5544-B51C-42FF-9430-A64E6AE38529}" type="presParOf" srcId="{7667343A-B0B3-4C80-802F-56D2B37560D9}" destId="{0F97F849-8AC1-42F6-AD02-B8F927457661}" srcOrd="5" destOrd="0" presId="urn:microsoft.com/office/officeart/2009/3/layout/HorizontalOrganizationChart"/>
    <dgm:cxn modelId="{F1959458-8CCB-456E-AA39-FFDF24047A2F}" type="presParOf" srcId="{0F97F849-8AC1-42F6-AD02-B8F927457661}" destId="{8EB1D325-DC90-4F83-B349-17CF512D17D8}" srcOrd="0" destOrd="0" presId="urn:microsoft.com/office/officeart/2009/3/layout/HorizontalOrganizationChart"/>
    <dgm:cxn modelId="{B38D726C-E2DB-4C49-B659-C1B6B98BB753}" type="presParOf" srcId="{8EB1D325-DC90-4F83-B349-17CF512D17D8}" destId="{D5F71374-056A-400A-8E9A-C2AEDB6D337B}" srcOrd="0" destOrd="0" presId="urn:microsoft.com/office/officeart/2009/3/layout/HorizontalOrganizationChart"/>
    <dgm:cxn modelId="{B9135360-05C6-4665-8C33-CEFA1016EE34}" type="presParOf" srcId="{8EB1D325-DC90-4F83-B349-17CF512D17D8}" destId="{985757D3-85DF-4891-BE3D-AA9BB56C54B4}" srcOrd="1" destOrd="0" presId="urn:microsoft.com/office/officeart/2009/3/layout/HorizontalOrganizationChart"/>
    <dgm:cxn modelId="{151DF0EF-6335-4231-9739-F030557FD49C}" type="presParOf" srcId="{0F97F849-8AC1-42F6-AD02-B8F927457661}" destId="{AA449B5A-1B7E-4ECA-85E8-0F4A6DDC5FF1}" srcOrd="1" destOrd="0" presId="urn:microsoft.com/office/officeart/2009/3/layout/HorizontalOrganizationChart"/>
    <dgm:cxn modelId="{FA700FD4-D736-45DF-A565-95B345BE410F}" type="presParOf" srcId="{0F97F849-8AC1-42F6-AD02-B8F927457661}" destId="{0C0C1FAB-DE27-4E39-B4DC-70E1E1AACB06}" srcOrd="2" destOrd="0" presId="urn:microsoft.com/office/officeart/2009/3/layout/HorizontalOrganizationChart"/>
    <dgm:cxn modelId="{47DCCBE3-082A-4F2F-AD41-7EBF13C1CA3A}" type="presParOf" srcId="{7667343A-B0B3-4C80-802F-56D2B37560D9}" destId="{021D29F9-6346-4404-9CE1-99BBD53D371A}" srcOrd="6" destOrd="0" presId="urn:microsoft.com/office/officeart/2009/3/layout/HorizontalOrganizationChart"/>
    <dgm:cxn modelId="{89B017DA-0414-4051-BD86-56DED30446A8}" type="presParOf" srcId="{7667343A-B0B3-4C80-802F-56D2B37560D9}" destId="{D8762C4F-759B-4D4B-A7B2-7C052494AE02}" srcOrd="7" destOrd="0" presId="urn:microsoft.com/office/officeart/2009/3/layout/HorizontalOrganizationChart"/>
    <dgm:cxn modelId="{E80660D2-642F-43FC-BAE5-5CFB52CAF479}" type="presParOf" srcId="{D8762C4F-759B-4D4B-A7B2-7C052494AE02}" destId="{3FD09191-6341-4C57-976F-DFB441D21631}" srcOrd="0" destOrd="0" presId="urn:microsoft.com/office/officeart/2009/3/layout/HorizontalOrganizationChart"/>
    <dgm:cxn modelId="{C5A3688D-50F7-49F7-BD6E-D7DD27D890C1}" type="presParOf" srcId="{3FD09191-6341-4C57-976F-DFB441D21631}" destId="{C2B74396-8983-4336-95BA-7DE12AB4D011}" srcOrd="0" destOrd="0" presId="urn:microsoft.com/office/officeart/2009/3/layout/HorizontalOrganizationChart"/>
    <dgm:cxn modelId="{7543F257-6B73-4E9C-BB1A-57BBF00F807A}" type="presParOf" srcId="{3FD09191-6341-4C57-976F-DFB441D21631}" destId="{AD28BB5F-6CDC-456E-8ABF-D3DD4DF48E94}" srcOrd="1" destOrd="0" presId="urn:microsoft.com/office/officeart/2009/3/layout/HorizontalOrganizationChart"/>
    <dgm:cxn modelId="{CD88BF9A-50FC-43F7-B1FA-2AEB43346DB9}" type="presParOf" srcId="{D8762C4F-759B-4D4B-A7B2-7C052494AE02}" destId="{2A279BB5-65A6-495B-A085-994124537648}" srcOrd="1" destOrd="0" presId="urn:microsoft.com/office/officeart/2009/3/layout/HorizontalOrganizationChart"/>
    <dgm:cxn modelId="{AA15A4BF-57CE-439C-BFB2-DA4E2C0A62E5}" type="presParOf" srcId="{D8762C4F-759B-4D4B-A7B2-7C052494AE02}" destId="{6049E19B-2BF0-4F1E-B0FD-77AB4A498C7D}" srcOrd="2" destOrd="0" presId="urn:microsoft.com/office/officeart/2009/3/layout/HorizontalOrganizationChart"/>
    <dgm:cxn modelId="{A41DDC27-C869-4195-AB8A-C42959DFA532}" type="presParOf" srcId="{7667343A-B0B3-4C80-802F-56D2B37560D9}" destId="{06EEDE00-3AC3-4605-B08F-B5E658FFC3B6}" srcOrd="8" destOrd="0" presId="urn:microsoft.com/office/officeart/2009/3/layout/HorizontalOrganizationChart"/>
    <dgm:cxn modelId="{BA4C1A47-311F-41D6-890C-F44268A244BB}" type="presParOf" srcId="{7667343A-B0B3-4C80-802F-56D2B37560D9}" destId="{138A186A-4E22-4F1A-B68B-AB60DD9C0456}" srcOrd="9" destOrd="0" presId="urn:microsoft.com/office/officeart/2009/3/layout/HorizontalOrganizationChart"/>
    <dgm:cxn modelId="{4BEE3BFD-EE6F-4542-ADB6-D7AEC429E18C}" type="presParOf" srcId="{138A186A-4E22-4F1A-B68B-AB60DD9C0456}" destId="{49DA8B1D-1561-4BD0-8AD1-099DE629C87B}" srcOrd="0" destOrd="0" presId="urn:microsoft.com/office/officeart/2009/3/layout/HorizontalOrganizationChart"/>
    <dgm:cxn modelId="{A5CCA217-ACFC-4A3C-B900-4388EFA86F9C}" type="presParOf" srcId="{49DA8B1D-1561-4BD0-8AD1-099DE629C87B}" destId="{F2A8C593-D323-4407-8AF4-A2BE31238A71}" srcOrd="0" destOrd="0" presId="urn:microsoft.com/office/officeart/2009/3/layout/HorizontalOrganizationChart"/>
    <dgm:cxn modelId="{38227D22-1247-4EDD-83EC-EE9F8546DB57}" type="presParOf" srcId="{49DA8B1D-1561-4BD0-8AD1-099DE629C87B}" destId="{B6772EE6-52B3-44BA-B1EC-DFFD74D871D6}" srcOrd="1" destOrd="0" presId="urn:microsoft.com/office/officeart/2009/3/layout/HorizontalOrganizationChart"/>
    <dgm:cxn modelId="{9AA61512-70A6-4C6F-A802-64A08E757A08}" type="presParOf" srcId="{138A186A-4E22-4F1A-B68B-AB60DD9C0456}" destId="{54DF1092-9E9B-4006-A748-E014E42729AE}" srcOrd="1" destOrd="0" presId="urn:microsoft.com/office/officeart/2009/3/layout/HorizontalOrganizationChart"/>
    <dgm:cxn modelId="{CCB2EEBF-47F5-45B1-8539-A47DA97F0249}" type="presParOf" srcId="{138A186A-4E22-4F1A-B68B-AB60DD9C0456}" destId="{0BD57096-1A93-4355-BD1E-0CE90058C457}" srcOrd="2" destOrd="0" presId="urn:microsoft.com/office/officeart/2009/3/layout/HorizontalOrganizationChart"/>
    <dgm:cxn modelId="{698F3303-B911-40F5-AB0B-F84122242646}" type="presParOf" srcId="{7667343A-B0B3-4C80-802F-56D2B37560D9}" destId="{971EAFD6-FEC1-4325-A897-6B5CF2EC76B7}" srcOrd="10" destOrd="0" presId="urn:microsoft.com/office/officeart/2009/3/layout/HorizontalOrganizationChart"/>
    <dgm:cxn modelId="{7FD0633C-5ED0-426D-8EBE-D8987D243227}" type="presParOf" srcId="{7667343A-B0B3-4C80-802F-56D2B37560D9}" destId="{B9A20216-0C84-435D-9BAD-BBA956D2E6AA}" srcOrd="11" destOrd="0" presId="urn:microsoft.com/office/officeart/2009/3/layout/HorizontalOrganizationChart"/>
    <dgm:cxn modelId="{DBEE78FD-9BDB-43C9-B325-21165A62A38B}" type="presParOf" srcId="{B9A20216-0C84-435D-9BAD-BBA956D2E6AA}" destId="{3BBD60CA-989D-4AF7-85C2-EF5AF8B6FA88}" srcOrd="0" destOrd="0" presId="urn:microsoft.com/office/officeart/2009/3/layout/HorizontalOrganizationChart"/>
    <dgm:cxn modelId="{854F9493-6516-43D0-BFD0-D6A37AE498D3}" type="presParOf" srcId="{3BBD60CA-989D-4AF7-85C2-EF5AF8B6FA88}" destId="{5FD5261F-10C0-4E17-BE75-587CA6E4BC68}" srcOrd="0" destOrd="0" presId="urn:microsoft.com/office/officeart/2009/3/layout/HorizontalOrganizationChart"/>
    <dgm:cxn modelId="{D9967855-5DA2-4965-8ECE-7CF757711FC4}" type="presParOf" srcId="{3BBD60CA-989D-4AF7-85C2-EF5AF8B6FA88}" destId="{9761F585-F427-40F2-8D5E-D91938BBDA62}" srcOrd="1" destOrd="0" presId="urn:microsoft.com/office/officeart/2009/3/layout/HorizontalOrganizationChart"/>
    <dgm:cxn modelId="{5FE398A4-408A-4244-B28B-DB7D3B2EB3DC}" type="presParOf" srcId="{B9A20216-0C84-435D-9BAD-BBA956D2E6AA}" destId="{5D6409EE-754E-4BE5-ADB6-8B8D1C924B4D}" srcOrd="1" destOrd="0" presId="urn:microsoft.com/office/officeart/2009/3/layout/HorizontalOrganizationChart"/>
    <dgm:cxn modelId="{17784EB7-1D87-4F15-8EE0-5ED857357B9A}" type="presParOf" srcId="{B9A20216-0C84-435D-9BAD-BBA956D2E6AA}" destId="{B8C83BCB-31DB-4982-8A6A-24194934BA37}" srcOrd="2" destOrd="0" presId="urn:microsoft.com/office/officeart/2009/3/layout/HorizontalOrganizationChart"/>
    <dgm:cxn modelId="{6A376A21-9CA8-4296-914B-A85E9196B9F0}" type="presParOf" srcId="{10DED5FE-9E60-4513-9C23-4A38F8D1F397}" destId="{00CAE1E0-05EB-47D7-950F-FC1E5EEA2015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439CD-CF2B-475C-9E5A-03605C01D80F}">
      <dsp:nvSpPr>
        <dsp:cNvPr id="0" name=""/>
        <dsp:cNvSpPr/>
      </dsp:nvSpPr>
      <dsp:spPr>
        <a:xfrm>
          <a:off x="1756092" y="4644126"/>
          <a:ext cx="1534837" cy="25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4837" y="0"/>
              </a:lnTo>
              <a:lnTo>
                <a:pt x="1534837" y="25319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BEC4-9D56-438E-B3FB-E30A2F83D236}">
      <dsp:nvSpPr>
        <dsp:cNvPr id="0" name=""/>
        <dsp:cNvSpPr/>
      </dsp:nvSpPr>
      <dsp:spPr>
        <a:xfrm>
          <a:off x="1756092" y="4463717"/>
          <a:ext cx="1534837" cy="180408"/>
        </a:xfrm>
        <a:custGeom>
          <a:avLst/>
          <a:gdLst/>
          <a:ahLst/>
          <a:cxnLst/>
          <a:rect l="0" t="0" r="0" b="0"/>
          <a:pathLst>
            <a:path>
              <a:moveTo>
                <a:pt x="0" y="180408"/>
              </a:moveTo>
              <a:lnTo>
                <a:pt x="1534837" y="180408"/>
              </a:lnTo>
              <a:lnTo>
                <a:pt x="1534837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B85A2-1082-440B-8574-DAD17DC12771}">
      <dsp:nvSpPr>
        <dsp:cNvPr id="0" name=""/>
        <dsp:cNvSpPr/>
      </dsp:nvSpPr>
      <dsp:spPr>
        <a:xfrm>
          <a:off x="1757275" y="1998561"/>
          <a:ext cx="1506261" cy="399783"/>
        </a:xfrm>
        <a:custGeom>
          <a:avLst/>
          <a:gdLst/>
          <a:ahLst/>
          <a:cxnLst/>
          <a:rect l="0" t="0" r="0" b="0"/>
          <a:pathLst>
            <a:path>
              <a:moveTo>
                <a:pt x="0" y="399783"/>
              </a:moveTo>
              <a:lnTo>
                <a:pt x="1506261" y="399783"/>
              </a:lnTo>
              <a:lnTo>
                <a:pt x="1506261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D29F9-6346-4404-9CE1-99BBD53D371A}">
      <dsp:nvSpPr>
        <dsp:cNvPr id="0" name=""/>
        <dsp:cNvSpPr/>
      </dsp:nvSpPr>
      <dsp:spPr>
        <a:xfrm>
          <a:off x="1757275" y="2398344"/>
          <a:ext cx="2814664" cy="818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9483" y="0"/>
              </a:lnTo>
              <a:lnTo>
                <a:pt x="2599483" y="818174"/>
              </a:lnTo>
              <a:lnTo>
                <a:pt x="2814664" y="81817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F25F-CCFA-4036-B552-83A26B5FC22A}">
      <dsp:nvSpPr>
        <dsp:cNvPr id="0" name=""/>
        <dsp:cNvSpPr/>
      </dsp:nvSpPr>
      <dsp:spPr>
        <a:xfrm>
          <a:off x="6328024" y="1580170"/>
          <a:ext cx="430360" cy="959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180" y="0"/>
              </a:lnTo>
              <a:lnTo>
                <a:pt x="215180" y="959469"/>
              </a:lnTo>
              <a:lnTo>
                <a:pt x="430360" y="95946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E02F9-31A0-4262-AC4C-5E14C9E16AD2}">
      <dsp:nvSpPr>
        <dsp:cNvPr id="0" name=""/>
        <dsp:cNvSpPr/>
      </dsp:nvSpPr>
      <dsp:spPr>
        <a:xfrm>
          <a:off x="6328024" y="1019193"/>
          <a:ext cx="430360" cy="560977"/>
        </a:xfrm>
        <a:custGeom>
          <a:avLst/>
          <a:gdLst/>
          <a:ahLst/>
          <a:cxnLst/>
          <a:rect l="0" t="0" r="0" b="0"/>
          <a:pathLst>
            <a:path>
              <a:moveTo>
                <a:pt x="0" y="560977"/>
              </a:moveTo>
              <a:lnTo>
                <a:pt x="215180" y="560977"/>
              </a:lnTo>
              <a:lnTo>
                <a:pt x="215180" y="0"/>
              </a:lnTo>
              <a:lnTo>
                <a:pt x="43036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030FB-41C9-46D1-B201-60D9A0A498E7}">
      <dsp:nvSpPr>
        <dsp:cNvPr id="0" name=""/>
        <dsp:cNvSpPr/>
      </dsp:nvSpPr>
      <dsp:spPr>
        <a:xfrm>
          <a:off x="1757275" y="1580170"/>
          <a:ext cx="2814664" cy="818174"/>
        </a:xfrm>
        <a:custGeom>
          <a:avLst/>
          <a:gdLst/>
          <a:ahLst/>
          <a:cxnLst/>
          <a:rect l="0" t="0" r="0" b="0"/>
          <a:pathLst>
            <a:path>
              <a:moveTo>
                <a:pt x="0" y="818174"/>
              </a:moveTo>
              <a:lnTo>
                <a:pt x="2599483" y="818174"/>
              </a:lnTo>
              <a:lnTo>
                <a:pt x="2599483" y="0"/>
              </a:lnTo>
              <a:lnTo>
                <a:pt x="2814664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E318F-9FB6-4C36-B36C-709A3890D108}">
      <dsp:nvSpPr>
        <dsp:cNvPr id="0" name=""/>
        <dsp:cNvSpPr/>
      </dsp:nvSpPr>
      <dsp:spPr>
        <a:xfrm>
          <a:off x="1190" y="1714657"/>
          <a:ext cx="1756085" cy="136737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Múltiples necesidades 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90" y="1714657"/>
        <a:ext cx="1756085" cy="1367373"/>
      </dsp:txXfrm>
    </dsp:sp>
    <dsp:sp modelId="{EAD9C0F6-D593-4C0D-88A9-B1D7314B08D5}">
      <dsp:nvSpPr>
        <dsp:cNvPr id="0" name=""/>
        <dsp:cNvSpPr/>
      </dsp:nvSpPr>
      <dsp:spPr>
        <a:xfrm>
          <a:off x="4571939" y="896483"/>
          <a:ext cx="1756085" cy="136737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Reconocimiento de escasez de recursos económicos.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71939" y="896483"/>
        <a:ext cx="1756085" cy="1367373"/>
      </dsp:txXfrm>
    </dsp:sp>
    <dsp:sp modelId="{BFE14C85-8E84-4E63-92AB-319703B2664E}">
      <dsp:nvSpPr>
        <dsp:cNvPr id="0" name=""/>
        <dsp:cNvSpPr/>
      </dsp:nvSpPr>
      <dsp:spPr>
        <a:xfrm>
          <a:off x="6758385" y="335506"/>
          <a:ext cx="1756085" cy="136737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Qué, Para qué y para quién producir.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58385" y="335506"/>
        <a:ext cx="1756085" cy="1367373"/>
      </dsp:txXfrm>
    </dsp:sp>
    <dsp:sp modelId="{759512B2-7A34-4C27-9933-66551226281E}">
      <dsp:nvSpPr>
        <dsp:cNvPr id="0" name=""/>
        <dsp:cNvSpPr/>
      </dsp:nvSpPr>
      <dsp:spPr>
        <a:xfrm>
          <a:off x="6758385" y="1855355"/>
          <a:ext cx="1881384" cy="136856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Además surge método que ordena y jerarquiza las prioridades, dentro de la sociedad.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58385" y="1855355"/>
        <a:ext cx="1881384" cy="1368568"/>
      </dsp:txXfrm>
    </dsp:sp>
    <dsp:sp modelId="{C2B74396-8983-4336-95BA-7DE12AB4D011}">
      <dsp:nvSpPr>
        <dsp:cNvPr id="0" name=""/>
        <dsp:cNvSpPr/>
      </dsp:nvSpPr>
      <dsp:spPr>
        <a:xfrm>
          <a:off x="4571939" y="2532832"/>
          <a:ext cx="1756085" cy="136737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Implica la necesidad de elegir constantemente.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71939" y="2532832"/>
        <a:ext cx="1756085" cy="1367373"/>
      </dsp:txXfrm>
    </dsp:sp>
    <dsp:sp modelId="{7BD49CE9-D830-466C-84DA-44304D35E62A}">
      <dsp:nvSpPr>
        <dsp:cNvPr id="0" name=""/>
        <dsp:cNvSpPr/>
      </dsp:nvSpPr>
      <dsp:spPr>
        <a:xfrm>
          <a:off x="2385493" y="631187"/>
          <a:ext cx="1756085" cy="136737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Dan pie a desarrollar actividades productivas en busca de obtener recursos.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85493" y="631187"/>
        <a:ext cx="1756085" cy="1367373"/>
      </dsp:txXfrm>
    </dsp:sp>
    <dsp:sp modelId="{5EA31A4E-220A-479C-9A9E-D9398B52B79E}">
      <dsp:nvSpPr>
        <dsp:cNvPr id="0" name=""/>
        <dsp:cNvSpPr/>
      </dsp:nvSpPr>
      <dsp:spPr>
        <a:xfrm>
          <a:off x="6" y="3960439"/>
          <a:ext cx="1756085" cy="136737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Tipos de necesidades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1.- Según de quien surgen.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2.- Según su naturaleza.</a:t>
          </a:r>
        </a:p>
      </dsp:txBody>
      <dsp:txXfrm>
        <a:off x="6" y="3960439"/>
        <a:ext cx="1756085" cy="1367373"/>
      </dsp:txXfrm>
    </dsp:sp>
    <dsp:sp modelId="{BCF2C843-00C4-4BA5-BBC0-0ADA50EDFFD4}">
      <dsp:nvSpPr>
        <dsp:cNvPr id="0" name=""/>
        <dsp:cNvSpPr/>
      </dsp:nvSpPr>
      <dsp:spPr>
        <a:xfrm>
          <a:off x="2187635" y="3672411"/>
          <a:ext cx="2206586" cy="79130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de quien surgen: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del individuo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de la sociedad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187635" y="3672411"/>
        <a:ext cx="2206586" cy="791306"/>
      </dsp:txXfrm>
    </dsp:sp>
    <dsp:sp modelId="{136A4219-292F-4BC6-AB81-4FE90B3368BA}">
      <dsp:nvSpPr>
        <dsp:cNvPr id="0" name=""/>
        <dsp:cNvSpPr/>
      </dsp:nvSpPr>
      <dsp:spPr>
        <a:xfrm>
          <a:off x="2187635" y="4897325"/>
          <a:ext cx="2206586" cy="79130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naturaleza: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Primarias.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Necesidades secundarias.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187635" y="4897325"/>
        <a:ext cx="2206586" cy="791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7F69B-5C8D-45FD-A354-A790B658D34A}">
      <dsp:nvSpPr>
        <dsp:cNvPr id="0" name=""/>
        <dsp:cNvSpPr/>
      </dsp:nvSpPr>
      <dsp:spPr>
        <a:xfrm>
          <a:off x="5375934" y="4429970"/>
          <a:ext cx="641321" cy="44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660" y="0"/>
              </a:lnTo>
              <a:lnTo>
                <a:pt x="320660" y="448593"/>
              </a:lnTo>
              <a:lnTo>
                <a:pt x="641321" y="4485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6A70C-1098-4B41-B581-0EA1D89299CF}">
      <dsp:nvSpPr>
        <dsp:cNvPr id="0" name=""/>
        <dsp:cNvSpPr/>
      </dsp:nvSpPr>
      <dsp:spPr>
        <a:xfrm>
          <a:off x="5375934" y="4153741"/>
          <a:ext cx="641321" cy="276228"/>
        </a:xfrm>
        <a:custGeom>
          <a:avLst/>
          <a:gdLst/>
          <a:ahLst/>
          <a:cxnLst/>
          <a:rect l="0" t="0" r="0" b="0"/>
          <a:pathLst>
            <a:path>
              <a:moveTo>
                <a:pt x="0" y="276228"/>
              </a:moveTo>
              <a:lnTo>
                <a:pt x="320660" y="276228"/>
              </a:lnTo>
              <a:lnTo>
                <a:pt x="320660" y="0"/>
              </a:lnTo>
              <a:lnTo>
                <a:pt x="641321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D29F9-6346-4404-9CE1-99BBD53D371A}">
      <dsp:nvSpPr>
        <dsp:cNvPr id="0" name=""/>
        <dsp:cNvSpPr/>
      </dsp:nvSpPr>
      <dsp:spPr>
        <a:xfrm>
          <a:off x="2370703" y="2617643"/>
          <a:ext cx="641321" cy="1812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660" y="0"/>
              </a:lnTo>
              <a:lnTo>
                <a:pt x="320660" y="1812327"/>
              </a:lnTo>
              <a:lnTo>
                <a:pt x="641321" y="181232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BAFC6-6D58-41F9-A571-B3A5E778D7C3}">
      <dsp:nvSpPr>
        <dsp:cNvPr id="0" name=""/>
        <dsp:cNvSpPr/>
      </dsp:nvSpPr>
      <dsp:spPr>
        <a:xfrm>
          <a:off x="5375934" y="2621168"/>
          <a:ext cx="641321" cy="303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660" y="0"/>
              </a:lnTo>
              <a:lnTo>
                <a:pt x="320660" y="303485"/>
              </a:lnTo>
              <a:lnTo>
                <a:pt x="641321" y="30348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CDA82-E5EE-4D79-AE8F-9A1AF476619F}">
      <dsp:nvSpPr>
        <dsp:cNvPr id="0" name=""/>
        <dsp:cNvSpPr/>
      </dsp:nvSpPr>
      <dsp:spPr>
        <a:xfrm>
          <a:off x="5375934" y="2199832"/>
          <a:ext cx="641321" cy="421336"/>
        </a:xfrm>
        <a:custGeom>
          <a:avLst/>
          <a:gdLst/>
          <a:ahLst/>
          <a:cxnLst/>
          <a:rect l="0" t="0" r="0" b="0"/>
          <a:pathLst>
            <a:path>
              <a:moveTo>
                <a:pt x="0" y="421336"/>
              </a:moveTo>
              <a:lnTo>
                <a:pt x="320660" y="421336"/>
              </a:lnTo>
              <a:lnTo>
                <a:pt x="320660" y="0"/>
              </a:lnTo>
              <a:lnTo>
                <a:pt x="641321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8A518-EC64-4CB4-A0BD-78E8876FF7C4}">
      <dsp:nvSpPr>
        <dsp:cNvPr id="0" name=""/>
        <dsp:cNvSpPr/>
      </dsp:nvSpPr>
      <dsp:spPr>
        <a:xfrm>
          <a:off x="2370703" y="2571923"/>
          <a:ext cx="6413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60" y="45720"/>
              </a:lnTo>
              <a:lnTo>
                <a:pt x="320660" y="49245"/>
              </a:lnTo>
              <a:lnTo>
                <a:pt x="641321" y="492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FC669-170F-4A8E-A237-64DA08F5D23D}">
      <dsp:nvSpPr>
        <dsp:cNvPr id="0" name=""/>
        <dsp:cNvSpPr/>
      </dsp:nvSpPr>
      <dsp:spPr>
        <a:xfrm>
          <a:off x="5375934" y="766019"/>
          <a:ext cx="641321" cy="320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660" y="0"/>
              </a:lnTo>
              <a:lnTo>
                <a:pt x="320660" y="320097"/>
              </a:lnTo>
              <a:lnTo>
                <a:pt x="641321" y="32009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E02F9-31A0-4262-AC4C-5E14C9E16AD2}">
      <dsp:nvSpPr>
        <dsp:cNvPr id="0" name=""/>
        <dsp:cNvSpPr/>
      </dsp:nvSpPr>
      <dsp:spPr>
        <a:xfrm>
          <a:off x="5375934" y="467037"/>
          <a:ext cx="648114" cy="298982"/>
        </a:xfrm>
        <a:custGeom>
          <a:avLst/>
          <a:gdLst/>
          <a:ahLst/>
          <a:cxnLst/>
          <a:rect l="0" t="0" r="0" b="0"/>
          <a:pathLst>
            <a:path>
              <a:moveTo>
                <a:pt x="0" y="298982"/>
              </a:moveTo>
              <a:lnTo>
                <a:pt x="327453" y="298982"/>
              </a:lnTo>
              <a:lnTo>
                <a:pt x="327453" y="0"/>
              </a:lnTo>
              <a:lnTo>
                <a:pt x="648114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030FB-41C9-46D1-B201-60D9A0A498E7}">
      <dsp:nvSpPr>
        <dsp:cNvPr id="0" name=""/>
        <dsp:cNvSpPr/>
      </dsp:nvSpPr>
      <dsp:spPr>
        <a:xfrm>
          <a:off x="2370703" y="766019"/>
          <a:ext cx="641321" cy="1851623"/>
        </a:xfrm>
        <a:custGeom>
          <a:avLst/>
          <a:gdLst/>
          <a:ahLst/>
          <a:cxnLst/>
          <a:rect l="0" t="0" r="0" b="0"/>
          <a:pathLst>
            <a:path>
              <a:moveTo>
                <a:pt x="0" y="1851623"/>
              </a:moveTo>
              <a:lnTo>
                <a:pt x="320660" y="1851623"/>
              </a:lnTo>
              <a:lnTo>
                <a:pt x="320660" y="0"/>
              </a:lnTo>
              <a:lnTo>
                <a:pt x="641321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E318F-9FB6-4C36-B36C-709A3890D108}">
      <dsp:nvSpPr>
        <dsp:cNvPr id="0" name=""/>
        <dsp:cNvSpPr/>
      </dsp:nvSpPr>
      <dsp:spPr>
        <a:xfrm>
          <a:off x="6792" y="2414861"/>
          <a:ext cx="2363910" cy="40556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Tipos de Bienes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92" y="2414861"/>
        <a:ext cx="2363910" cy="405563"/>
      </dsp:txXfrm>
    </dsp:sp>
    <dsp:sp modelId="{EAD9C0F6-D593-4C0D-88A9-B1D7314B08D5}">
      <dsp:nvSpPr>
        <dsp:cNvPr id="0" name=""/>
        <dsp:cNvSpPr/>
      </dsp:nvSpPr>
      <dsp:spPr>
        <a:xfrm>
          <a:off x="3012024" y="563237"/>
          <a:ext cx="2363910" cy="40556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carácter.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12024" y="563237"/>
        <a:ext cx="2363910" cy="405563"/>
      </dsp:txXfrm>
    </dsp:sp>
    <dsp:sp modelId="{BFE14C85-8E84-4E63-92AB-319703B2664E}">
      <dsp:nvSpPr>
        <dsp:cNvPr id="0" name=""/>
        <dsp:cNvSpPr/>
      </dsp:nvSpPr>
      <dsp:spPr>
        <a:xfrm>
          <a:off x="6024048" y="301512"/>
          <a:ext cx="2616911" cy="33104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Libres y económicos.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24048" y="301512"/>
        <a:ext cx="2616911" cy="331048"/>
      </dsp:txXfrm>
    </dsp:sp>
    <dsp:sp modelId="{7919A647-F048-4AF4-A1DD-7FD0843DFB3F}">
      <dsp:nvSpPr>
        <dsp:cNvPr id="0" name=""/>
        <dsp:cNvSpPr/>
      </dsp:nvSpPr>
      <dsp:spPr>
        <a:xfrm>
          <a:off x="6017255" y="920592"/>
          <a:ext cx="2616911" cy="33104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Económicos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17255" y="920592"/>
        <a:ext cx="2616911" cy="331048"/>
      </dsp:txXfrm>
    </dsp:sp>
    <dsp:sp modelId="{8F9C5384-A8C5-4C46-BF03-6302F90AED56}">
      <dsp:nvSpPr>
        <dsp:cNvPr id="0" name=""/>
        <dsp:cNvSpPr/>
      </dsp:nvSpPr>
      <dsp:spPr>
        <a:xfrm>
          <a:off x="3012024" y="2418387"/>
          <a:ext cx="2363910" cy="40556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naturaleza.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12024" y="2418387"/>
        <a:ext cx="2363910" cy="405563"/>
      </dsp:txXfrm>
    </dsp:sp>
    <dsp:sp modelId="{A213B30D-1DC7-4103-A825-AF00291DD3BB}">
      <dsp:nvSpPr>
        <dsp:cNvPr id="0" name=""/>
        <dsp:cNvSpPr/>
      </dsp:nvSpPr>
      <dsp:spPr>
        <a:xfrm>
          <a:off x="6017255" y="2037833"/>
          <a:ext cx="2447987" cy="32399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capital 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17255" y="2037833"/>
        <a:ext cx="2447987" cy="323996"/>
      </dsp:txXfrm>
    </dsp:sp>
    <dsp:sp modelId="{A1B94882-478B-4668-9E02-03E867DE7AC3}">
      <dsp:nvSpPr>
        <dsp:cNvPr id="0" name=""/>
        <dsp:cNvSpPr/>
      </dsp:nvSpPr>
      <dsp:spPr>
        <a:xfrm>
          <a:off x="6017255" y="2762656"/>
          <a:ext cx="2447987" cy="32399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consumo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17255" y="2762656"/>
        <a:ext cx="2447987" cy="323996"/>
      </dsp:txXfrm>
    </dsp:sp>
    <dsp:sp modelId="{C2B74396-8983-4336-95BA-7DE12AB4D011}">
      <dsp:nvSpPr>
        <dsp:cNvPr id="0" name=""/>
        <dsp:cNvSpPr/>
      </dsp:nvSpPr>
      <dsp:spPr>
        <a:xfrm>
          <a:off x="3012024" y="4227188"/>
          <a:ext cx="2363910" cy="405563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Según su Función.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12024" y="4227188"/>
        <a:ext cx="2363910" cy="405563"/>
      </dsp:txXfrm>
    </dsp:sp>
    <dsp:sp modelId="{E4C0EAFD-B52E-41C2-B8FD-D9FF120F58A5}">
      <dsp:nvSpPr>
        <dsp:cNvPr id="0" name=""/>
        <dsp:cNvSpPr/>
      </dsp:nvSpPr>
      <dsp:spPr>
        <a:xfrm>
          <a:off x="6017255" y="3991743"/>
          <a:ext cx="2447987" cy="32399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Intermedios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17255" y="3991743"/>
        <a:ext cx="2447987" cy="323996"/>
      </dsp:txXfrm>
    </dsp:sp>
    <dsp:sp modelId="{5754DB8D-7B4E-4422-8145-DE3BB31B9C01}">
      <dsp:nvSpPr>
        <dsp:cNvPr id="0" name=""/>
        <dsp:cNvSpPr/>
      </dsp:nvSpPr>
      <dsp:spPr>
        <a:xfrm>
          <a:off x="6017255" y="4716565"/>
          <a:ext cx="2447987" cy="32399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Finales</a:t>
          </a:r>
          <a:endParaRPr lang="es-CL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17255" y="4716565"/>
        <a:ext cx="2447987" cy="323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EAFD6-FEC1-4325-A897-6B5CF2EC76B7}">
      <dsp:nvSpPr>
        <dsp:cNvPr id="0" name=""/>
        <dsp:cNvSpPr/>
      </dsp:nvSpPr>
      <dsp:spPr>
        <a:xfrm>
          <a:off x="3930729" y="2595548"/>
          <a:ext cx="779500" cy="240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750" y="0"/>
              </a:lnTo>
              <a:lnTo>
                <a:pt x="389750" y="2403451"/>
              </a:lnTo>
              <a:lnTo>
                <a:pt x="779500" y="24034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EDE00-3AC3-4605-B08F-B5E658FFC3B6}">
      <dsp:nvSpPr>
        <dsp:cNvPr id="0" name=""/>
        <dsp:cNvSpPr/>
      </dsp:nvSpPr>
      <dsp:spPr>
        <a:xfrm>
          <a:off x="3930729" y="2595548"/>
          <a:ext cx="779500" cy="153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750" y="0"/>
              </a:lnTo>
              <a:lnTo>
                <a:pt x="389750" y="1539361"/>
              </a:lnTo>
              <a:lnTo>
                <a:pt x="779500" y="153936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D29F9-6346-4404-9CE1-99BBD53D371A}">
      <dsp:nvSpPr>
        <dsp:cNvPr id="0" name=""/>
        <dsp:cNvSpPr/>
      </dsp:nvSpPr>
      <dsp:spPr>
        <a:xfrm>
          <a:off x="3930729" y="2595548"/>
          <a:ext cx="779500" cy="614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750" y="0"/>
              </a:lnTo>
              <a:lnTo>
                <a:pt x="389750" y="614373"/>
              </a:lnTo>
              <a:lnTo>
                <a:pt x="779500" y="61437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65163-C9F1-4315-8BC2-2BCB9AD4BB49}">
      <dsp:nvSpPr>
        <dsp:cNvPr id="0" name=""/>
        <dsp:cNvSpPr/>
      </dsp:nvSpPr>
      <dsp:spPr>
        <a:xfrm>
          <a:off x="3930729" y="2273806"/>
          <a:ext cx="779500" cy="321741"/>
        </a:xfrm>
        <a:custGeom>
          <a:avLst/>
          <a:gdLst/>
          <a:ahLst/>
          <a:cxnLst/>
          <a:rect l="0" t="0" r="0" b="0"/>
          <a:pathLst>
            <a:path>
              <a:moveTo>
                <a:pt x="0" y="321741"/>
              </a:moveTo>
              <a:lnTo>
                <a:pt x="389750" y="321741"/>
              </a:lnTo>
              <a:lnTo>
                <a:pt x="389750" y="0"/>
              </a:lnTo>
              <a:lnTo>
                <a:pt x="77950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8A518-EC64-4CB4-A0BD-78E8876FF7C4}">
      <dsp:nvSpPr>
        <dsp:cNvPr id="0" name=""/>
        <dsp:cNvSpPr/>
      </dsp:nvSpPr>
      <dsp:spPr>
        <a:xfrm>
          <a:off x="3930729" y="1409717"/>
          <a:ext cx="779500" cy="1185830"/>
        </a:xfrm>
        <a:custGeom>
          <a:avLst/>
          <a:gdLst/>
          <a:ahLst/>
          <a:cxnLst/>
          <a:rect l="0" t="0" r="0" b="0"/>
          <a:pathLst>
            <a:path>
              <a:moveTo>
                <a:pt x="0" y="1185830"/>
              </a:moveTo>
              <a:lnTo>
                <a:pt x="389750" y="1185830"/>
              </a:lnTo>
              <a:lnTo>
                <a:pt x="389750" y="0"/>
              </a:lnTo>
              <a:lnTo>
                <a:pt x="77950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030FB-41C9-46D1-B201-60D9A0A498E7}">
      <dsp:nvSpPr>
        <dsp:cNvPr id="0" name=""/>
        <dsp:cNvSpPr/>
      </dsp:nvSpPr>
      <dsp:spPr>
        <a:xfrm>
          <a:off x="3930729" y="545616"/>
          <a:ext cx="779500" cy="2049932"/>
        </a:xfrm>
        <a:custGeom>
          <a:avLst/>
          <a:gdLst/>
          <a:ahLst/>
          <a:cxnLst/>
          <a:rect l="0" t="0" r="0" b="0"/>
          <a:pathLst>
            <a:path>
              <a:moveTo>
                <a:pt x="0" y="2049932"/>
              </a:moveTo>
              <a:lnTo>
                <a:pt x="389750" y="2049932"/>
              </a:lnTo>
              <a:lnTo>
                <a:pt x="389750" y="0"/>
              </a:lnTo>
              <a:lnTo>
                <a:pt x="779500" y="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E318F-9FB6-4C36-B36C-709A3890D108}">
      <dsp:nvSpPr>
        <dsp:cNvPr id="0" name=""/>
        <dsp:cNvSpPr/>
      </dsp:nvSpPr>
      <dsp:spPr>
        <a:xfrm>
          <a:off x="1057490" y="2349075"/>
          <a:ext cx="2873239" cy="49294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Tipos de variables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57490" y="2349075"/>
        <a:ext cx="2873239" cy="492946"/>
      </dsp:txXfrm>
    </dsp:sp>
    <dsp:sp modelId="{EAD9C0F6-D593-4C0D-88A9-B1D7314B08D5}">
      <dsp:nvSpPr>
        <dsp:cNvPr id="0" name=""/>
        <dsp:cNvSpPr/>
      </dsp:nvSpPr>
      <dsp:spPr>
        <a:xfrm>
          <a:off x="4710230" y="299143"/>
          <a:ext cx="2873239" cy="49294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Endógenas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710230" y="299143"/>
        <a:ext cx="2873239" cy="492946"/>
      </dsp:txXfrm>
    </dsp:sp>
    <dsp:sp modelId="{8F9C5384-A8C5-4C46-BF03-6302F90AED56}">
      <dsp:nvSpPr>
        <dsp:cNvPr id="0" name=""/>
        <dsp:cNvSpPr/>
      </dsp:nvSpPr>
      <dsp:spPr>
        <a:xfrm>
          <a:off x="4710230" y="1163244"/>
          <a:ext cx="2873239" cy="49294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Exógenas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710230" y="1163244"/>
        <a:ext cx="2873239" cy="492946"/>
      </dsp:txXfrm>
    </dsp:sp>
    <dsp:sp modelId="{D5F71374-056A-400A-8E9A-C2AEDB6D337B}">
      <dsp:nvSpPr>
        <dsp:cNvPr id="0" name=""/>
        <dsp:cNvSpPr/>
      </dsp:nvSpPr>
      <dsp:spPr>
        <a:xfrm>
          <a:off x="4710230" y="2027333"/>
          <a:ext cx="2873239" cy="49294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Nominales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710230" y="2027333"/>
        <a:ext cx="2873239" cy="492946"/>
      </dsp:txXfrm>
    </dsp:sp>
    <dsp:sp modelId="{C2B74396-8983-4336-95BA-7DE12AB4D011}">
      <dsp:nvSpPr>
        <dsp:cNvPr id="0" name=""/>
        <dsp:cNvSpPr/>
      </dsp:nvSpPr>
      <dsp:spPr>
        <a:xfrm>
          <a:off x="4710230" y="2963448"/>
          <a:ext cx="2873239" cy="49294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Reales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710230" y="2963448"/>
        <a:ext cx="2873239" cy="492946"/>
      </dsp:txXfrm>
    </dsp:sp>
    <dsp:sp modelId="{F2A8C593-D323-4407-8AF4-A2BE31238A71}">
      <dsp:nvSpPr>
        <dsp:cNvPr id="0" name=""/>
        <dsp:cNvSpPr/>
      </dsp:nvSpPr>
      <dsp:spPr>
        <a:xfrm>
          <a:off x="4710230" y="3888437"/>
          <a:ext cx="2873239" cy="49294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stock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710230" y="3888437"/>
        <a:ext cx="2873239" cy="492946"/>
      </dsp:txXfrm>
    </dsp:sp>
    <dsp:sp modelId="{5FD5261F-10C0-4E17-BE75-587CA6E4BC68}">
      <dsp:nvSpPr>
        <dsp:cNvPr id="0" name=""/>
        <dsp:cNvSpPr/>
      </dsp:nvSpPr>
      <dsp:spPr>
        <a:xfrm>
          <a:off x="4710230" y="4752526"/>
          <a:ext cx="2873239" cy="492946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De flujo</a:t>
          </a:r>
          <a:endParaRPr lang="es-CL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710230" y="4752526"/>
        <a:ext cx="2873239" cy="492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371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47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93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79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90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07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81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111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80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202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0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D2D0-E7C9-4E92-9837-4FD0320C8505}" type="datetimeFigureOut">
              <a:rPr lang="es-CL" smtClean="0"/>
              <a:t>30-08-2013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4AD2-181C-45C5-82D0-CB4C96C65F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296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  <a:prstGeom prst="roundRect">
            <a:avLst/>
          </a:prstGeom>
          <a:solidFill>
            <a:srgbClr val="002060">
              <a:alpha val="73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s-CL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Introducción a la Economía</a:t>
            </a:r>
            <a:r>
              <a:rPr lang="es-CL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s-CL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CL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Unidad I : Problema económico y Sistemas económicos.</a:t>
            </a:r>
            <a:endParaRPr lang="es-CL" sz="3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54968"/>
          </a:xfrm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Profesor: Rodrigo Morales S.</a:t>
            </a:r>
          </a:p>
          <a:p>
            <a:r>
              <a:rPr lang="es-CL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Departamento de Economía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73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592A4AD9-A155-49D2-97C5-8724C7A8F7AC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Los problemas económicos: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720330352"/>
              </p:ext>
            </p:extLst>
          </p:nvPr>
        </p:nvGraphicFramePr>
        <p:xfrm>
          <a:off x="217639" y="764704"/>
          <a:ext cx="864096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1081735" y="3839858"/>
            <a:ext cx="0" cy="885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Los problemas económicos: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Dentro de la necesidad de organizarse económicamente dentro de la sociedad surgen tres problemas económicos relevantes: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a) ¿Qué bienes y servicios se producen y en qué cantidades?</a:t>
            </a:r>
          </a:p>
          <a:p>
            <a:pPr marL="457200" indent="-457200" algn="just">
              <a:buAutoNum type="alphaLcParenR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b) ¿Cómo se producen los bienes?</a:t>
            </a: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c) ¿Para quién producir?</a:t>
            </a: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Tipos de bienes: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Según la clasificación de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Larroulet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y Mochón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605185206"/>
              </p:ext>
            </p:extLst>
          </p:nvPr>
        </p:nvGraphicFramePr>
        <p:xfrm>
          <a:off x="217639" y="1052736"/>
          <a:ext cx="86409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9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Economía normativa vs economía positiva: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Economía positiva</a:t>
            </a:r>
          </a:p>
          <a:p>
            <a:pPr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Busca explicaciones objetivas del funcionamiento de los fenómenos 	económicos.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Economía normativa</a:t>
            </a:r>
          </a:p>
          <a:p>
            <a:pPr lvl="1"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Establece prescripciones para la acción económica basada en juicios de 	valor personales y subjetivos.</a:t>
            </a:r>
          </a:p>
          <a:p>
            <a:pPr lvl="1"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Transitan generalmente entre tres áreas:</a:t>
            </a:r>
          </a:p>
          <a:p>
            <a:pPr lvl="1"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Ético	 	Ideológico		Político</a:t>
            </a:r>
          </a:p>
          <a:p>
            <a:pPr lvl="1"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Afirmaciones</a:t>
            </a:r>
          </a:p>
          <a:p>
            <a:pPr marL="914400" lvl="1" indent="-457200" algn="just">
              <a:buAutoNum type="alphaLcParenR"/>
            </a:pPr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La reducción de impuestos estimula un aumento de la oferta agregada.</a:t>
            </a:r>
          </a:p>
          <a:p>
            <a:pPr marL="914400" lvl="1" indent="-457200" algn="just">
              <a:buAutoNum type="alphaLcParenR"/>
            </a:pPr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La distribución del ingreso en Chile debería ser más equitativa.</a:t>
            </a:r>
          </a:p>
          <a:p>
            <a:pPr marL="914400" lvl="1" indent="-457200" algn="just">
              <a:buAutoNum type="alphaLcParenR"/>
            </a:pPr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Los gobiernos de carácter socialista deberían focalizar la inversión pública en Salud y Educación.</a:t>
            </a:r>
          </a:p>
          <a:p>
            <a:pPr marL="914400" lvl="1" indent="-457200" algn="just">
              <a:buAutoNum type="alphaLcParenR"/>
            </a:pPr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Una economía con más de dos trimestres con crecimiento económico negativo se encuentra en estado de recesión.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Proceso de investigación: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20945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proceso metodológico en economía</a:t>
            </a:r>
          </a:p>
          <a:p>
            <a:pPr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a) Primera etapa</a:t>
            </a:r>
          </a:p>
          <a:p>
            <a:pPr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b) Segunda etapa</a:t>
            </a:r>
          </a:p>
          <a:p>
            <a:pPr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c) Tercera etapa  </a:t>
            </a:r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ortar rectángulo de esquina diagonal"/>
          <p:cNvSpPr/>
          <p:nvPr/>
        </p:nvSpPr>
        <p:spPr>
          <a:xfrm>
            <a:off x="467544" y="1196752"/>
            <a:ext cx="1944216" cy="864096"/>
          </a:xfrm>
          <a:prstGeom prst="snip2Diag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Proceso inductivo</a:t>
            </a:r>
            <a:endParaRPr lang="es-CL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467544" y="2492896"/>
            <a:ext cx="1944216" cy="864096"/>
          </a:xfrm>
          <a:prstGeom prst="snip2Diag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Proceso deductivo</a:t>
            </a:r>
            <a:endParaRPr lang="es-CL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Rodrigo Morales Soto	 – 	U.C.N. 	-	</a:t>
            </a:r>
            <a:fld id="{AF52F76F-1D01-408D-BFC5-9795E448E9DF}" type="datetime4">
              <a:rPr lang="es-CL" sz="1600">
                <a:latin typeface="Times New Roman" pitchFamily="18" charset="0"/>
                <a:cs typeface="Times New Roman" pitchFamily="18" charset="0"/>
              </a:rPr>
              <a:pPr/>
              <a:t>30 de agosto de 2013</a:t>
            </a:fld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	 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Particularidades  de la investigación económica.</a:t>
            </a:r>
            <a:endParaRPr lang="es-CL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smtClean="0">
                <a:latin typeface="Times New Roman" pitchFamily="18" charset="0"/>
                <a:cs typeface="Times New Roman" pitchFamily="18" charset="0"/>
              </a:rPr>
              <a:t>0,5 décimas para el primer </a:t>
            </a:r>
            <a:r>
              <a:rPr lang="es-CL" sz="2800" dirty="0">
                <a:latin typeface="Times New Roman" pitchFamily="18" charset="0"/>
                <a:cs typeface="Times New Roman" pitchFamily="18" charset="0"/>
              </a:rPr>
              <a:t>control de lectura, por cada respuesta correcta.</a:t>
            </a:r>
          </a:p>
          <a:p>
            <a:pPr algn="ctr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Rodrigo Morales Soto	 – 	U.C.N. 	-	</a:t>
            </a:r>
            <a:fld id="{AF52F76F-1D01-408D-BFC5-9795E448E9DF}" type="datetime4">
              <a:rPr lang="es-CL" sz="1600">
                <a:latin typeface="Times New Roman" pitchFamily="18" charset="0"/>
                <a:cs typeface="Times New Roman" pitchFamily="18" charset="0"/>
              </a:rPr>
              <a:pPr/>
              <a:t>30 de agosto de 2013</a:t>
            </a:fld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	 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¿Cómo se mide la actividad económica?</a:t>
            </a:r>
            <a:endParaRPr lang="es-CL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 smtClean="0">
                <a:latin typeface="Times New Roman" pitchFamily="18" charset="0"/>
                <a:cs typeface="Times New Roman" pitchFamily="18" charset="0"/>
              </a:rPr>
              <a:t>Una vez que reconocemos qué es posible hacer en el campo económico y que no, debemos entender la forma de medir la economía.</a:t>
            </a:r>
          </a:p>
          <a:p>
            <a:pPr algn="just"/>
            <a:endParaRPr lang="es-CL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Medición de variables económicas.</a:t>
            </a: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16753763"/>
              </p:ext>
            </p:extLst>
          </p:nvPr>
        </p:nvGraphicFramePr>
        <p:xfrm>
          <a:off x="217639" y="1052736"/>
          <a:ext cx="86409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Tipos de variables económicas: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Rodrigo Morales Soto	 – 	Santo Tomás. 	-	</a:t>
            </a:r>
            <a:fld id="{592A4AD9-A155-49D2-97C5-8724C7A8F7AC}" type="datetime4">
              <a:rPr lang="es-CL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30 de agosto de 2013</a:t>
            </a:fld>
            <a:r>
              <a:rPr lang="es-CL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teoría como elaboración de modelos: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51520" y="1196752"/>
                <a:ext cx="8640960" cy="4386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000" b="1" dirty="0" smtClean="0">
                    <a:latin typeface="Times New Roman" pitchFamily="18" charset="0"/>
                    <a:cs typeface="Times New Roman" pitchFamily="18" charset="0"/>
                  </a:rPr>
                  <a:t>La relación causal entre variables es muy importante de esclarecer.</a:t>
                </a:r>
              </a:p>
              <a:p>
                <a:pPr algn="just"/>
                <a:endParaRPr lang="es-CL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s-CL" sz="2000" b="1" dirty="0" smtClean="0">
                    <a:latin typeface="Times New Roman" pitchFamily="18" charset="0"/>
                    <a:cs typeface="Times New Roman" pitchFamily="18" charset="0"/>
                  </a:rPr>
                  <a:t>Veamos un modelo de Oferta y demanda básico.</a:t>
                </a:r>
              </a:p>
              <a:p>
                <a:pPr algn="just"/>
                <a:endParaRPr lang="es-CL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L" sz="2000" b="1" i="1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s-CL" sz="2000" b="1" i="1">
                              <a:latin typeface="Cambria Math"/>
                              <a:cs typeface="Times New Roman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CL" sz="2000" b="1" i="1"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sub>
                        <m:sup/>
                      </m:sSubSup>
                      <m:r>
                        <a:rPr lang="es-CL" sz="2000" b="1" i="0" baseline="30000" smtClean="0">
                          <a:latin typeface="Cambria Math"/>
                          <a:cs typeface="Times New Roman" pitchFamily="18" charset="0"/>
                        </a:rPr>
                        <m:t>𝐃</m:t>
                      </m:r>
                    </m:oMath>
                  </m:oMathPara>
                </a14:m>
                <a:endParaRPr lang="es-CL" sz="2000" b="1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L" sz="2000" b="1" i="1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s-CL" sz="2000" b="1" i="1">
                              <a:latin typeface="Cambria Math"/>
                              <a:cs typeface="Times New Roman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CL" sz="2000" b="1" i="1"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sub>
                        <m:sup/>
                      </m:sSubSup>
                      <m:r>
                        <a:rPr lang="es-CL" sz="2000" b="1" i="0" baseline="30000" smtClean="0">
                          <a:latin typeface="Cambria Math"/>
                          <a:cs typeface="Times New Roman" pitchFamily="18" charset="0"/>
                        </a:rPr>
                        <m:t>𝐎</m:t>
                      </m:r>
                    </m:oMath>
                  </m:oMathPara>
                </a14:m>
                <a:endParaRPr lang="es-CL" sz="2000" b="1" baseline="30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s-CL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8640960" cy="4386970"/>
              </a:xfrm>
              <a:prstGeom prst="rect">
                <a:avLst/>
              </a:prstGeom>
              <a:blipFill rotWithShape="1">
                <a:blip r:embed="rId2"/>
                <a:stretch>
                  <a:fillRect l="-705" t="-6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Flecha derecha"/>
          <p:cNvSpPr/>
          <p:nvPr/>
        </p:nvSpPr>
        <p:spPr>
          <a:xfrm>
            <a:off x="611560" y="1916832"/>
            <a:ext cx="2448272" cy="15841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 exógenas</a:t>
            </a:r>
            <a:endParaRPr lang="es-CL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3491880" y="2242755"/>
            <a:ext cx="1944216" cy="9323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Modelos</a:t>
            </a:r>
            <a:endParaRPr lang="es-CL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6228184" y="1916832"/>
            <a:ext cx="2664296" cy="15841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 endógenas</a:t>
            </a:r>
            <a:endParaRPr lang="es-CL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Rodrigo Morales Soto	 – 	Santo Tomás. 	-	</a:t>
            </a:r>
            <a:fld id="{592A4AD9-A155-49D2-97C5-8724C7A8F7AC}" type="datetime4">
              <a:rPr lang="es-CL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30 de agosto de 2013</a:t>
            </a:fld>
            <a:r>
              <a:rPr lang="es-CL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Ejemplos: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75156"/>
              </p:ext>
            </p:extLst>
          </p:nvPr>
        </p:nvGraphicFramePr>
        <p:xfrm>
          <a:off x="827584" y="1412776"/>
          <a:ext cx="7152456" cy="448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228"/>
                <a:gridCol w="3576228"/>
              </a:tblGrid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Ejemplos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¿Variable de flujo</a:t>
                      </a:r>
                      <a:r>
                        <a:rPr lang="es-CL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 Stock?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 nivel de</a:t>
                      </a:r>
                      <a:r>
                        <a:rPr lang="es-CL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riqueza de un país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Número de desempleados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Inversión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 cantidad de capital de un país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Personas</a:t>
                      </a:r>
                      <a:r>
                        <a:rPr lang="es-CL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 consiguen empleo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Conocimiento 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Población de un país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18C482E1-2D88-45B9-BC07-CFB701EAEAA5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Normas básicas dentro del curso: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buFont typeface="+mj-lt"/>
              <a:buAutoNum type="romanUcPeriod"/>
            </a:pP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Las clases se iniciarán en la hora indicada, sólo se esperará 5 minutos antes de no permitir la entrada.</a:t>
            </a:r>
          </a:p>
          <a:p>
            <a:pPr marL="514350" lvl="0" indent="-514350">
              <a:buFont typeface="+mj-lt"/>
              <a:buAutoNum type="romanU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El alumno debe mantener una conducta respetuosa y acorde al normal desarrollo de una clase.</a:t>
            </a:r>
          </a:p>
          <a:p>
            <a:pPr marL="514350" indent="-514350">
              <a:buFont typeface="+mj-lt"/>
              <a:buAutoNum type="romanU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Las lecturas deben desarrollarse a medida que se discutan los contenidos, el alumno (a) DEBE LEER SISTEMATICAMENTE, hasta formar un hábito.</a:t>
            </a:r>
          </a:p>
          <a:p>
            <a:pPr marL="514350" indent="-514350" algn="just">
              <a:buFont typeface="+mj-lt"/>
              <a:buAutoNum type="romanUcPeriod"/>
            </a:pPr>
            <a:endParaRPr lang="es-E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El alumno puede interrumpir la clase en cualquier momento, con el fin de aclarar dudas o realizar consultas.</a:t>
            </a:r>
          </a:p>
          <a:p>
            <a:pPr marL="514350" indent="-514350" algn="just">
              <a:buFont typeface="+mj-lt"/>
              <a:buAutoNum type="romanUcPeriod"/>
            </a:pPr>
            <a:endParaRPr lang="es-ES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La dinámica de las clases será de interacción constante, de forma que busquemos clarificar los contenidos constantemente.</a:t>
            </a:r>
            <a:endParaRPr lang="es-CL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Rodrigo Morales Soto	 – 	Santo Tomás. 	-	</a:t>
            </a:r>
            <a:fld id="{592A4AD9-A155-49D2-97C5-8724C7A8F7AC}" type="datetime4">
              <a:rPr lang="es-CL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30 de agosto de 2013</a:t>
            </a:fld>
            <a:r>
              <a:rPr lang="es-CL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Ejemplos: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669"/>
              </p:ext>
            </p:extLst>
          </p:nvPr>
        </p:nvGraphicFramePr>
        <p:xfrm>
          <a:off x="827584" y="1412776"/>
          <a:ext cx="7152456" cy="448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228"/>
                <a:gridCol w="3576228"/>
              </a:tblGrid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Ejemplos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¿Variable de flujo</a:t>
                      </a:r>
                      <a:r>
                        <a:rPr lang="es-CL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 Stock?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 nivel de</a:t>
                      </a:r>
                      <a:r>
                        <a:rPr lang="es-CL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riqueza de un país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Stock</a:t>
                      </a:r>
                      <a:endParaRPr lang="es-CL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Número de desempleados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Stock</a:t>
                      </a:r>
                      <a:endParaRPr lang="es-CL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Inversión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Flujo</a:t>
                      </a:r>
                      <a:endParaRPr lang="es-CL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 cantidad de capital de un país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Stock</a:t>
                      </a:r>
                      <a:endParaRPr lang="es-CL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Personas</a:t>
                      </a:r>
                      <a:r>
                        <a:rPr lang="es-CL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que consiguen empleo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Flujo</a:t>
                      </a:r>
                      <a:endParaRPr lang="es-CL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Conocimiento 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Stock</a:t>
                      </a:r>
                      <a:endParaRPr lang="es-CL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0034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Población de un país</a:t>
                      </a:r>
                      <a:endParaRPr lang="es-CL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Stock</a:t>
                      </a:r>
                      <a:endParaRPr lang="es-CL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nominales y reales: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Ejemplos: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Usted es un dirigente de la Central Unitaria de trabajadores, y en conversaciones con el Ministro de Hacienda él le dice: “Debemos centrarnos en analizar el aumento nominal de los salarios en chile, dado que es ese monto el que las familias reciben finalmente en su presupuesto mensual”.</a:t>
            </a:r>
          </a:p>
          <a:p>
            <a:pPr lvl="1"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buFont typeface="+mj-lt"/>
              <a:buAutoNum type="romanUcPeriod" startAt="2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En nuestra economía existen</a:t>
            </a:r>
          </a:p>
          <a:p>
            <a:pPr lvl="1"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Dos bienes producidos: Zapatos y carteras, registrados para dos años, 2011 y 2012.</a:t>
            </a:r>
          </a:p>
          <a:p>
            <a:pPr lvl="1"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Para el 2011 se fabricaron 40 y 60 artículos respectivamente.</a:t>
            </a:r>
          </a:p>
          <a:p>
            <a:pPr lvl="1"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Para el 2012 se fabricaron 45 y 80 artículos respectivamente.</a:t>
            </a:r>
          </a:p>
          <a:p>
            <a:pPr lvl="1"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Los precios de mercados son 100 y 120 para el 2011.</a:t>
            </a:r>
          </a:p>
          <a:p>
            <a:pPr lvl="1"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Y 90 y 80 para el 2012.</a:t>
            </a:r>
          </a:p>
          <a:p>
            <a:pPr lvl="1"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Encuentre PIB real y nominal para cada año.</a:t>
            </a:r>
          </a:p>
          <a:p>
            <a:pPr lvl="1"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CL" sz="2000" u="sng" dirty="0" smtClean="0">
                <a:latin typeface="Times New Roman" pitchFamily="18" charset="0"/>
                <a:cs typeface="Times New Roman" pitchFamily="18" charset="0"/>
              </a:rPr>
              <a:t>¿Son tan distintos ambos ejemplos?</a:t>
            </a:r>
            <a:endParaRPr lang="es-CL" sz="2000" u="sng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Factores productivos: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Los factores productivos pueden definirse como insumos o servicios destinados a la producción de bienes y servicios finales.</a:t>
            </a:r>
          </a:p>
          <a:p>
            <a:pPr marL="514350" indent="-514350" algn="just">
              <a:buFont typeface="+mj-lt"/>
              <a:buAutoNum type="romanU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Los factores productivos pueden clasificarse en:</a:t>
            </a:r>
          </a:p>
          <a:p>
            <a:pPr marL="514350" indent="-514350" algn="just">
              <a:buFont typeface="+mj-lt"/>
              <a:buAutoNum type="romanU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a) R</a:t>
            </a:r>
          </a:p>
          <a:p>
            <a:pPr lvl="1"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b) L</a:t>
            </a:r>
          </a:p>
          <a:p>
            <a:pPr lvl="1"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c) K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Modelos económicos: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Su función es permitir  y facilitar el conocimiento de sucesos económicos, de manera simple, acotada y centrándose en lo más importante.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Un modelo no contiene todos los rasgos que existen en la economía, siempre es necesario dejar de lado algunas puntos.</a:t>
            </a: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CLAVE ES SIMPLIFICAR LA REALIDAD DE LA ECONOMÍA.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“…</a:t>
            </a:r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Un modelo económico es una simplificación y una abstracción de la realidad que a través de supuestos, argumentos y conclusiones explica una determinada proposición o un aspecto de un fenómeno más amplio” (</a:t>
            </a:r>
            <a:r>
              <a:rPr lang="es-CL" sz="2000" i="1" dirty="0" err="1" smtClean="0">
                <a:latin typeface="Times New Roman" pitchFamily="18" charset="0"/>
                <a:cs typeface="Times New Roman" pitchFamily="18" charset="0"/>
              </a:rPr>
              <a:t>Larroulet</a:t>
            </a:r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 y Mochón).</a:t>
            </a: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CL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s-CL" sz="2000" b="1" dirty="0">
                <a:latin typeface="Times New Roman" pitchFamily="18" charset="0"/>
                <a:cs typeface="Times New Roman" pitchFamily="18" charset="0"/>
              </a:rPr>
              <a:t>¿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Qué es necesario entender previamente?…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Conexión de conceptos: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latin typeface="Times New Roman" pitchFamily="18" charset="0"/>
                <a:cs typeface="Times New Roman" pitchFamily="18" charset="0"/>
              </a:rPr>
              <a:t>¿Qué es necesario entender previamente?…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Supuesto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:  Idea, juicio o teoría que se supone verdadera, aunque no se haya demostrado o confirmado, y a partir de la cual se extrae una consecuencia o una conclusión</a:t>
            </a: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200" b="1" dirty="0" smtClean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s-CL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CL" sz="2200" b="1" dirty="0" smtClean="0">
                <a:latin typeface="Times New Roman" pitchFamily="18" charset="0"/>
                <a:cs typeface="Times New Roman" pitchFamily="18" charset="0"/>
              </a:rPr>
              <a:t> (K; L; R)</a:t>
            </a:r>
            <a:endParaRPr lang="es-CL" sz="2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CL" sz="2200" b="1" dirty="0" smtClean="0">
                <a:latin typeface="Times New Roman" pitchFamily="18" charset="0"/>
                <a:cs typeface="Times New Roman" pitchFamily="18" charset="0"/>
              </a:rPr>
              <a:t>Escasez		Elección económica		Factores productivos.</a:t>
            </a:r>
          </a:p>
          <a:p>
            <a:pPr algn="just"/>
            <a:endParaRPr lang="es-CL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200" b="1" dirty="0" smtClean="0">
                <a:latin typeface="Times New Roman" pitchFamily="18" charset="0"/>
                <a:cs typeface="Times New Roman" pitchFamily="18" charset="0"/>
              </a:rPr>
              <a:t>Es necesario establecer un condiciones para determinar causalidad.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1470631" y="4011159"/>
            <a:ext cx="1152128" cy="17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Flecha derecha"/>
          <p:cNvSpPr/>
          <p:nvPr/>
        </p:nvSpPr>
        <p:spPr>
          <a:xfrm>
            <a:off x="4788024" y="4011159"/>
            <a:ext cx="1152128" cy="17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Flecha curvada hacia abajo"/>
          <p:cNvSpPr/>
          <p:nvPr/>
        </p:nvSpPr>
        <p:spPr>
          <a:xfrm rot="10800000">
            <a:off x="1331640" y="4365103"/>
            <a:ext cx="5328592" cy="1008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¿Cómo se resuelve el problema de la escasez?: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Mediante varias formas que se han observado en la mayorías de los países.</a:t>
            </a: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Mecanismos de mercado, específicamente mediante los precios.</a:t>
            </a:r>
          </a:p>
          <a:p>
            <a:pPr marL="514350" indent="-514350" algn="just">
              <a:buFont typeface="+mj-lt"/>
              <a:buAutoNum type="romanL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Cuotas mínimas de producción por empresa.</a:t>
            </a:r>
          </a:p>
          <a:p>
            <a:pPr marL="514350" indent="-514350" algn="just">
              <a:buFont typeface="+mj-lt"/>
              <a:buAutoNum type="romanL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Planificación central de los gobiernos.</a:t>
            </a: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Frontera de posibilidades de producción (F.P.P.):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Entender el problema de escasez.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Determinar objetivos económicos a alcanzar.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Establecer supuestos sobre los cuales generar el modelo.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01072"/>
            <a:ext cx="4406204" cy="3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Frontera de posibilidades de producción (F.P.P.):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La forma de la FPP (cóncava hacia el origen).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Costo de oportunidad.</a:t>
            </a:r>
          </a:p>
          <a:p>
            <a:pPr marL="457200" indent="-457200" algn="just">
              <a:buFont typeface="+mj-lt"/>
              <a:buAutoNum type="arabi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La ley de rendimientos decrecientes en la economía.</a:t>
            </a:r>
          </a:p>
          <a:p>
            <a:pPr marL="457200" indent="-457200" algn="just">
              <a:buFont typeface="+mj-lt"/>
              <a:buAutoNum type="arabi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El nivel de tecnología dado y fijo en el corto plazo.</a:t>
            </a:r>
          </a:p>
          <a:p>
            <a:pPr marL="457200" indent="-457200" algn="just">
              <a:buFont typeface="+mj-lt"/>
              <a:buAutoNum type="arabi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Recursos escasos y necesidades múltiples en la economía.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Frontera de posibilidades de producción (F.P.P.):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Cuando ocurren desplazamientos de la F.P.P.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Avances tecnológicos.</a:t>
            </a:r>
          </a:p>
          <a:p>
            <a:pPr marL="457200" indent="-457200" algn="just">
              <a:buFont typeface="+mj-lt"/>
              <a:buAutoNum type="arabicPeriod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Aumentos del volúmen de capital.</a:t>
            </a:r>
          </a:p>
          <a:p>
            <a:pPr marL="457200" indent="-457200" algn="just">
              <a:buFont typeface="+mj-lt"/>
              <a:buAutoNum type="arabicPeriod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Aumentos de la fuerza de trabajo.</a:t>
            </a:r>
          </a:p>
          <a:p>
            <a:pPr marL="457200" indent="-457200" algn="just">
              <a:buFont typeface="+mj-lt"/>
              <a:buAutoNum type="arabicPeriod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Descubrimientos de nuevos recursos naturales.</a:t>
            </a:r>
          </a:p>
          <a:p>
            <a:pPr marL="457200" indent="-457200" algn="just">
              <a:buFont typeface="+mj-lt"/>
              <a:buAutoNum type="arabi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¿Cómo se visualiza gráficamente?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Rodrigo Morales Soto	 – 	U.C.N. 	-	</a:t>
            </a:r>
            <a:fld id="{AF52F76F-1D01-408D-BFC5-9795E448E9DF}" type="datetime4">
              <a:rPr lang="es-CL" sz="1600">
                <a:latin typeface="Times New Roman" pitchFamily="18" charset="0"/>
                <a:cs typeface="Times New Roman" pitchFamily="18" charset="0"/>
              </a:rPr>
              <a:pPr/>
              <a:t>30 de agosto de 2013</a:t>
            </a:fld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	 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F.P.P.</a:t>
            </a:r>
            <a:endParaRPr lang="es-CL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Ejercicio : Dada la siguiente tabla construir la FPP.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19794"/>
              </p:ext>
            </p:extLst>
          </p:nvPr>
        </p:nvGraphicFramePr>
        <p:xfrm>
          <a:off x="1283804" y="3169171"/>
          <a:ext cx="65763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312144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Combinaciones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Cantidad</a:t>
                      </a:r>
                      <a:r>
                        <a:rPr lang="es-CL" baseline="0" dirty="0" smtClean="0"/>
                        <a:t> de arroz (Kg)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Cantidad</a:t>
                      </a:r>
                      <a:r>
                        <a:rPr lang="es-CL" baseline="0" dirty="0" smtClean="0"/>
                        <a:t> carne (Kg)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800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300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500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400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600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200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650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F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700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Evaluaciones: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Primer Parcial					30%</a:t>
            </a: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						</a:t>
            </a:r>
          </a:p>
          <a:p>
            <a:pPr marL="514350" indent="-514350" algn="just">
              <a:buFont typeface="+mj-lt"/>
              <a:buAutoNum type="romanUcPeriod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Segundo Parcial					30%	</a:t>
            </a: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Controles, tareas y otras evaluaciones			10%</a:t>
            </a: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Exámen global					30%</a:t>
            </a: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Los Encargos corresponderán a lecturas definidas para la siguiente clase y que el alumno DEBER TRAER analizadas, de modo que sea posible conversarlas en clases, serán parte de los controles 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avisados.</a:t>
            </a: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Modelo flujo circular: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Agentes económicos (Familias y empresas)</a:t>
            </a:r>
          </a:p>
          <a:p>
            <a:pPr marL="514350" indent="-514350" algn="just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Factores 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de producción</a:t>
            </a:r>
          </a:p>
          <a:p>
            <a:pPr marL="514350" indent="-514350" algn="just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Tierra 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(tierra urbanizada, el suelo, subsuelo, los recursos mineros y los recursos naturales).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Trabajo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Capital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Tecnología 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Mercado de factores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Mercado de productos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Flujo real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(engloba los bienes económicos que las empresas y hogares intercambian)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Flujo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monetario (engloba todos los pagos efectuados por la empresas hacia las familias y viceversa).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Modelo del flujo circular de la economía: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0728"/>
            <a:ext cx="5994976" cy="54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Cómo interaccionan estos modelos con la Economía: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08108"/>
              </p:ext>
            </p:extLst>
          </p:nvPr>
        </p:nvGraphicFramePr>
        <p:xfrm>
          <a:off x="179512" y="836712"/>
          <a:ext cx="8784976" cy="514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843488">
                <a:tc>
                  <a:txBody>
                    <a:bodyPr/>
                    <a:lstStyle/>
                    <a:p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Economías de mercado</a:t>
                      </a:r>
                      <a:endParaRPr lang="es-CL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Economías centrales</a:t>
                      </a:r>
                      <a:endParaRPr lang="es-CL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Economías Mixtas</a:t>
                      </a:r>
                      <a:endParaRPr lang="es-CL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687">
                <a:tc>
                  <a:txBody>
                    <a:bodyPr/>
                    <a:lstStyle/>
                    <a:p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¿Quién toma las decisiones?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Los agentes de mercado son quienes deciden el </a:t>
                      </a:r>
                      <a:r>
                        <a:rPr lang="es-CL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qué, cómo y para quién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producir.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pequeña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escala deciden empresas estatales, el Estado planifica y decide a través de Instituciones.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687">
                <a:tc>
                  <a:txBody>
                    <a:bodyPr/>
                    <a:lstStyle/>
                    <a:p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¿Cómo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es la propiedad de los bienes?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Mayoritariamente privada,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los individuos son los dueños de los bienes de producción.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Medios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producción son del Estado y de uso colectivo, bienes de consumo son privados.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Propiedad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del Estado combinada con propiedad privada.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687">
                <a:tc>
                  <a:txBody>
                    <a:bodyPr/>
                    <a:lstStyle/>
                    <a:p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¿Quién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dirige la producción?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El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productor o empresario toma las decisiones de </a:t>
                      </a:r>
                      <a:r>
                        <a:rPr lang="es-CL" sz="1400" b="1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qué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 </a:t>
                      </a:r>
                      <a:r>
                        <a:rPr lang="es-CL" sz="1400" b="1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cómo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producir.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dirige el Estado mediante Instituciones de planificación.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687">
                <a:tc>
                  <a:txBody>
                    <a:bodyPr/>
                    <a:lstStyle/>
                    <a:p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¿Qué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criterio predomina en la actividad económica?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Ánimo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el lucro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Distribución igualitaria de la renta y riqueza (teóricamente)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Búsqueda del bienestar colectivo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convive con el lucro privado.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687">
                <a:tc>
                  <a:txBody>
                    <a:bodyPr/>
                    <a:lstStyle/>
                    <a:p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¿Cómo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 fijan los precios?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Los determina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el mercado, mediante la interacción de oferta y demanda.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Lo fijan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los organismo planificadores.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El Mercado.</a:t>
                      </a:r>
                    </a:p>
                    <a:p>
                      <a:pPr algn="ctr"/>
                      <a:r>
                        <a:rPr lang="es-CL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El</a:t>
                      </a:r>
                      <a:r>
                        <a:rPr lang="es-CL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Estado se reserva la provisión de bienes públicos.</a:t>
                      </a:r>
                      <a:endParaRPr lang="es-CL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0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Principios de la economía: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economía de un país es el reflejo sucesivas interacciones entre individuos dentro de un espacio determinado.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Principios de la economía según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Mankiw</a:t>
            </a: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Cómo tomas las decisiones los individuos.</a:t>
            </a:r>
          </a:p>
          <a:p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sz="2000" b="1" i="1" dirty="0" smtClean="0">
                <a:latin typeface="Times New Roman" pitchFamily="18" charset="0"/>
                <a:cs typeface="Times New Roman" pitchFamily="18" charset="0"/>
              </a:rPr>
              <a:t>          10 principios</a:t>
            </a:r>
          </a:p>
          <a:p>
            <a:r>
              <a:rPr lang="es-CL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			Cómo interactúan los individuos.</a:t>
            </a:r>
          </a:p>
          <a:p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s-CL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			Cómo funciona la economía en su conjunto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3568" y="2933661"/>
            <a:ext cx="2088232" cy="2664296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Cerrar llave"/>
          <p:cNvSpPr/>
          <p:nvPr/>
        </p:nvSpPr>
        <p:spPr>
          <a:xfrm>
            <a:off x="2987824" y="2933661"/>
            <a:ext cx="216024" cy="7833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errar llave"/>
          <p:cNvSpPr/>
          <p:nvPr/>
        </p:nvSpPr>
        <p:spPr>
          <a:xfrm>
            <a:off x="3015995" y="3874123"/>
            <a:ext cx="216024" cy="7833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Cerrar llave"/>
          <p:cNvSpPr/>
          <p:nvPr/>
        </p:nvSpPr>
        <p:spPr>
          <a:xfrm>
            <a:off x="3015995" y="4805869"/>
            <a:ext cx="216024" cy="7833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3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Principios de la economía: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sociedad se enfrenta a disyuntivas económicas, donde resaltan los conceptos de: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Equidad:</a:t>
            </a:r>
          </a:p>
          <a:p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Todo aquel crecimiento y desarrollo económico debe ser distribuido de forma equitativa entre los miembros de una sociedad.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Eficiencia:</a:t>
            </a:r>
          </a:p>
          <a:p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Concepto que evidencia el mejor uso de los recursos disponibles en una economía, aprovechamiento óptimo de los factores de producción.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Estas disyuntivas nos llevan a una continua toma de decisiones económicas, lo que siempre generará un costo de oportunidad, que implica renunciar a otra oportunidad de mercado.</a:t>
            </a:r>
          </a:p>
        </p:txBody>
      </p:sp>
    </p:spTree>
    <p:extLst>
      <p:ext uri="{BB962C8B-B14F-4D97-AF65-F5344CB8AC3E}">
        <p14:creationId xmlns:p14="http://schemas.microsoft.com/office/powerpoint/2010/main" val="27053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Principios de la economía: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La interacción de los individuos en la economía, según </a:t>
            </a:r>
            <a:r>
              <a:rPr lang="es-CL" sz="2000" b="1" dirty="0" err="1" smtClean="0">
                <a:latin typeface="Times New Roman" pitchFamily="18" charset="0"/>
                <a:cs typeface="Times New Roman" pitchFamily="18" charset="0"/>
              </a:rPr>
              <a:t>Mankiw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importancia de las economía de mercado como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asignadores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de recursos, mediante las decisiones de los actores económicos.</a:t>
            </a: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¿Qué caracteriza a una economía de mercado?</a:t>
            </a: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Cuando no existen las condiciones sobre las cuales un mercado es un buen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asignador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de recursos, surgen FALLAS DE MERCADO.</a:t>
            </a: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Esto da pie a la intervención del Estado, en busca de mejorar la eficiencia productiva de la economía.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Principios de la economía: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La interacción de los individuos en la economía, según </a:t>
            </a:r>
            <a:r>
              <a:rPr lang="es-CL" sz="2000" b="1" dirty="0" err="1" smtClean="0">
                <a:latin typeface="Times New Roman" pitchFamily="18" charset="0"/>
                <a:cs typeface="Times New Roman" pitchFamily="18" charset="0"/>
              </a:rPr>
              <a:t>Mankiw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¿Cómo puede el comercio mejorar la calidad de vida de los individuos que componen una economía.</a:t>
            </a: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Introducimos aquí el concepto de especialización productiva, de la autarquía una economía abierta.</a:t>
            </a: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Relación entre inflación y desempleo: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98127" y="1196752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William Phillips (1914 – 1975).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586577" y="1268760"/>
            <a:ext cx="0" cy="33123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586577" y="4581128"/>
            <a:ext cx="40655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483768" y="4797152"/>
            <a:ext cx="25922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Tasa de desempleo    (%)</a:t>
            </a:r>
            <a:endParaRPr lang="es-C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 rot="16200000">
            <a:off x="-180528" y="2636912"/>
            <a:ext cx="25922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Variación de la tasa de inflación    (%)</a:t>
            </a:r>
            <a:endParaRPr lang="es-C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Sistemas económicos en la historia: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Sistema económico puede entenderse como la estructura, reglas normas que determinan la forma bajo la cual interaccionan los actores económicos.</a:t>
            </a:r>
          </a:p>
          <a:p>
            <a:pPr algn="just"/>
            <a:endParaRPr lang="es-CL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Algunas características: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Cambian a través del tiempo.</a:t>
            </a:r>
          </a:p>
          <a:p>
            <a:pPr marL="457200" indent="-457200" algn="just">
              <a:buFont typeface="+mj-lt"/>
              <a:buAutoNum type="alphaLcPeriod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Están conectados con la forma de producir bienes y servicios.</a:t>
            </a:r>
          </a:p>
          <a:p>
            <a:pPr marL="457200" indent="-457200" algn="just">
              <a:buFont typeface="+mj-lt"/>
              <a:buAutoNum type="alphaLcPeriod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Dentro de un sistema económico no encontramos una forma “pura”, resultan ser una mezcla de dos o más sistemas.</a:t>
            </a: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Sistemas económicos en la historia: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119675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Sociedad Primitiva o Esclavista.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La comunidad vivía bajo el concepto de autoabastecimiento de los alimentos.</a:t>
            </a:r>
          </a:p>
          <a:p>
            <a:pPr algn="just"/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No existía el concepto de “propiedad privada”.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No existían clases sociales.</a:t>
            </a: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Fechas de evaluaciones: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Primer Parcial						02/OCT/2013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Segundo Parcial						13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ó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15/NOV/2013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Exámen Global						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Toda evaluación no rendida en la fecha pactada será calificada con nota 1,0 (art. 41 reglamento estudiantil).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nota de aprobación es 4,0 (artículo 39 reglamento estudiantil).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Aquellos alumnos que posean justificación ante la ausencia a una evaluación, deben coordinarse con el Profesor con el fin de fijar una nueva fecha de evaluación.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Los controles NO SERÁN RECUPERABLES.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Sistemas económicos en la historia: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1520" y="980728"/>
            <a:ext cx="8640960" cy="532859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Sociedad Recolectora o Primitiva: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Enfocada en la subsistencia.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No existía el concepto de propiedad privada.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No existían clases sociales.</a:t>
            </a: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No existía especialización del trabajo.</a:t>
            </a:r>
          </a:p>
          <a:p>
            <a:pPr lvl="1">
              <a:buChar char="•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Sociedad Esclavista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Surgen formas un poco más elaboradas de producción.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Ronda el concepto de excedente de producción.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Surge el concepto económico de propiedad  privada.</a:t>
            </a:r>
          </a:p>
          <a:p>
            <a:pPr lvl="1">
              <a:buChar char="•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Sociedad Feudal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nobleza, el clero, Campesinos y siervos.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IX y XIII.</a:t>
            </a: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feudo comprendía tierras cultivables, bosques, fincas, etc.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 su última etapa, logra un despertar productivo.</a:t>
            </a:r>
          </a:p>
          <a:p>
            <a:pPr lvl="1">
              <a:buChar char="•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Sistemas económicos en la historia: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1520" y="980728"/>
            <a:ext cx="8640960" cy="532859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Sociedad Capitalista:</a:t>
            </a:r>
          </a:p>
          <a:p>
            <a:pPr lvl="0">
              <a:buChar char="•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 la segunda mitad del siglo XVIII una serie de eventos desencadena en los orígenes de una revolución industrial.</a:t>
            </a: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 consolida el concepto de propiedad privada de los bienes.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Inicialmente la producción agrícola  mejora sus formas de producción, pero luego es la industria quien comienza a consolidarse como fuente de generación de riqueza.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Esto se da en el contexto de un crecimiento de la población rápido, que eleva el consumo.</a:t>
            </a:r>
          </a:p>
          <a:p>
            <a:pPr lvl="1">
              <a:buChar char="•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 anterior motiva la producción masiva de bienes y servicios.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Economía Romana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s-CL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Agricultura, esclavitud y comercio.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CL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Los agricultores eran el núcleo de la sociedad.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Los romanos  mejoraron las técnicas agrícolas (arados, molinos más 	productivos, técnicas de regadío y uso de abono).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Proletariado, era una clase de hombres libres pero sin tierras, de ciudades 	sometidas o bien esclavos liberados.</a:t>
            </a:r>
          </a:p>
          <a:p>
            <a:pPr marL="971550" lvl="1" indent="-514350" algn="just">
              <a:buFont typeface="+mj-lt"/>
              <a:buAutoNum type="romanLcPeriod" startAt="2"/>
            </a:pPr>
            <a:r>
              <a:rPr lang="es-CL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 derecho romano y el pensamiento económico.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CL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imperio unifica el estatus jurídico de la península Ibérica, a cambio de 	la concesión de ciudadanía.</a:t>
            </a:r>
            <a:endParaRPr lang="es-CL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Unificación de la cultura, adopción del cristianismo, </a:t>
            </a:r>
          </a:p>
          <a:p>
            <a:pPr marL="971550" lvl="1" indent="-514350" algn="just">
              <a:buFont typeface="+mj-lt"/>
              <a:buAutoNum type="romanLcPeriod" startAt="2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Agronomía en Roma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Existe un conjunto de conocimientos muy diversos aplicados a la 	agricultura y la ganadería.</a:t>
            </a:r>
            <a:endParaRPr lang="es-CL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Mercantilismo (Siglo XVI a inicios del siglo XVIII)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mercantilismo nace dentro de la transición de la edad media a la edad moderna.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Cae el feudalismo, dando paso al concepto de estado-nación, dejando de lado el concepto de servidumbre por el de asalariado.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Dada la posesión de oro y plata, se posibilita la creación de la banca, se acuña la  moneda y se masifica el crédito.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comercio comienza a tomar relevancia, con el nacimiento de nuevas rutas comerciales, comienza a gestarse la instauración de las exportaciones.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factor guerras y conflictos armados en general es importante.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Todas estas características comienzan a condensarse en el concepto de capitalismo.</a:t>
            </a:r>
          </a:p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Exponentes destacados:</a:t>
            </a:r>
          </a:p>
          <a:p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a) Thomas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(1571 – 1641)</a:t>
            </a:r>
          </a:p>
          <a:p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b) William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Petty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(1623 – 1687) 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2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Fisiócratas (Siglo XVIII)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escuela Fisiócrata nace en Francia, en respuesta a revertir una situación decadente provocada por la mirada mercantilista.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 intenta volver a la forma de producción basada en la agricultura, siendo ésta el motor generador de riqueza.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estado debía preocuparse de gravar la actividad primaria, de forma que se transforme en la principal fuente de ingresos de un territorio.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Divide a la población en tres clases sociales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productiva		Excedente por sobre el gasto.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estéril		Valor igual a los costos de producción.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propietaria de los recursos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Exponentes destacados:</a:t>
            </a:r>
          </a:p>
          <a:p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Quesnay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(1694 – 1774). Elaboró la primera…</a:t>
            </a:r>
          </a:p>
        </p:txBody>
      </p:sp>
    </p:spTree>
    <p:extLst>
      <p:ext uri="{BB962C8B-B14F-4D97-AF65-F5344CB8AC3E}">
        <p14:creationId xmlns:p14="http://schemas.microsoft.com/office/powerpoint/2010/main" val="10473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2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Fisiócratas (Siglo XVIII)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Su visión económica incentivaba la mínima intervención del Estado en la economía.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Fomentar los intercambios comerciales agrícolas.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Defender la propiedad privada.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Obtener el mejor precio de mercado.</a:t>
            </a:r>
          </a:p>
          <a:p>
            <a:pPr marL="914400" lvl="1" indent="-457200">
              <a:buFont typeface="+mj-lt"/>
              <a:buAutoNum type="alphaLcPeriod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matriz intersectorial que diseñó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Quesnay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, mapea la circulación del dinero y la producción entre grupos sociales y sectores de la economía.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Fue uno de los precursores del flujo circular de la renta, identificando agentes, mercados y tipos de flujos presentes en una economía.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fuente de toda riqueza estaba en los recursos naturales, específicamente TIERRA.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3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El comienzo de la era clásica : </a:t>
            </a:r>
          </a:p>
          <a:p>
            <a:pPr marL="514350" indent="-514350" algn="just">
              <a:buFont typeface="+mj-lt"/>
              <a:buAutoNum type="romanUcPeriod" startAt="3"/>
            </a:pP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AutoNum type="alphaLcParenR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Adam Smith (filósofo inglés)</a:t>
            </a:r>
          </a:p>
          <a:p>
            <a:pPr marL="914400" lvl="1" indent="-457200" algn="just">
              <a:buAutoNum type="alphaLcParenR"/>
            </a:pP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 le considera el padre del liberalismo económico, gracias a la idea de llevar sus escritos a la mayoría de la población no especializada.</a:t>
            </a:r>
          </a:p>
          <a:p>
            <a:pPr marL="342900" indent="-342900">
              <a:buFont typeface="Wingdings" pitchFamily="2" charset="2"/>
              <a:buChar char="v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clave del desarrollo estaba en “limpiar” la economía de obstáculos que impedían el crecimiento. </a:t>
            </a:r>
          </a:p>
          <a:p>
            <a:pPr marL="342900" indent="-342900">
              <a:buFont typeface="Wingdings" pitchFamily="2" charset="2"/>
              <a:buChar char="v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Es el capital quien comienza a invadir las decisiones de la actividad económica.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Adam Smith acuñó el término de la mano invisible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clave para entender su pensamiento está en la actividad humana basada en la especialización del trabajo.</a:t>
            </a:r>
          </a:p>
          <a:p>
            <a:pPr marL="514350" indent="-51435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Sumado a ello está la importancia de las actividades extractivas, como polo de generación de riqueza.</a:t>
            </a:r>
          </a:p>
          <a:p>
            <a:pPr marL="514350" indent="-51435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Realiza una distinción muy importante entre el 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valor de cambio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de los bienes y el 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valor de uso.</a:t>
            </a:r>
          </a:p>
          <a:p>
            <a:pPr marL="514350" indent="-514350" algn="just">
              <a:buFont typeface="Wingdings" pitchFamily="2" charset="2"/>
              <a:buChar char="v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Recuerden que todo lo escrito por él debe contextualizarse históricamente, ¿que sucede en las últimas décadas del siglo XVIII hasta mediados del siglo XIX?</a:t>
            </a:r>
          </a:p>
          <a:p>
            <a:pPr marL="514350" indent="-51435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Reemplazo de control n° 2 </a:t>
            </a:r>
          </a:p>
          <a:p>
            <a:pPr algn="just"/>
            <a:endParaRPr lang="es-CL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¿Cuáles son los principales planteamientos de la propuesta </a:t>
            </a:r>
            <a:r>
              <a:rPr lang="es-CL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 Thomas Malthus</a:t>
            </a:r>
            <a:r>
              <a:rPr lang="es-C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Jeremy Bentham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Filósofo Británico (1748 - 1832), ejerció gran influencia sobre políticos de la época y se le considera el fundador del utilitarismo.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Influyente en la teoría económica del siglo XIX y los inicios de la corriente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marginalista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 su afán por proponer como objetivo de la actividad política la consecución de “la mayor felicidad para el mayor número de personas” plantea sus principales aportes a la economía.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Desarrolla la función de utilidad y reconoce la tendencia decreciente de la utilidad marginal. ¿Cómo entendía la utilidad? </a:t>
            </a:r>
          </a:p>
        </p:txBody>
      </p:sp>
    </p:spTree>
    <p:extLst>
      <p:ext uri="{BB962C8B-B14F-4D97-AF65-F5344CB8AC3E}">
        <p14:creationId xmlns:p14="http://schemas.microsoft.com/office/powerpoint/2010/main" val="6978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C74F70-3EA5-4AF3-AACC-34A5297E222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Claves del curso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Lectura previo a las clases.</a:t>
            </a:r>
          </a:p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 algn="just"/>
            <a:r>
              <a:rPr lang="es-CL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 marL="514350" indent="-514350" algn="just">
              <a:buFont typeface="+mj-lt"/>
              <a:buAutoNum type="romanUcPeriod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Asistencia y participación en clases</a:t>
            </a:r>
          </a:p>
          <a:p>
            <a:pPr marL="514350" indent="-514350" algn="just">
              <a:buFont typeface="+mj-lt"/>
              <a:buAutoNum type="romanUcPeriod" startAt="2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Constancia en el desarrollo de las actividades programadas.</a:t>
            </a: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Thomas Malthus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Matemático, Economista y Religioso Británico (1776 - 1834), planteo la teoría poblacional.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Dentro de principales postulados, e encuentra la continua lucha entre las actividades humanas dentro de un sistema económico y la reproducción.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 su </a:t>
            </a:r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Ensayo sobre el principio de la población,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plantea algo muy interesante…lo que da origen a ciertos postulados.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discusión anterior lo lleva a pensar que, de no intervenir, la población no tendría alimentos, dada la forma en que se comportaban ambas variables.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Thomas Malthus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Dentro de esta lucha continua entre la capacidad humana de reproducción y los sistemas de producción de alimentos…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Existirían frenos Positivos y Preventivos al crecimiento de la población:</a:t>
            </a:r>
          </a:p>
          <a:p>
            <a:pPr lvl="1"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Positivos 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Existencia de Guerras.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Hambrunas 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Plagas 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Enfermedades que afectaran a un gran número de personas.</a:t>
            </a:r>
          </a:p>
          <a:p>
            <a:pPr lvl="1"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Preventivo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Restricción al crecimiento económico (Retrasar la edad de matrimonios o platear abstinencia sexual).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4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En épocas de revolución industrial: </a:t>
            </a:r>
          </a:p>
          <a:p>
            <a:pPr marL="514350" indent="-514350" algn="just">
              <a:buFont typeface="+mj-lt"/>
              <a:buAutoNum type="romanUcPeriod" startAt="4"/>
            </a:pP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AutoNum type="alphaLcParenR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David Ricardo (1772 - 1823)</a:t>
            </a:r>
          </a:p>
          <a:p>
            <a:pPr marL="914400" lvl="1" indent="-457200" algn="just">
              <a:buAutoNum type="alphaLcParenR"/>
            </a:pP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Desarrolló entre muchas ideas la desagregación del producto total de la economía, dependiendo de la clase social a la que se pertenecía.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Dentro de sus postulados planteó el </a:t>
            </a:r>
            <a:r>
              <a:rPr lang="es-CL" sz="2000" b="1" dirty="0" smtClean="0">
                <a:latin typeface="Times New Roman" pitchFamily="18" charset="0"/>
                <a:cs typeface="Times New Roman" pitchFamily="18" charset="0"/>
              </a:rPr>
              <a:t>rendimiento decreciente del factor productivo tierra.</a:t>
            </a:r>
          </a:p>
          <a:p>
            <a:pPr marL="342900" indent="-342900">
              <a:buFont typeface="Wingdings" pitchFamily="2" charset="2"/>
              <a:buChar char="v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base de ello estaba en la idea de que los terratenientes mantenían altos los precios de los alimentos de manera artificial.</a:t>
            </a:r>
          </a:p>
        </p:txBody>
      </p:sp>
    </p:spTree>
    <p:extLst>
      <p:ext uri="{BB962C8B-B14F-4D97-AF65-F5344CB8AC3E}">
        <p14:creationId xmlns:p14="http://schemas.microsoft.com/office/powerpoint/2010/main" val="30810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4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En épocas de revolución industrial: </a:t>
            </a:r>
          </a:p>
          <a:p>
            <a:pPr marL="514350" indent="-514350" algn="just">
              <a:buFont typeface="+mj-lt"/>
              <a:buAutoNum type="romanUcPeriod" startAt="4"/>
            </a:pP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AutoNum type="alphaLcParenR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David Ricardo (1772 - 1823)</a:t>
            </a:r>
          </a:p>
          <a:p>
            <a:pPr lvl="1" algn="just"/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Ley de rendimientos decrecientes.</a:t>
            </a: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Es el mercado quien condiciona precios y niveles de producción.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No existen mayores barreras de entrada en la agricultura.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Tierra con distintos grados de fertilidad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Tecnología homogénea con proporción fija de factores de producción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Quien es dueño del factor productivo tierra la arrienda bajo condiciones de mercado.</a:t>
            </a: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TODO ESTE ANÁLISIS DA PIE A LA LEY DE HIERRO DE LOS SALARIOS.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David 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Ricardo (1772 - 1823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endParaRPr lang="es-C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Ley de 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hierro de los salarios</a:t>
            </a:r>
          </a:p>
          <a:p>
            <a:pPr lvl="1" algn="just"/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Ricardo plantea que los salarios tenderían a la baja.</a:t>
            </a: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La causalidad estaba en pensar que un aumento cualquier tipo en los salarios, llevaría un incremento en la población.</a:t>
            </a:r>
          </a:p>
          <a:p>
            <a:pPr marL="342900" indent="-342900" algn="just">
              <a:spcBef>
                <a:spcPts val="580"/>
              </a:spcBef>
              <a:buFont typeface="Wingdings" pitchFamily="2" charset="2"/>
              <a:buChar char="v"/>
              <a:defRPr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Luego de aquello, comienza a existir rivalidad por el empleo…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196752"/>
            <a:ext cx="86409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4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En épocas de revolución industrial: </a:t>
            </a:r>
          </a:p>
          <a:p>
            <a:pPr marL="514350" indent="-514350" algn="just">
              <a:buFont typeface="+mj-lt"/>
              <a:buAutoNum type="romanUcPeriod" startAt="4"/>
            </a:pPr>
            <a:endParaRPr lang="es-CL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 su afán de explicar cómo se repartía la producción total dentro de la economía, debía distinguir cuáles eran las clases sociales existentes: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Terratenientes 	[generaban rentas].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Capitalistas	[percibían ganancias].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Trabajadores	[asalariados].</a:t>
            </a:r>
          </a:p>
          <a:p>
            <a:pPr marL="800100" lvl="1" indent="-3429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v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Ricardo planteó la ley de rendimientos marginales decrecientes del factor productivo tierra.</a:t>
            </a:r>
          </a:p>
          <a:p>
            <a:pPr marL="800100" lvl="2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Así concibe la renta como el diferencial entre las mejores tierras vs las peores tierras.</a:t>
            </a:r>
          </a:p>
          <a:p>
            <a:pPr marL="457200" lvl="3"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3" indent="-3429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¿Que sucede con la especialización productiva?</a:t>
            </a:r>
          </a:p>
        </p:txBody>
      </p:sp>
    </p:spTree>
    <p:extLst>
      <p:ext uri="{BB962C8B-B14F-4D97-AF65-F5344CB8AC3E}">
        <p14:creationId xmlns:p14="http://schemas.microsoft.com/office/powerpoint/2010/main" val="37025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4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Ricardo y la ventaja comparativa: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4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propuesta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Ricardiana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de ventaja comparativa, se realiza en el marco de la gran propuesta  de comercio internacional.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idea base estaba centrada en especializarse en la producción de aquellos bienes sobre los cuales poseíamos ventajas comparativas, sobre los demás debían generarse los incentivos para internalizarlos desde otras economías.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gran propuesta de Ricardo estaba en reducir las barreras al comercio internacional con el fin de fomentar la especialización del trabajo.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4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Ricardo y la ventaja comparativa: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4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Supuestos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 asume un solo factor productivo.</a:t>
            </a:r>
          </a:p>
          <a:p>
            <a:pPr marL="914400" lvl="1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Existen sólo dos economías comparables.</a:t>
            </a:r>
          </a:p>
          <a:p>
            <a:pPr marL="914400" lvl="1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No existen barreras comerciales.</a:t>
            </a:r>
          </a:p>
          <a:p>
            <a:pPr marL="914400" lvl="1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Entre economías el factor productivo Trabajo es inmóvil.</a:t>
            </a:r>
          </a:p>
          <a:p>
            <a:pPr marL="914400" lvl="1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Se cumple la Ley de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Say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5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Karl Marx (1818 – 1833) y la Crítica de la economía Política.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5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 la línea histórica que tenemos hasta aquí…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De esta forma el sistema capitalista buscaba elevar las ganancias desde la dominancia de una clase social hacia una dominada.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tendencia en el largo plazo era que los aumentos sucesivos de capital (tecnología de la época) provocaran el reemplazo de trabajadores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Escribe bajo un contexto Hegeliano…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Evolución del pensamiento económico: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 startAt="5"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Karl Marx (1818 – 1833) y la Crítica de la economía Política.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 startAt="5"/>
            </a:pPr>
            <a:endParaRPr lang="es-C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Reconoce que las bases del capitalismo radican en la especialización del trabajo.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Pero se aleja de Smith al visualizar un conflicto de intereses entre clases sociales.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Reconoce que los trabajadores (proletariado) no es dueño de los medios de producción.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3F5CD61-7CD5-447F-862A-BC15C73F045A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Contenidos del curso: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El curso estará divido en tres grandes temas a tratar:</a:t>
            </a: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romanUcPeriod"/>
            </a:pP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PROBLEMA ECONÓMICO Y SISTEMAS </a:t>
            </a: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ECONÓMICOS</a:t>
            </a:r>
          </a:p>
          <a:p>
            <a:pPr marL="514350" lvl="0" indent="-514350" algn="just">
              <a:buFont typeface="+mj-lt"/>
              <a:buAutoNum type="romanU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INTRODUCCIÓN A LA </a:t>
            </a: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MICROECONOMÍA</a:t>
            </a:r>
          </a:p>
          <a:p>
            <a:pPr marL="514350" indent="-514350" algn="just">
              <a:buFont typeface="+mj-lt"/>
              <a:buAutoNum type="romanUcPeriod"/>
            </a:pPr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INTRODUCCIÓN A LA </a:t>
            </a: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MACROECONOMÍA</a:t>
            </a:r>
          </a:p>
          <a:p>
            <a:pPr marL="514350" indent="-514350" algn="just">
              <a:buFont typeface="+mj-lt"/>
              <a:buAutoNum type="romanUcPeriod"/>
            </a:pPr>
            <a:endParaRPr lang="es-E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romanUcPeriod"/>
            </a:pPr>
            <a:r>
              <a:rPr lang="es-E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PROBLEMA ECONÓMICO Y SISTEMAS ECONÓMICOS</a:t>
            </a:r>
            <a:endParaRPr lang="es-CL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buFont typeface="+mj-lt"/>
              <a:buAutoNum type="roman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Concepto de escasez.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Sistemas económicos en la historia.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Pensamiento Económico.</a:t>
            </a:r>
          </a:p>
          <a:p>
            <a:endParaRPr lang="es-CL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Taller 2: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19675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¿Para los Mercantilistas, el Estado debía intervenir en todo ámbito económico?.</a:t>
            </a:r>
          </a:p>
          <a:p>
            <a:pPr marL="457200" indent="-457200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Explique el concepto de Ventaja Comparativa en la producción, desde la perspectiva de David Ricardo.</a:t>
            </a:r>
          </a:p>
          <a:p>
            <a:pPr marL="457200" indent="-457200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Explique el concepto de plusvalía capitalizada.</a:t>
            </a:r>
          </a:p>
          <a:p>
            <a:pPr marL="457200" indent="-457200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Qué características distinguen a la corriente Fisiócrata de los Mercantilistas.</a:t>
            </a:r>
          </a:p>
          <a:p>
            <a:pPr marL="457200" indent="-457200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¿Qué es la ley de hierro de los salarios?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C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Entrega 30 de Agosto de 2013.</a:t>
            </a:r>
            <a:endParaRPr lang="es-CL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r>
              <a:rPr lang="es-CL" sz="1600" dirty="0">
                <a:latin typeface="Times New Roman" pitchFamily="18" charset="0"/>
                <a:cs typeface="Times New Roman" pitchFamily="18" charset="0"/>
              </a:rPr>
              <a:t> </a:t>
            </a:r>
            <a:fld id="{444F0065-59C2-4A34-80D1-F1AACB8DD8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Ayudantías: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Le damos la bienvenida a nuestro ayudante</a:t>
            </a: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C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José Francisco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Federsffield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 Ugalde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Alumno de 2do año de Ingeniería Comercial.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Fecha programada: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Martes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08:10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09:45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hrs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Sala	</a:t>
            </a:r>
            <a:r>
              <a:rPr lang="es-CL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s-CL" sz="2000" smtClean="0">
                <a:latin typeface="Times New Roman" pitchFamily="18" charset="0"/>
                <a:cs typeface="Times New Roman" pitchFamily="18" charset="0"/>
              </a:rPr>
              <a:t>R - 27.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46F940EA-61E3-427C-8787-B149E1BDB7E2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Objetivos del punto I: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Entender qué es la Economía.</a:t>
            </a:r>
          </a:p>
          <a:p>
            <a:pPr algn="just"/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Aprender y comprender los temas de los que se ocupa la economía.</a:t>
            </a:r>
          </a:p>
          <a:p>
            <a:pPr algn="just"/>
            <a:r>
              <a:rPr lang="es-CL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CL" sz="2000" dirty="0">
                <a:latin typeface="Times New Roman" pitchFamily="18" charset="0"/>
                <a:cs typeface="Times New Roman" pitchFamily="18" charset="0"/>
              </a:rPr>
            </a:b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Discutir algunas </a:t>
            </a:r>
            <a:r>
              <a:rPr lang="es-CL" sz="2000" i="1" dirty="0" smtClean="0">
                <a:latin typeface="Times New Roman" pitchFamily="18" charset="0"/>
                <a:cs typeface="Times New Roman" pitchFamily="18" charset="0"/>
              </a:rPr>
              <a:t>disyuntivas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 las que se enfrentan los individuos dentro del mercado.</a:t>
            </a:r>
          </a:p>
          <a:p>
            <a:pPr algn="just"/>
            <a:endParaRPr lang="es-CL" sz="20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base de todo, es la búsqueda de la satisfacción de necesidades materiales y no materiales.</a:t>
            </a:r>
          </a:p>
          <a:p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economía se preocupa de administrar recursos escasos, para la producción de diversos bienes y servicios, y luego distribuirlos para su consumo.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52F76F-1D01-408D-BFC5-9795E448E9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¿ Qué es la Economía ?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Algunas definiciones:</a:t>
            </a:r>
          </a:p>
          <a:p>
            <a:endParaRPr lang="es-CL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La economía es el estudio de la manera en que las personas y la sociedad terminan por elegir, usando o no, dinero, el empleo de los recursos escasos que podrían tener usos alternativos  para producir diversos bienes y distribuirlos para su consumo, presente o futuro, entre las diferentes personas y grupos de la sociedad. La economía analiza los costos y beneficios derivados de la mejora de los patrones de utilización de los recursos”: (Paul </a:t>
            </a:r>
            <a:r>
              <a:rPr lang="es-CL" sz="2000" dirty="0" err="1">
                <a:latin typeface="Times New Roman" pitchFamily="18" charset="0"/>
                <a:cs typeface="Times New Roman" pitchFamily="18" charset="0"/>
              </a:rPr>
              <a:t>Samuelson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ctr"/>
            <a:endParaRPr lang="es-C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Los que escriben sobre Economía política declaran enseñar, o investigar,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la naturaleza 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de la riqueza, y las leyes de su producción y distribución,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incluyendo directamente 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o en forma remota, la actuación de todas las causas por las que la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situación de 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la humanidad, o de cualquier sociedad de seres humanos, se hace próspera o al revés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es-CL" sz="2000" dirty="0">
                <a:latin typeface="Times New Roman" pitchFamily="18" charset="0"/>
                <a:cs typeface="Times New Roman" pitchFamily="18" charset="0"/>
              </a:rPr>
              <a:t>respecto a este objetivo universal de los deseos 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humanos...”: (John Stuart </a:t>
            </a:r>
            <a:r>
              <a:rPr lang="es-CL" sz="2000" dirty="0" err="1" smtClean="0">
                <a:latin typeface="Times New Roman" pitchFamily="18" charset="0"/>
                <a:cs typeface="Times New Roman" pitchFamily="18" charset="0"/>
              </a:rPr>
              <a:t>Mill</a:t>
            </a:r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453336"/>
            <a:ext cx="9144000" cy="389384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          Rodrigo Morales Soto	 – 	U.C.N. 	-	</a:t>
            </a:r>
            <a:fld id="{AF52F76F-1D01-408D-BFC5-9795E448E9DF}" type="datetime4">
              <a:rPr lang="es-CL" sz="1600" smtClean="0">
                <a:latin typeface="Times New Roman" pitchFamily="18" charset="0"/>
                <a:cs typeface="Times New Roman" pitchFamily="18" charset="0"/>
              </a:rPr>
              <a:t>30 de agosto de 2013</a:t>
            </a:fld>
            <a:r>
              <a:rPr lang="es-CL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002060">
                <a:alpha val="90000"/>
              </a:srgb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Economía Positiva vs Normativa.</a:t>
            </a:r>
            <a:endParaRPr lang="es-CL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latin typeface="Times New Roman" pitchFamily="18" charset="0"/>
                <a:cs typeface="Times New Roman" pitchFamily="18" charset="0"/>
              </a:rPr>
              <a:t>… Establece y determina la búsqueda de explicaciones objetivas del funcionamiento de los fenómenos económicos.</a:t>
            </a:r>
            <a:endParaRPr lang="es-C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13788</TotalTime>
  <Words>3536</Words>
  <Application>Microsoft Office PowerPoint</Application>
  <PresentationFormat>Presentación en pantalla (4:3)</PresentationFormat>
  <Paragraphs>751</Paragraphs>
  <Slides>61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2" baseType="lpstr">
      <vt:lpstr>Tema de Office</vt:lpstr>
      <vt:lpstr>Introducción a la Economía Unidad I : Problema económico y Sistemas económicos.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 Antonio Morales Soto</cp:lastModifiedBy>
  <cp:revision>227</cp:revision>
  <dcterms:created xsi:type="dcterms:W3CDTF">2013-02-01T18:27:26Z</dcterms:created>
  <dcterms:modified xsi:type="dcterms:W3CDTF">2013-08-30T18:14:56Z</dcterms:modified>
</cp:coreProperties>
</file>